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1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5"/>
  </p:notesMasterIdLst>
  <p:sldIdLst>
    <p:sldId id="256" r:id="rId5"/>
    <p:sldId id="313" r:id="rId6"/>
    <p:sldId id="314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17" r:id="rId20"/>
    <p:sldId id="315" r:id="rId21"/>
    <p:sldId id="316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318" r:id="rId52"/>
    <p:sldId id="320" r:id="rId53"/>
    <p:sldId id="321" r:id="rId54"/>
    <p:sldId id="322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23" r:id="rId63"/>
    <p:sldId id="324" r:id="rId64"/>
    <p:sldId id="325" r:id="rId65"/>
    <p:sldId id="326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9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35:51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4451 1871 55 0,'17'-14'171'16,"0"-5"-13"-16,-3 0-8 0,2 0-9 15,-2-6-9-15,-4 1 1 0,0-1 1 16,-6-2-4-16,-2-2 1 0,-8 3-5 0,-8-1-6 16,-4 2-10-16,-19 0-6 0,-5 6 10 15,-9 7-2-15,-3 3-5 0,-10 8-5 16,-25 8-7-16,0 11 4 0,0 4-5 0,6 8-7 15,12 5-10-15,5 3-9 0,13 6-4 16,13 3-4-16,14 1-5 0,18-2-3 16,10-5-4-16,11 11-7 0,14 17-3 15,9-1-5-15,9 1-3 0,7 13 0 0,-7-16-5 16,-1 2-3-16,-3-6 1 0,-9 1-3 16,-4-4 0-16,-14-12-2 0,-6-5 3 0,-8-5-2 15,-4-2 6-15,-8 1 9 0,-12-1-1 16,-3 0 3-16,-23 5 4 0,-6-8-1 15,3-10-5-15,2-8 5 0,1-5-9 16,3-7 0-16,3-2-3 0,3-5-1 0,5-7-19 16,4-4-19-16,11-5-25 0,6-8-22 15,11 0-33-15,10-5-31 0,12-8-15 0,13-14-19 16,11 3 1-16,8 4 0 0,4 6 13 16,3 0 8-16,4 3 15 0,-1 6 13 15,-1 4 14-15,-10 5 11 0,-11 6 13 0,-4 4 19 16,-2 3 17-16,-9 0 22 0,1 5 13 15,-6 1 28-15,-1 5 20 0,-2 2 17 16,-4 4 13-16,-1 2 4 0,-2 6 4 0,-1 2-2 16,-3 4-7-16,1 4-2 0,-3 6-9 15,2-1-5-15,-2 2-7 0,4 7-6 16,2-3-1-16,2 1-2 0,2-3-9 0,3-1-1 16,2-3-6-16,2-1-2 0,1-5-2 15,8-5-4-15,0-3-2 0,-3-5-1 16,5-7 0-16,-2-2-1 0,1-5-5 15,3-7-1-15,0-3-1 0,-3-3-1 0,-3-4 0 16,-2 1-1-16,-4-2 0 0,1 2-1 0,-6 6-1 16,-2-2-1-16,-3 6-3 0,0 1-2 15,0 2 3-15,-4 8-6 0,-2 0 1 16,-4 0 1-16,6 16 2 0,-4-3-2 16,2 4 0-16,1 2-1 0,-1 4 0 15,3-1-2-15,3 3 2 0,1 0 9 0,3 0-11 16,4-2 3-16,0-2-1 0,2-4 0 15,3-4-2-15,0-1-2 0,4-7-3 0,-3-2 0 16,3-7-4-16,1-2 1 0,4-8-4 16,-5-2 3-16,-1-7 0 0,-3-6-2 15,-2-5 2-15,-2 3 1 0,-6 1 4 0,-1 1 2 16,-1 6 12-16,-3 2 11 0,-3 6-4 16,-1 5-5-16,-4 3 5 0,0 7 4 15,0 0 6-15,0 0 3 0,-19 29 4 0,10-5 3 16,-3 11 0-16,-1 8 3 0,0 7 5 15,-5 16-13-15,-2 7-1 0,3-2-4 0,3-3-2 16,1-9 0-16,2-10-8 0,1-3 2 16,2-6 4-16,0-3-7 0,0-3 3 15,2-8 0-15,0-1 10 0,2-8 12 16,-3-3-5-16,1-7-4 0,-3-7-5 0,9 0-1 16,-17-19-7-16,11-1-3 0,-2-15-2 15,2-7-2-15,0-11-12 0,9-5-1 16,6-19-1-16,5 2-5 0,12 4 2 0,5 9-3 15,7 7 8-15,5 7-5 0,-3 14 1 16,-2 9-2-16,1 6 8 0,-5 8-8 16,-1 3 2-16,-3 2 4 0,0 4-3 0,-8 4 1 15,2 4 2-15,-1 2-2 0,-6 3 2 16,-4 0 4-16,-5 2 2 0,-4 2-3 16,-4 1 4-16,-6 0-1 0,-6 3 2 0,-6-2-5 15,-7 2-2-15,-5-2-2 0,-2-2-18 16,1-4-25-16,-3 1-30 0,4-6-52 15,5-3-54-15,4 0-56 0,0-6-50 16,3 0-725-16,4-3 345 0,2-2 227 0</inkml:trace>
  <inkml:trace contextRef="#ctx0" brushRef="#br0" timeOffset="316.06">5357 2844 184 0,'8'2'191'0,"3"-2"-13"15,2-2-11-15,4-2-15 0,-1-2-8 16,4-3-7-16,0-3-8 0,2-3-11 0,1-2-10 16,1-1-7-16,-4-6-3 0,2-1-8 15,-3 2-2-15,-5-3 0 0,-3 5 8 16,-2-2 1-16,-5 4-6 0,-4 2-3 16,-2 2-4-16,-2 3-1 0,-5 3-5 0,0 4 1 15,-1 2-4-15,-3 6-4 0,-1 2-2 16,0 6-3-16,4 0-2 0,-2 7-5 0,3 0-3 15,-2 3-4-15,9 3-4 0,2 0-8 16,0-1-3-16,4 4-4 0,3-1-3 16,2 1-3-16,3 0-13 0,2-1-19 15,2-5-27-15,-2-4-33 0,5-1-33 0,-1-6-38 16,2 1-33-16,2-8-46 0,-1 0-28 16,2-8-589-16,0-1 282 0,1-1 187 0</inkml:trace>
  <inkml:trace contextRef="#ctx0" brushRef="#br0" timeOffset="600.02">5922 2760 769 0,'11'-16'42'0,"-1"1"39"15,-4 5 19-15,-2-1 11 0,0 4 1 16,-1 1-7-16,2 0-6 0,-3 3-8 0,4 0-9 16,0 2-1-16,-6 1-5 0,19 1-5 15,-6 4-9-15,2 1 0 0,1 1-5 0,0 2-7 16,0 5 0-16,-1 0-6 16,0 0-2-16,-2 3-2 0,-3-1 2 0,1-1 1 15,-7 0 14-15,1 1 15 0,-3-3 13 16,-2-2 8-16,-2 1 5 0,-3-3 2 0,-2-2 4 15,1-1 4-15,2-1 16 0,-2-5-9 16,6 0-9-16,-11-11-13 0,9 4-8 0,0-4-8 16,6-2-10-16,0-2-7 0,5-3-7 15,3-1-7-15,4 0-15 0,0 2-12 16,4-2-18-16,0 1-26 0,-1 4-24 16,-1-3-31-16,0 4-34 0,-2 3-38 0,-2 0-39 15,-1 0-28-15,2 5-27 0,-5-3-19 16,-1 4-608-16,1 0 297 0,-2 0 196 15</inkml:trace>
  <inkml:trace contextRef="#ctx0" brushRef="#br0" timeOffset="1264.71">6451 2612 80 0,'0'0'151'0,"0"0"-1"0,11 0-6 16,-11 0-7-16,0 0-4 0,10 3-8 15,-4 1 0-15,3 2-5 0,-2 1-3 16,1 3 1-16,0 1-6 0,1 1-1 0,-3 1-10 15,2 0-9-15,1 3-7 0,0 1-8 16,-3-2-4-16,2 3-10 0,-2-2-5 0,4 0-2 16,-4-1-8-16,0 0-2 0,0-2-3 15,0-1-3-15,1-4 0 0,-1 1 6 16,1-3-4-16,-1-4 4 0,1-2-3 16,-7 0-5-16,16-8 0 0,-8 0 0 0,2-3-2 15,-2 0-2-15,2-1-3 0,-1-1 2 16,-1 1-5-16,3-1 1 0,-3 1-6 15,3 0-2-15,-3-1-2 0,3 1-1 0,0 0-2 16,-1 2-4-16,-2 1-2 0,3 2-3 16,0-1-1-16,-1 2 0 0,-1 2-1 15,-1 2 0-15,0 1-3 0,1 1 3 16,2 1-5-16,-3 5 2 0,0-3 2 0,4 8-3 16,-4-4 3-16,-2 2-2 0,-2 1 0 15,5 2 0-15,-5-5 0 0,2 5 1 0,1-3-4 16,-1 1 3-16,-2-3-4 0,3 1 0 15,-1-1-6-15,0-1-4 0,2-2 2 16,4 0-4-16,-2-3 1 0,2-1-3 0,1-3-2 16,2-1 0-16,0-4 0 0,2 1-3 15,-2-2 5-15,1-3 6 0,0-1-5 16,-2 0 5-16,-1-1 3 0,-3 3 7 16,2-1 8-16,-4 2 9 0,-2 1 0 0,0 1 3 15,-2 3-2-15,0-1-5 0,-1 0-1 16,-1 2-3-16,-2 4-3 0,0 0-2 15,0 0 3-15,0 0 0 0,7 17 0 0,-5-9-3 16,4 3 3-16,0 1-1 0,0 1-2 16,7 0 0-16,0 4-1 0,2-1 1 15,1 0-3-15,2 0 0 0,-2 2-2 16,2-3 0-16,-4 0-2 0,-1-2 1 0,-3 1-2 16,0-3 0-16,-2 3-1 0,-6-5 4 15,-2 3 1-15,-4-4 0 0,-8 3-3 0,-2-4 3 16,-1 0 0-16,-6-1-14 0,-4-1-19 15,-3-2-30-15,-2-3-36 0,5 0-36 16,-3-3-43-16,4-3-70 0,4 0-528 16,-3-7 264-16,3-3 174 0</inkml:trace>
  <inkml:trace contextRef="#ctx0" brushRef="#br0" timeOffset="1405.64">7120 2326 81 0,'0'0'105'0,"15"6"-40"16,-7 1-37-16,3 3-36 0,2 4-85 15,-1 0 32-15,1 7 21 0</inkml:trace>
  <inkml:trace contextRef="#ctx0" brushRef="#br0" timeOffset="1674.03">7465 2882 138 0,'17'-2'132'0,"-1"0"-4"0,2-2-3 16,1-1-1-16,0-5-9 0,0-1 1 0,-3 0-2 15,0 1 5-15,-4-2 6 0,-1 3 1 16,-3-3 1-16,-1 3-5 0,-5 0-9 0,-4 3-6 16,0 0-7-16,-5 2-9 0,-1 2-4 15,8 2-9-15,-21 8-7 0,5-3-6 16,6 5-6-16,-2 3-7 0,1 0-4 15,2 1-5-15,3 3-4 0,0 0-1 0,4 1-6 16,4-2-15-16,2 2-22 0,2-2-32 16,7 2-30-16,4-1-36 0,5-4-36 15,9 1-18-15,5-5-16 0,8-3-21 16,11 0-410-16,5-5 205 0,1-1 136 0</inkml:trace>
  <inkml:trace contextRef="#ctx0" brushRef="#br0">8316 2960 619 0,'34'-12'15'0,"-11"3"19"0,-13 2 20 16,-3-2 13-16,-4 2 11 0,-9 1 8 15,-2 3 0-15,-6-2 6 0,-5 2 8 16,-5 3 3-16,0 2-6 0,-4 1-9 16,0 3-5-16,3 4-11 0,-1 2-5 0,2 1-6 15,6 0-8-15,1 2-6 0,2 1-9 16,6-1-7-16,5-2-7 0,4 1-3 0,0-3-2 16,8-1 1-16,6-5-1 0,-2-1-5 15,3-4-1-15,4-6 4 0,4-3 2 16,7-9 10-16,4-6 5 0,11-17 0 15,-1-8-1-15,1-12-4 0,9-16-1 0,1-10-2 16,-4-2-5-16,-1 2 6 0,-13 18 12 16,-5 4 15-16,-10 18 12 0,-2 9 8 0,-8 7-3 15,-1 6-12-15,-2 8-2 0</inkml:trace>
  <inkml:trace contextRef="#ctx0" brushRef="#br0" timeOffset="2321.86">5704 3346 55 0,'-28'-14'294'0,"2"3"0"0,0 3-12 16,-4 4-15-16,-4 2-17 0,-11 2-16 15,-14 6-16-15,-26 1-18 0,-10 7-11 0,-8 3-13 16,-24 3-10-16,-9 1-8 0,-1 6-14 15,6 0-14-15,6 0-9 0,2 2-10 0,4 4-10 16,3-1-14-16,8 1-6 0,21-8-6 16,9 3-11-16,4 3-11 0,10-2 2 15,15-4-24-15,11-4-18 0,9-3-28 16,5 1-32-16,8-2-36 0,1 1-51 0,8-5-58 16,7 0-60-16,2-2-811 0,9-1 361 15,6-4 239-15</inkml:trace>
  <inkml:trace contextRef="#ctx0" brushRef="#br0" timeOffset="2618.35">6573 3392 40 0,'16'8'266'0,"0"5"10"15,1 3 12-15,5 5-4 0,6 9-10 16,-1 4-18-16,15 18-10 0,0 5-15 0,5 6-11 16,-1-1-11-16,16 19-19 0,-1 1-16 15,0-4-11-15,1-2-19 0,-11-15-14 16,2-1-10-16,-1-2-13 0,0-3-12 0,-5-3-9 16,-3-2-9-16,-11-15-5 0,-5-2-10 15,-5-9-8-15,-6 0-16 0,-2-6-25 16,0 0-31-16,-7-4-33 0,-1 1-54 0,-5-11-75 15,-4 5-84-15,-5-6-925 0,-1 0 404 16,-3-7 267-16</inkml:trace>
  <inkml:trace contextRef="#ctx0" brushRef="#br0" timeOffset="3300">2380 4609 83 0,'2'-12'231'16,"1"0"-8"-16,-3 0-6 0,-3 0-12 15,-3 2-18-15,-2 0-9 0,-5 1-9 16,-8 3-9-16,-8 6-4 0,-5 2 0 0,-17 9-6 16,-21 10-2-16,-5 8-2 0,4 7-10 15,-14 16-1-15,4 1-11 0,19-4-5 16,7 7-12-16,9 1-5 0,8 2-13 0,5 1-6 15,11 2-11-15,11-9-6 0,6-7-5 16,9-7-9-16,9 0-19 0,6-1-24 16,11-3-28-16,3-11-45 0,9-4-48 0,1-9-40 15,7-10-34-15,10-4-38 0,15-14-31 16,0-12-624-16,-6-11 298 0,-3-8 198 0</inkml:trace>
  <inkml:trace contextRef="#ctx0" brushRef="#br0" timeOffset="3512.52">2552 4584 51 0,'17'-50'103'0,"-4"8"9"15,-5 7 24-15,-2 7 15 0,1 3 27 0,-2 0 8 16,-1 7-3-16,0 2-18 0,0 0-16 16,-2 7-17-16,-2 3-8 0,0 6 3 15,0 0 1-15,-6 24-1 0,-2-3-4 0,-2 11-7 16,-4 9-8-16,-3 5-5 0,-2 18-11 16,0 5-15-16,2 2-4 0,0 1-5 15,3 2-9-15,-2-4-1 0,6-14-8 0,1-4-7 16,1-4-22-16,2-10-28 0,1-2-37 15,1-5-31-15,2-5-44 0,2-5-37 16,4-4-43-16,3-4-43 0,1-5-507 0,3-4 255 16,1-4 168-16</inkml:trace>
  <inkml:trace contextRef="#ctx0" brushRef="#br0" timeOffset="4359.29">2816 5006 133 0,'12'-20'167'15,"-6"4"8"-15,-4 0 6 0,0 3-1 16,-2 4-3-16,0-1-11 0,0 2-9 15,-2 3-14-15,-4 1-11 0,-1 2-14 0,7 2-12 16,-19 4-9-16,5 2-7 0,-2 5-10 16,0 4-12-16,-3 7-1 0,-1 2-6 0,4 2-8 15,0 4-5-15,4 0-1 0,4-3-8 16,-1-2-2-16,5-1-4 0,4-4-2 16,0-1-4-16,4-1-2 0,0-2-3 15,5-7-2-15,-1-3-4 0,2-3-5 0,2-5-4 16,2-3-7-16,1-4-7 0,2-7-4 15,0-4-3-15,-1 4 1 0,0-3-2 0,0 0 3 16,-3 4 1-16,-2 1 2 16,-1 1-1-16,-1 1 0 0,-3 5-1 0,0 3 0 15,-1 2 2-15,-5 2 9 0,0 0-5 16,15 12 4-16,-9-5 2 0,0 2 1 0,2 3 1 16,2 0 3-16,-2-1-4 0,4 0 1 15,1-2 2-15,0 0 5 0,4-2 0 16,-1-4 0-16,4-3 1 0,1 0-2 15,7-3-3-15,-1-2 0 0,0-3-3 0,5 0 1 16,2-1-1-16,-5 1 1 0,-1 0-1 16,0 1-2-16,-3 1 0 0,-3-1 0 0,-4 5-3 15,1-1 0-15,-6 6 0 0,0 0 0 16,-1 3-2-16,-6 3-2 0,0 1-3 16,-4 0 3-16,-2 1-3 0,-5 3 1 15,0-1 0-15,-1-1-2 0,0-4 6 0,0 3 3 16,2-4 3-16,-1 0 4 0,1-2-1 15,2-4-2-15,2-1-2 0,0 0 1 16,0 0 0-16,19-14 0 0,-5 3-2 0,4-1-9 16,0-2-6-16,8-4-8 0,-1 2 1 15,-1-4 0-15,2 0-3 0,-4 0 3 16,-3 3 3-16,-1 2 4 0,-4 0 1 16,-4 4 1-16,0 0 1 0,-4 3 1 0,-4-1 5 15,-2 6 5-15,0-1-3 0,0 4 3 0,0 0 2 16,0 0 1-16,0 0 0 0,0 0 1 15,-8 19 1-15,14-12 0 0,0 5-1 16,4 0 2-16,5-1-3 0,0 4-1 16,2 1 3-16,3-3-4 0,-6 2 0 0,3 0 3 15,-4 0-2-15,-3-2-3 0,-1 3 5 16,-3-2 2-16,-4-1 3 0,-2-1 9 16,-4-1 6-16,-2 0 6 0,-3-1 5 0,-1-4 7 15,1 0 6-15,0-5 1 0,1-2-1 16,8 1-4-16,-10-9-5 0,8 2-6 15,4-2-3-15,4-4-4 0,4 1-2 0,5-4-4 16,2 2-2-16,4 1-2 0,-1 0 0 16,2 4-4-16,2 0-1 0,-1 3-2 15,-3 0-1-15,0 6-2 0,2 0 2 0,-3 3-4 16,0 3 1-16,2 4-4 0,-5 3-4 16,4 1-2-16,-5 1-9 0,-2 2-12 15,-3 3-17-15,-1-6-19 0,-1-1-18 16,0 3-26-16,-2-3-38 0,2-1-56 0,-6-5-594 15,0-3 270-15,0-2 178 0</inkml:trace>
  <inkml:trace contextRef="#ctx0" brushRef="#br0" timeOffset="4511.62">3975 4759 37 0,'-3'-8'210'0,"-3"2"-18"16,2 2-22-16,2 1-24 0,2 3-16 15,-5-4-25-15,5 4-30 0,0 0-54 16,0 0-57-16,0 0-60 0,11 17-229 0,-7-14 111 16,3 3 72-16</inkml:trace>
  <inkml:trace contextRef="#ctx0" brushRef="#br0" timeOffset="4928.05">4606 4659 68 0,'2'-6'275'0,"-2"3"-28"0,0 3-23 0,0 0-22 16,0 0-4-16,-15 11-15 0,6 3-3 15,1 1-11-15,-1 4-13 0,-1 6-12 16,-1 7-18-16,2 5-8 0,1 2-9 0,0 11-13 16,0 1-8-16,-10 22-9 0,8-12-13 15,-1-10-21-15,-1 2-27 0,-2-3-23 16,0-3-22-16,-3-2-13 0,0-7-5 15,0-7-4-15,2-1-2 0,-2-8 1 0,3-5-2 16,0-7 2-16,2-4 3 0,2-6 5 16,1-4 5-16,3-4 5 0,-1-5 5 15,5-3 2-15,2 2 1 0,4-5 6 0,7-3 10 16,2 1 2-16,3-1 10 0,8 1 2 16,1 2 4-16,1-1 5 0,0 5 5 15,-2 4-2-15,2 0 0 0,-1 5 0 16,1 2 3-16,-5 2-3 0,0 2 1 0,2 6 0 15,-1 0-2-15,-2 5-2 0,0 2-2 16,-1 3-1-16,-2-1-4 0,-2 3 2 0,-5 0-1 16,2-2-11-16,-2 0-14 0,-2-2-22 15,-2-1-29-15,2 0-32 0,-1-1-45 16,-3-6-51-16,-1 0-440 0,-1-5 216 16,-2-1 143-16</inkml:trace>
  <inkml:trace contextRef="#ctx0" brushRef="#br0" timeOffset="5070.74">4749 4880 100 0,'-2'-21'232'0,"0"3"-4"16,0 5-17-16,2 1-21 0,-2 2-20 15,2 1-19-15,0 3-19 0,2 0-36 16,-2 0-36-16,0 6-43 0,6-3-50 0,-6 3-56 16,0 0-46-16,13 10-318 0,-9-4 154 0,-1 6 102 15</inkml:trace>
  <inkml:trace contextRef="#ctx0" brushRef="#br0" timeOffset="6386.19">4927 5209 173 0,'-8'-6'269'0,"2"0"-26"0,-1 4-24 0,-2-2-20 15,9 4-20-15,-17 4-15 0,7 4-12 16,-2-1-13-16,0 6-14 0,0 2-12 16,0 4-11-16,0 2-10 0,4 3-7 15,2-3-8-15,4 1-8 0,4-1-14 0,2 2-17 16,4-1-21-16,8-2-26 0,4-1-29 16,6-2-24-16,3-3-14 0,7-5-16 15,0-1-9-15,3-4 2 0,-3-3 8 0,0-2 9 16,-1-5 9-16,1-4 16 0,-2 1 14 15,-4-3 22-15,-5 1 25 0,-3-1 21 16,-3-1 19-16,-2 1 6 0,-7-1 9 0,-3 1 3 16,-3 1-2-16,-4 2 1 0,-4 1 1 15,-3 3 0-15,-3 0-7 0,-1 5-5 0,-2 3-3 16,-1 0-3-16,-4 4-9 0,0 5-3 16,3 0-1-16,-2 0-6 0,4 1-1 15,5-1-4-15,-3-2-1 0,4 2 0 16,5-2-4-16,0-1-1 0,2-1 0 0,4-3-2 15,1 1-1-15,4-2-10 0,-1-2-3 16,2-2-6-16,1 0-5 0,2-2 3 0,0 2 3 16,-5-2-6-16,2 0 3 0,1 2-5 15,-2 2 3-15,-9-2-3 0,14 2 6 16,-7 2-1-16,-1-2 2 0,2 3 1 16,1-1 0-16,0 2 0 0,1-1-1 0,4 0 3 15,2-2 3-15,2 1-8 0,0-4 4 16,1-2-2-16,4-3 1 0,2-5 0 15,3-5 4-15,-1-2 0 0,-1-7 1 0,2-5-1 16,1-7 2-16,-6-3 0 0,8-16 3 16,-9 4 3-16,-3 7 4 0,-4 0 3 15,0 2 13-15,-5 7 8 0,-4 7 4 0,2 3 0 16,-4 2-1-16,0 6-5 0,-4 6-3 16,0 3-4-16,-4 5-3 0,4 3-1 15,-12 14-2-15,4 2 1 0,0 7-4 0,-3 9 0 16,1 4 1-16,-3 8-2 0,0 3-2 15,3-1-4-15,0-2-2 0,-2-6-1 16,6-2 0-16,-2-6 0 0,2-2 1 0,1-6 0 16,1-3 1-16,2-1 1 0,0-7-2 15,-1-4-1-15,6-3-1 0,-3-4 1 16,0 0-4-16,0 0-1 0,23-19-4 0,-11 10-3 16,0-4-2-16,0 1-1 0,-2-1 0 15,5 0 0-15,-2 2-1 0,2 0 1 16,-5 3-2-16,4 1 0 0,-6 2 4 15,0 4 0-15,0 2 3 0,-1 4-3 0,-3 1 4 16,1 1-2-16,-1 6 1 0,0 1 0 16,0 0-5-16,0 0-4 0,3 0 0 0,-3-1 0 15,2 1-4-15,0-1 5 0,5-3-5 16,-2-1-1-16,3-1-1 0,-2-3 3 16,6-1 1-16,-4-2-2 0,1 0 1 15,0-4 2-15,4 0 1 0,-5-4 0 0,4 1 2 16,-2-3 2-16,-1-1 3 0,-3 1 1 15,1-2 6-15,-2 5 11 0,-1-1 5 16,-2 0-3-16,0 1-2 0,-2 3-1 0,1 0-2 16,-5 2 1-16,0 0 3 0,0 0-1 15,0 15 0-15,-2-5 0 0,-1 1 1 16,3-1-2-16,-2 3 3 0,2 0-3 0,-2-1-2 16,2-1 0-16,2 1 1 0,-4-1 0 15,4-2-3-15,-2 1 3 0,2-2 1 16,-2-1 2-16,3-2-3 0,2-3-1 0,-5-2 0 15,8 0-2-15,-8 0 0 0,10-5-1 16,-4-1-1-16,1-2 0 0,2 2-1 16,1-2-1-16,1 0 0 0,-1-2 0 0,0 1-2 15,2 1 1-15,-2-1-1 0,0 1 0 16,1 5-1-16,-2-3-1 0,-1 2 1 16,0 2 0-16,-1 0 2 0,-7 2 2 0,14 6 0 15,-7-3 0-15,0 3 2 0,-3 0-1 16,0 2 0-16,0-1-1 0,0 1 0 15,0 0 1-15,-2-2-2 0,0 2 4 16,2-2-3-16,2-1 0 0,-4 1 3 0,2-1-1 16,2-4 0-16,-6-1 1 0,15-1-3 15,-5-4 1-15,3 2-1 0,0-2-2 0,-1-1 1 16,4 0-1-16,-4 1 0 0,2-1-1 16,-3 4-1-16,0 0-2 0,2-1 1 15,-3 2 2-15,-2 1 0 0,1 4-2 16,0-2 2-16,-3 3-1 0,0-2 1 0,-2 5-4 15,0 1-23-15,-2-4-33 0,3 3-40 16,-3-1-50-16,1 0-47 0,-6-2-589 16,3-5 267-16,-4 6 176 0</inkml:trace>
  <inkml:trace contextRef="#ctx0" brushRef="#br0" timeOffset="6529.3">6254 5069 112 0,'-23'-33'300'0,"6"8"0"0,2 3-13 15,1 3-16-15,2 3-27 0,6 3-32 0,-2 2-15 16,4 1-35-16,2 1-41 0,2 1-60 16,2-2-77-16,4 5-101 0,-2-1-609 15,4 1 247-15,-1-1 163 0</inkml:trace>
  <inkml:trace contextRef="#ctx0" brushRef="#br0" timeOffset="7719.61">7456 5248 2638 0,'-4'-6'1'0,"2"0"-5"16,0 4 4-16,-2-3 35 0,2-1 27 15,2 6 9-15,0 0 3 0,0 0 9 16,-15 13-16-16,11 3 17 0,0 1-6 0,-3 10-4 15,-2 3-4-15,-1 4-11 0,0 1-1 16,1-1-7-16,-2 2-1 0,3-2-12 16,-3-3 0-16,3-1 1 0,2-5-7 0,-3-1-2 15,5-5 2-15,-3-3-6 0,3-3 1 16,0-3 0-16,2-4-1 0,-2-6-1 16,4 0-2-16,-4-17 10 0,4-3-6 0,2-6 0 15,0-12-3-15,4-11-7 0,0-7 4 16,11-20-5-16,2 2 0 0,4 4-2 15,3 7-2-15,2 3-3 0,-3 14-4 0,1 10 0 16,0 4-5-16,7 3 6 0,1 7-4 16,0 4 3-16,-1 3-3 0,-3 9-2 15,4 3-4-15,-2 0 7 0,-3 6-2 0,-1 2-3 16,-1 3 1-16,-6 1-3 0,0 5 1 0,-5 0 5 16,-6 3-1-16,-6-3-1 0,-4 4-3 15,-4 1 2-15,-6 2-2 0,-10 1-2 16,-1-2-1-16,-5 0 7 0,0 1-4 15,-2-1 0-15,0-3-3 0,3-2 2 0,-1 0 2 16,5 1-4-16,2-2-1 0,0 2 4 16,2 1-1-16,0 0 7 0,3 2-4 15,0 0-2-15,4 2 2 0,-1 0 2 16,5 2-3-16,2 2 2 0,2-4 4 0,2 1-3 16,2 3-2-16,4 0-5 0,5-2 10 15,1 0 0-15,4-3-1 0,4 2-2 0,4-3 2 16,1 1 1-16,5-6-3 0,2-1-2 15,2-5-2-15,-1 0-1 0,-1-3 3 0,2-3-6 16,-3-2 7-16,3-2-1 0,-4-3 8 16,0-1-12-16,-3-4 3 0,-1 1-3 0,-5-2 11 15,-2-1-8-15,-2-1 8 0,-7 0-1 16,-1 1 2-16,-2-1 2 0,-3 2-5 16,-4 3-1-16,0-2 8 0,-2 2-8 15,0 5 7-15,-3-1-7 0,5 4 3 0,0 0 2 16,0 0-2-16,-19 11-2 0,17-2 6 15,0 1-5-15,2 4 0 0,2-1 3 16,0 5-5-16,4-4 1 0,0 4 2 0,6-2-4 16,-2 4-20-16,4-3-32 0,2-4-34 15,-2 0-43-15,5-1-29 0,1-3-34 0,0 1-19 16,2-2-22-16,1-3-9 0,1-2 15 16,2 0 20-16,-2-3 23 0,-1-4 31 15,3 1 29-15,-2-6 28 0,0 0 25 16,-2-4 33-16,-1 1 23 0,-2-3 28 0,-4 2 16 15,-3-4 15-15,-8 2 8 0,0-1 13 16,-1 3 14-16,-8-1 7 0,-5 1 2 0,0 1 2 16,-6 5 0-16,0 0-6 0,-1 4-7 15,-2 3-7-15,0 3-9 0,4 3-2 16,-2 1-10-16,2 2-2 0,3 2-5 0,3 1-3 16,0 4-6-16,5-3 0 0,2 2-5 15,4 0-5-15,2 1 1 0,1-3-7 0,3 0-2 16,-1-1-3-16,3-1-5 0,1-1-5 15,1-3 0-15,0 1-2 0,0-1-2 0,0 0 1 16,-1-1 1-16,2 2-1 0,-3-2 0 16,-1-1-3-16,-1 1 0 0,3 2 0 15,-2 1 0-15,-1-1 6 0,0 4 2 16,-2-1 4-16,1 2 5 0,2 3-3 0,-3-1 4 16,-2 2-2-16,2 0 3 0,-4 4-1 15,5-1-9-15,-7-1 9 0,2 3-2 16,-4 0-3-16,0-2 2 0,0 1 4 0,-5 0-2 15,-3 0 5-15,-3-2 1 0,-2-2-1 16,-1-4 1-16,-6-1 1 0,-1-5-2 0,-3-1-1 16,-4-4 2-16,1-2-5 0,-1-3 3 15,0-6-8-15,-3 0-3 0,3-4 3 16,2-2-3-16,4-4-12 0,0-2-17 0,5-2-24 16,2-2-30-16,4 0-34 0,5-2-42 15,4 2-24-15,0-1-28 0,6 2-41 16,0-3-657-16,4 2 307 0,0 0 201 0</inkml:trace>
  <inkml:trace contextRef="#ctx0" brushRef="#br0" timeOffset="8676.66">8517 5610 11 0,'13'6'158'0,"1"1"-1"15,-1 1-13-15,0 2-11 0,0 1-16 16,-1 2-11-16,0-1-11 0,0 1-9 15,-4 0-8-15,2 1-6 0,-3-1-5 16,-1 0 0-16,-4-3 10 0,3 1 13 0,-3-3 15 16,0-1 11-16,-2 0 7 0,0-2 2 15,0-5-5-15,0 0-5 0,0 0-6 16,0 0-9-16,0 0-11 0,6-18-10 0,1 9-9 16,1-4-6-16,2-2-13 0,6-3-23 15,-2 2-28-15,5-4-24 0,-2 3-31 16,2 0-26-16,1 3-31 0,0 2-22 0,0 0-24 15,-6 5-8-15,1 1-3 0,-2 4 11 16,-2 4 13-16,-3-1 17 0,-2 5 14 16,-2 1 19-16,-2 4 24 0,0-4 20 15,0 5 20-15,-2-3 20 0,0 2 19 16,3 1 9-16,-3-3 17 0,3 1 8 0,1 0 5 16,0-1 8-16,0-3 6 0,4-1-3 0,1-1-3 15,3-4 2-15,1 0 2 0,-2-4-1 16,5 0 2-16,-2-3-5 0,0-2 2 15,-1-1 2-15,0-1 3 0,-3-1 6 16,-3 0 1-16,-3 2-1 0,-4-1 0 0,-2 3 3 16,-3 0-1-16,-1 2-1 0,-2 3-4 15,-3 3-3-15,11 0-5 0,-23 9-9 16,11-1-1-16,0-1-4 0,2 5-1 0,-1 1-5 16,5 0-2-16,2 0-5 0,2 3 2 15,-1-3-2-15,8 0-2 0,-1 0-4 16,2-1-2-16,5-1-2 0,1-2-3 0,6-1-3 15,-2-4 2-15,1 0-6 0,5-4 2 16,-2 0-1-16,4-5-6 0,2-1-11 16,-3-6 1-16,0 0-3 0,-2-1-2 0,-1 0 3 15,-4 0-4-15,1 0 4 0,-4 1 1 16,0 3-2-16,-3-1 2 0,0 2-7 16,0 2 4-16,-2 1 1 0,2 3 0 0,0 2 2 15,1 2 1-15,4 3-1 16,0 1 2-16,1 2 0 0,2 2-4 0,-4 1 0 15,-1 0 1-15,0 1-4 0,0 1 1 0,-5 0-5 16,0-1 5-16,-3 1 1 0,-3 0 3 16,-2-3 1-16,-5 1-2 0,1-2 4 15,-2-1-1-15,-2-2 8 0,-1 0 5 16,3 0 5-16,0-2-1 0,1-2-1 0,5-2-1 16,0 0-3-16,0 0 0 0,-2-12 0 15,9 5-5-15,1-4-7 0,3 3-4 0,1-4-6 16,1 2-1-16,0-1-2 15,-1 0 0-15,1 1 2 0,-2 0 1 0,-3 3-1 16,0 1 2-16,-3 0 1 0,-3 3 2 16,-2 3 1-16,0-4 1 0,0 4-1 0,0 0 4 15,0 0-3-15,-17 9 2 0,15-3 2 16,0 0 2-16,0 1-1 0,4 1 0 16,0 2 3-16,2-3-5 0,0 2 1 15,3 2-4-15,1 0-2 0,-4-2 3 0,1 2-2 16,1-3 1-16,-4 2-3 0,0 2 5 15,1-3-2-15,-6-2 4 0,1 3 0 0,-2-1-1 16,-5-1 3-16,3-1 0 0,-3-1 0 16,1 0-6-16,0-2-28 0,2-2-30 15,-1 1-33-15,7-3-39 0,-9 0-32 16,9 0-19-16,0 0-465 0,9-13 223 0,0 7 146 16</inkml:trace>
  <inkml:trace contextRef="#ctx0" brushRef="#br0" timeOffset="9266.32">9863 5726 101 0,'11'-4'161'0,"-5"0"8"16,0 3-1-16,-1-1-9 0,-5 2-13 16,0 0-11-16,0 0-3 0,0 0-4 0,6 11-10 15,-8-5-4-15,2 1-7 0,-2 3-15 16,0 0-4-16,2-2-10 0,0 3-6 0,0-3-8 16,0 3-5-16,2 1-5 0,0-4-6 15,2 0-3-15,1 1-2 0,1-2-7 16,2-1-5-16,2-3-3 0,2 0 1 15,2-3-6-15,-1 0 2 0,4-3-4 0,-2 0-3 16,1-3-6-16,-2 0 4 0,0-1-4 16,-4 1 1-16,3-2 4 0,-4 3 2 0,1 0 4 15,-3 1 2-15,1 1-7 0,-2-2-2 16,1 5-2-16,-7 0 1 0,0 0 0 16,11 5-5-16,-7 1 0 0,-2 0 2 15,0-1 0-15,2 3-2 0,-2-1-1 0,2-1-2 16,0 1-2-16,1 1 2 0,0-2 1 15,1 1-4-15,-2-3 2 0,0 2 1 16,2-2 1-16,1 0-4 0,-1-4 3 16,-6 0-1-16,11 1-1 0,-11-1-1 0,8-5 0 15,-1-1 2-15,-3 2-4 0,0-2 0 16,2-1 4-16,-2 1-2 0,2 0 3 0,2-1-1 16,0 1 2-16,0 0-3 0,1 0-1 15,1 3 1-15,1-1-2 0,0-2-1 16,1 5 0-16,0-2 0 0,0 1 1 15,-2 4-2-15,2-2 0 0,-1 4-2 0,2 1 2 16,-4-3-1-16,1 3 0 0,-2-1 0 16,1 1 1-16,0-1 2 0,-1 2-4 0,-2-2 2 15,0-1 1-15,1 2 0 0,0-2 3 16,-1 0-3-16,0 0 1 0,2-2-1 16,-1 2 0-16,1-3 0 0,5 1-1 15,-2 1-3-15,3-2-4 0,-1 2-3 0,2-2-8 16,-3 4 0-16,-1-4-6 0,2 2-10 15,-2 2-9-15,-3-2-18 0,0-1-19 0,0 2-31 16,2-2-33-16,-10-1-41 0,10 0-572 16,-10 0 257-16,2-5 170 0</inkml:trace>
  <inkml:trace contextRef="#ctx0" brushRef="#br0" timeOffset="9510.54">10092 5103 78 0,'-13'-4'223'0,"3"4"-15"16,1-1-13-16,9 1-7 0,-9 9-13 0,9-3-8 15,0-6-8-15,13 11-8 0,-4-5-4 16,3-1-6-16,-1-1-5 0,1-4 1 16,2 0-5-16,-4-4-2 0,2-1-10 15,0-2-1-15,-6-3-14 0,-4 0-9 0,0-3-11 16,-6 3-10-16,-5-3-7 0,-2 3-11 15,-1 1-13-15,-5-1-43 0,-4 3-56 0,0-1-71 16,-1 7-79-16,0-1-731 0,-4 2 318 16,2 0 211-16</inkml:trace>
  <inkml:trace contextRef="#ctx0" brushRef="#br0" timeOffset="12280.51">2260 5960 50 0,'0'0'159'0,"-4"-7"-9"16,2 3-3-16,2 4-12 0,-5-6-5 15,5 1-10-15,0 5-1 0,-2-8-6 16,0 4-2-16,0-2-5 0,2 6-3 0,-2-7-2 16,0 1-3-16,2 6-4 0,-4-5-7 15,1 0-4-15,3 5-6 0,-2-7-5 0,2 7-2 16,-2-6-2-16,0 3-5 0,2 3-2 15,0-6-4-15,0 6 0 0,0 0-3 16,-2-8-2-16,2 8-3 0,-2-6-1 16,2 6 0-16,0-5-9 0,0 5-3 0,0 0-4 15,0 0-4-15,0 0-8 0,0 0 8 16,0 0 2-16,-4 25 0 0,2-9 2 16,2 5 2-16,-2 6-2 0,0 4-4 15,0-1-1-15,-1 8 0 0,-1 0-4 16,-1 2 0-16,3-2-4 0,-2 2 1 0,0-1-5 15,-2-5-6-15,2 2-16 0,-2-7-25 0,-1-3-28 16,0-4-30-16,1 2-24 0,0-6-34 16,-1-2-30-16,1-4-43 0,-4-5-583 15,3-3 273-15,-4-4 181 0</inkml:trace>
  <inkml:trace contextRef="#ctx0" brushRef="#br0" timeOffset="12590.25">1705 5784 167 0,'-14'-18'260'0,"8"3"-9"16,-4 5-26-16,10 1-24 0,6 1-20 0,2 2-14 15,8 1-8-15,10 3-9 0,10 2-12 16,13 4-7-16,10 5-14 0,19 10-6 0,-2 4-11 16,-4 6-5-16,-4 4-3 0,-5 6-8 15,-8 3-2-15,-8 2-7 0,-7 3-3 16,-14-5-3-16,-12-2 3 0,-5-5 2 15,-5 1 2-15,-8 0-3 0,-7-2-1 0,-7 4 1 16,-12-2 2-16,-17 10-5 0,-8-5-7 16,-9-8-7-16,-3-3-10 0,-3-4-2 15,-1-5-4-15,11-8-5 0,9-3-7 0,11-5-8 16,6-1-30-16,3-4-33 0,3-2-43 16,9-4-41-16,2-1-30 0,6-1-25 15,9-1-42-15,2 1-39 0,4-1-673 16,9-1 318-16,2 3 210 0</inkml:trace>
  <inkml:trace contextRef="#ctx0" brushRef="#br0" timeOffset="13079.51">2313 6518 29 0,'8'3'172'16,"1"-2"2"-16,-1-1-7 0,-8 0-10 0,22-4-10 15,-6-3-13-15,2-2-12 0,2-5-7 16,4-3-6-16,3 0-4 0,-1-6-7 15,-1 1-4-15,1-8-3 0,1 0-7 0,-8 2-5 16,1-1 3-16,-4 4 2 0,-1-1 1 16,-2 4 3-16,-5 3-4 0,1 4 1 15,-5 2-9-15,-2 4-7 0,-2 1-4 0,-2 2-8 16,2 6-2-16,0 0-7 0,0 0-3 16,-21 15-3-16,14-6-6 0,1 7-2 0,2-1-7 15,1 3 3-15,1-1-3 16,4 4-2-16,5 0-4 0,1 0-4 0,3-5 0 15,2 2-2-15,1-3 1 0,6-2-2 16,3-4-3-16,0-3 0 0,0-6-3 0,1-1 3 16,1-4-1-16,-2-2-2 0,5-4-1 15,-5-1-1-15,1 1 0 0,-6 0 0 16,2-3-1-16,-5 3-1 0,-3 1 0 16,0 3 0-16,-2-3 0 0,0 2-2 0,-2 3-2 15,-2-1 1-15,3 3-4 0,0 0 1 16,1 6-1-16,1 0 4 0,5 1 0 15,0 2-3-15,0 1 3 0,4 3-2 0,-4 1 3 16,3 3-1-16,-3-1-1 0,-2 2 2 16,-6 0 2-16,-1 0-3 0,-2 1 1 15,-5-3 3-15,-3 2-4 0,-6 0 1 0,-1 0-12 16,-2-1-26-16,-6-1-26 0,-1-1-33 16,-2-4-41-16,0-1-39 0,-1-3-54 0,0-6-621 15,-2 0 289-15,-1-7 191 0</inkml:trace>
  <inkml:trace contextRef="#ctx0" brushRef="#br0" timeOffset="13213.38">2728 5839 102 0,'-7'-14'164'0,"5"6"-25"16,2 1-13-16,2 6-12 0,-2 1-11 16,0 0-20-16,0 0-41 0,26 13-50 15,-13-1-58-15,1 1-206 0,6 1 92 16,0 6 62-16</inkml:trace>
  <inkml:trace contextRef="#ctx0" brushRef="#br0" timeOffset="13461.1">3525 6248 180 0,'-14'6'260'16,"-3"0"-20"-16,-4 3-16 0,0 1-14 15,4 5-11-15,-2-2-12 0,4 4-12 16,4 1-9-16,3 0-15 0,4 0-15 0,2 1-8 16,4-2-14-16,6 4-9 0,2-2-14 15,6-2-6-15,0-2-14 0,6 1-4 0,3-3-11 16,-1-4-29-16,0 1-26 0,4-5-36 16,-5-1-38-16,1-2-37 0,2 0-42 15,-4-4-36-15,4-4-600 0,-3-1 268 16,1-1 177-16</inkml:trace>
  <inkml:trace contextRef="#ctx0" brushRef="#br0" timeOffset="13730.52">3871 6353 23 0,'0'-8'151'0,"2"1"2"15,-2 1 10-15,0 0-12 0,2 2-15 16,2-1-8-16,3 3-9 0,-7 2-10 16,17 0-6-16,-5 2-11 0,-2 2-8 0,4 1-9 15,-4 5-5-15,3-1-5 0,-3 1-6 16,1 3-8-16,-2 0-2 0,-1 3-5 0,-4-2-1 15,-2 0 7-15,-2 0 10 0,-2 0 12 16,0-4 13-16,-2 0 9 0,-2-1 2 16,-1-3 1-16,-1-2-7 0,-1-4-4 15,1 0-10-15,8 0-9 0,-11-10-6 0,7 3-5 16,4-5-7-16,0 2-17 0,4-4-20 16,2-2-32-16,3-1-28 0,2 2-31 15,-1 0-29-15,1 2-27 0,3-1-32 16,0 3-28-16,0 1-18 0,-1 0-463 15,0 5 230-15,-3 1 152 0</inkml:trace>
  <inkml:trace contextRef="#ctx0" brushRef="#br0" timeOffset="14340.03">4117 6307 536 0,'8'6'-8'0,"-6"-2"18"0,-2-4 13 0,6 7 9 15,-2-5 18-15,-2 2 5 0,3 0 7 16,-5-4 9-16,11 4-5 0,-5-3 7 16,4-1-7-16,-3 3-2 0,3-3-7 0,1-4-3 15,0 0-3-15,-1 0 1 0,-4 0 4 16,2-1 9-16,-2-1 0 0,-4 2 0 15,-2 4-3-15,-2-8 8 0,2 8 2 0,-14-3 0 16,6 3 4-16,8 0-5 0,-23 9-1 16,10-1-3-16,-2 1-6 0,3 4-5 15,-2 3-6-15,6-3-4 0,2 4-4 16,2-2-4-16,2 2-5 0,2 1-3 0,6 0-3 16,0-4-3-16,5-2-3 0,4-3 0 15,6 0-6-15,5-3 2 0,-2-6-6 0,6-1-1 16,9-7 2-16,-1-4-2 0,4-3-3 15,-1-5 2-15,-4-5-1 0,-1-3 0 16,-2-3 3-16,10-15-2 0,-7-5 0 0,-13 4 7 16,-4 4 0-16,-8-3 10 0,-3 8 3 15,-3 0 9-15,-1 7 9 0,-5 0 4 16,0 5-2-16,-2 5-10 16,-3 2-4-16,-3 8-3 0,-1 1-1 0,-1 8-5 0,-6 8-2 15,0 5 0-15,-1 8-1 0,-2 9-7 16,0 11 3-16,5 3-4 0,0 0-4 15,8 0-1-15,2-1-1 0,4 2-1 0,4-2 1 16,4 5-2-16,8-2 0 0,0-5 0 16,5-2 3-16,3-6-5 0,2-6-2 0,-2-4-3 15,6-4-10-15,-1-4-6 0,1-4-5 16,-2-5-3-16,1-2 3 0,1-4 4 16,-4-2 0-16,-1-3 3 0,-1-1 1 15,-4 1 2-15,-2-5 1 0,-6 3 3 0,-4-1 4 16,-3 3 7-16,-1-1 6 0,-6 3 6 15,0-1 3-15,-5 2 4 0,7 4 6 0,-12-2 1 16,12 2-2-16,-12 6-1 0,4 0-4 16,4 1 1-16,2 2 1 0,2 3-5 15,2-1-3-15,2 2 6 0,4 1-2 16,0 1-7-16,6 1-5 0,1-3-20 0,2-3-26 16,2 2-38-16,5-4-43 0,-1 0-49 15,0-3-35-15,0-2-52 0,-1-3-653 0,-2-3 308 16,-2 1 204-16</inkml:trace>
  <inkml:trace contextRef="#ctx0" brushRef="#br0" timeOffset="14497.59">5028 6353 2314 0,'-27'-11'41'16,"6"5"18"-16,6 0 64 0,5 0 7 0,2 3-32 16,2-3-23-16,6 6-20 0,8-6-13 15,6-1-7-15,5 2-5 0,7 4-9 16,6-3-31-16,-3 0-45 0,3-2-56 15,0 3-60-15,-3 1-52 0,-8 0-612 0,0 4 284 16,-3 0 188-16</inkml:trace>
  <inkml:trace contextRef="#ctx0" brushRef="#br0" timeOffset="15032.08">3537 7332 119 0,'-2'-13'248'0,"-3"0"-12"0,0-3-9 15,1-2-7-15,-4-4-12 0,-2-3-14 16,-3 0-13-16,-6-1-16 0,-2 3-13 15,-5 0-12-15,-4 6-12 0,-3 0-13 0,-1 5-11 16,-4 5-11-16,0 4-8 0,1 5-10 16,-1 3-7-16,5 2-8 0,1 4-8 15,6 5-4-15,8-1-2 0,1 2-7 0,8 1-4 16,5-3-14-16,4-2-9 0,6 2-6 16,5-4-7-16,4 0-3 0,8-6-7 15,0-2-2-15,3-3-3 0,3-3 2 0,7-6 2 16,-2-6 0-16,7-8 1 0,-1-4 1 15,8-15 0-15,-1-8 4 0,-7-4-2 16,-6-4 0-16,-5-5 0 0,-3-4 0 0,-9 12 0 16,-7 7 8-16,-3 8 14 0,-5 5 7 15,0 2 8-15,-6 5 1 0,-1 2-1 16,-3 5-4-16,-3 10 1 0,1 1 0 0,-2 9-6 16,0 5 0-16,-2 5 1 0,-1 8-2 15,-2 8-1-15,0 7-1 0,5 3-2 0,-2 8-2 16,8-3-7-16,2 2-16 0,4-2-20 15,2 3-24-15,2-6-30 0,7 1-27 16,2-3-29-16,8 0-20 0,3-2-17 0,2-4-6 16,2-8-4-16,2-2 0 0,-1-6-1 15,3-1-409-15,0-7 203 0</inkml:trace>
  <inkml:trace contextRef="#ctx0" brushRef="#br0" timeOffset="15524.46">3790 7136 1164 0,'38'-6'-80'0,"-8"3"31"0,-7-5 31 16,-3 0 27-16,-6 0 24 0,-1 1 26 15,-4-3 19-15,-3 3 10 0,-4 2 11 16,-2-2-1-16,0 7 9 0,-14-7 0 15,2 6-1-15,0 1-3 0,-5 0-6 0,-2 4-6 16,0 2-11-16,-3 4-7 0,4 3-5 16,-4 1-7-16,6 1-7 0,1 2-7 15,2-2-5-15,2 0-6 0,5-1-4 0,0-1-5 16,4-2-3-16,4-4-5 0,2-1-8 16,2 0-2-16,0-3-7 0,5-3-5 15,2-3-1-15,-2 0 0 0,-1-2-2 0,2 1 2 16,0 0 2-16,-4-1-4 0,0 4 3 15,0-3 0-15,2 2-2 0,-6 0 1 0,-4 2 2 16,0 0 0-16,18 4 0 0,-13 0-1 16,1 2 0-16,0-2 3 0,1 2-4 15,4 3 3-15,-1-4-1 0,2 0-2 16,4-1 4-16,0 1 3 0,3-3-4 16,3-2 2-16,-2-2-1 0,6-4-1 0,2-2 3 15,3-3 0-15,1-5-1 0,-2-1 3 0,-1-2 9 16,3-9 9-16,-2-3 2 0,-3-3 5 15,1-2 1-15,-6-6-1 0,-2 2 2 16,-5-2 10-16,-6 7 8 0,-5 6 10 16,0 1 2-16,-2 7 1 0,-4 2 1 0,0 2-7 15,-2 4 0-15,-3 5-2 0,-1 4 0 16,-3 6-7-16,1 6-6 0,2 5 7 0,-4 7-11 16,4 4-3-16,2 2-5 0,0 4 7 15,1 0-14-15,3 2 3 0,2 1-7 16,5-2 1-16,-1 5-7 0,4-4-27 15,0-2-23-15,-2-3-28 0,4-2-30 0,0-3-33 16,0-1-31-16,-1-2-32 0,-1-4-16 16,1-1-27-16,-1-5-644 0,-3-1 299 15,1-2 197-15</inkml:trace>
  <inkml:trace contextRef="#ctx0" brushRef="#br0" timeOffset="15947.34">4220 7168 161 0,'-6'-7'170'0,"2"1"-9"15,2 0-12-15,2 6-13 0,10-7-15 16,4 1-10-16,4 2-14 0,7 0-16 0,5 0-28 16,4 1-25-16,6-1-20 0,5-2-19 15,1 2-9-15,1 0 3 0,7-2 6 16,1 3-3-16,-8-3-1 0,-3 3 2 16,-1-3 2-16,-3 1 18 0,-8 0 22 0,-2-1 23 15,-5 3 16-15,-6-1 18 0,-2 1 1 16,-9-1 8-16,0 2 1 0,-8 2 5 15,0 0 4-15,0 0-1 0,0 0-3 0,-26 14-5 16,10-6-6-16,2 4-10 0,-1 1-7 16,-3 2-10-16,4 0-4 0,2 3-7 15,-2-1-3-15,6-4-8 0,0 1-4 0,4 0-2 16,-1-3-3-16,7-3-5 0,1 1-4 16,3-4-2-16,4-3-3 0,1-2 1 0,2 0-6 15,1-4-5-15,4-2 2 0,-4 3-1 16,1-3-3-16,0 0 2 0,-4 2 1 15,-1 1 5-15,0 0 3 0,0 0-2 16,-2 1-1-16,0 2 2 0,-8 0 3 0,17 4 0 16,-9 0-2-16,3-1-3 0,2 2 1 15,1 0-4-15,6-2 0 0,-2 2-6 16,6-5-29-16,-1 0-39 0,5-2-55 0,2-1-60 16,-1-5-55-16,-1 0-632 0,-1-6 294 15,0-1 194-15</inkml:trace>
  <inkml:trace contextRef="#ctx0" brushRef="#br0" timeOffset="16465">1231 5973 44 0,'0'0'186'0,"0"0"-12"0,-10 5-2 0,10-5-3 16,0 0-3-16,0 0-10 0,12 8-14 16,-1-3-9-16,4-1-12 0,3-2-16 0,8-1-3 15,4 4-16-15,1-4-3 0,5 1-13 16,1-2-14-16,-3 0-27 0,0 0-33 16,-3 0-28-16,1 0-30 0,-8-2-30 15,-2 1-34-15,-2-4-21 0,-3-1-374 0,-7 0 177 16,-2-1 117-16</inkml:trace>
  <inkml:trace contextRef="#ctx0" brushRef="#br0" timeOffset="16657.16">1669 5938 681 0,'-6'-10'-15'0,"-4"0"27"16,1 3 36-16,-1-1 24 0,1 2 24 16,0 1 5-16,3-1-4 0,0 2-7 15,2 0-10-15,4 4-2 0,0 0 6 16,0 0 4-16,0 0-1 0,23 10 2 0,-8-2-3 16,6 3 1-16,3 2 1 0,3 5-1 15,-2 1-3-15,-2 0-2 0,-1 3-1 16,-4 5-1-16,-2-2-4 0,-8 0 3 0,-4 2 1 15,-2-3-9-15,-6 3-4 0,-6-2-8 16,-4 3-6-16,-6 0-7 0,-4-5-32 16,-1 1-44-16,-5-5-55 0,4-1-77 0,-5-6-733 15,8-4 304-15,-2-4 201 0</inkml:trace>
  <inkml:trace contextRef="#ctx0" brushRef="#br0" timeOffset="17461.5">7480 6147 26 0,'-2'-9'164'0,"-2"1"-13"16,2 0-17-16,-3 3-13 0,3-1-13 15,-3 0-13-15,3 0-10 0,0 3-12 0,-2-1-20 16,4 4-20-16,-4-8-14 0,4 8-7 16,-6 0-20-16,6 0-5 0,0 0-7 0,-19 6-5 15,10-2-1-15,-2-1 3 0,1 5-2 16,-4-2-6-16,-2 1-5 0,0 1-3 16,-6 2-13-16,1-1-5 0,-3 1-5 15,0 1-2-15,-2-1-138 0,1-1 69 0,-3 0 45 16</inkml:trace>
  <inkml:trace contextRef="#ctx0" brushRef="#br0" timeOffset="17903.52">7080 6231 358 0,'-32'10'-2'15,"5"-4"16"-15,3 1 18 0,6-4 15 0,2 3 22 16,2-2 22-16,3 0 19 0,0 0 20 16,1 0 14-16,-1-2 6 0,3-1-3 15,2 3-4-15,-1-2-2 0,2 2 2 16,5-4 4-16,7 8-6 0,2-5-3 0,10 5-6 16,6-2-8-16,12-1-8 0,9 1-10 15,13 2-15-15,24-1-6 0,-1 3-8 16,-12-4-11-16,-10 1-6 0,-4 0-6 0,-1-1-5 15,-10 0-2-15,-3-2-19 0,-4 1-18 16,-8-1-17-16,-3 1-17 0,-5-5-19 16,-4 0-31-16,-3 0-17 0,-4-5-12 0,-3 1-5 15,-3-1-16-15,-5 0-3 0,-2-1-3 16,-3-4 11-16,-3 1 18 0,-5-3 5 16,-2-1 12-16,-3-3 6 0,-2 3 17 0,-3-2 15 15,2 2 19-15,2-1 19 0,-3 1 24 16,6 2 11-16,-2 1 13 0,6 0 4 15,-1 2-2-15,3 1-8 0,4 1-3 16,1 5-1-16,5 1-2 0,0 0 0 0,0 0 3 16,40 9-5-16,-14 1 7 0,8 3-1 15,-1 5 6-15,7 2-2 0,1 3 9 0,-3 0-3 16,-4 3 1-16,-2-1 4 0,-9-3 0 16,-2 3 1-16,-6-2 3 0,-7-1 5 0,-2-1 2 15,-6-2-1-15,-6-2-7 16,-4 2 0-16,-5 0-8 0,-11 0-2 0,-1-4-8 15,-6 0-4-15,-4-1-14 0,-3-3-21 16,0-1-27-16,-1-3-27 0,3-1-37 0,6-4-36 16,7 2-36-16,2-5-45 0,4-4-562 15,9-1 264-15,1-1 175 0</inkml:trace>
  <inkml:trace contextRef="#ctx0" brushRef="#br0" timeOffset="19062.3">8670 6006 81 0,'-5'-9'267'15,"-1"1"-15"-15,-7 4-14 0,0 4-12 16,-3 1-15-16,-4 5-11 0,-5 6-16 0,-3 6-11 16,-2 2-16-16,-1 9-11 0,-1 3-12 0,2 3-21 15,4 5-10-15,-4 16-8 0,6-9-10 16,9-4-8-16,5 3-8 0,4-7-8 15,4 0-6-15,4-1-9 0,4-2-10 16,2-1-7-16,7-6-8 0,2 1-8 0,2-10-7 16,5 0-6-16,-2-7-1 0,4-5-6 15,1-3 0-15,1-3-1 0,2-4 0 16,-1-3 1-16,5-6 6 0,0-2-6 0,-2-5 2 16,-3 0 0-16,-1-2 0 0,0 1 3 15,-5 0 0-15,-4 3 2 0,-2 1 3 0,-3 4 8 16,-3-1 4-16,0 3-3 0,-7 3-1 15,0 4-1-15,-4 2-1 0,0 0 4 16,0 0-3-16,-6 21-2 0,6-12 0 0,-2 5-1 16,0 1 1-16,4 2-3 0,0 0 1 15,4 0 0-15,3 2-4 0,-1-1 4 16,7 0-1-16,0-4 0 0,-1 0-2 16,6-3 1-16,-4-3 3 0,2-1-3 0,-1-3-1 15,-3-2 0-15,2-2 0 0,-4-2 8 16,0-4-6-16,1 1-3 0,-6-3 2 15,-3-2-2-15,-2 0 5 0,-4-2-4 0,-2 0-3 16,-3-1 2-16,-1 0-1 0,-3 1 1 16,1-1 0-16,2 2 2 0,0 3-1 0,0-2-1 15,4 2-1-15,0 1-3 0,2-1 0 16,4 2 5-16,0 1-4 0,6-1 1 16,0 0-1-16,6 5 0 0,-2-2 1 15,1 0 0-15,2 5-3 0,0-1 4 0,-1 5-5 16,2 0 2-16,-2 3 4 0,-2 1-1 15,2 1 1-15,-4 1-1 0,-1 1-1 0,-1 0 1 16,-2 0 0-16,1 1-1 0,-1-3 0 16,1 3 0-16,-3-4-1 0,0-1 1 15,0-1 1-15,0-1-3 0,0-1 2 16,2-2-3-16,2-2-1 0,0-2-1 0,-8 0 3 16,23-8 0-16,-8 1 1 0,0-1-5 15,-1-2 2-15,6-3 1 0,-4 4-3 16,-1 2 2-16,0-4-1 0,-2 5 1 0,-1-1-1 15,-1 3-1-15,-2 2 1 0,1 4 1 16,-2 1 2-16,1 2 4 0,0 4-3 16,-1 3-2-16,3 0-1 0,-1 2 3 0,3 2-1 15,2 1-1-15,-1 0 3 0,4-1-1 16,0-4-1-16,4 2 2 0,-1-3-2 16,5-3 1-16,-2-2 0 0,0-5 0 0,1-2 2 15,5-4-3-15,-5-4 2 0,7-2 0 16,-4-6-1-16,-1-2 6 0,-4-6-5 15,3-8-1-15,-3-4 0 0,-9 4 2 16,0-3-2-16,-6 1 0 0,-2 1-1 16,-2 6 5-16,-1 1 6 0,-1 2 1 0,-2 5 0 15,0 4-6-15,-5 3 1 0,1 5 0 0,-2 6-2 16,6 2 1-16,0 0 6 0,-22 19-6 16,16-2 1-16,2 5-1 0,-2 4 3 15,2 4-4-15,2-1 2 0,-2 9-1 16,2 0-5-16,-3 2-8 0,3-3-7 0,2-6-3 15,-4 0-4-15,1-4 1 0,1-2 3 16,0-4 5-16,0-3 2 0,2-1 2 0,-2-5-2 16,0-4 2-16,2-3 3 0,0-5 0 15,0 0-2-15,0 0 0 0,8-19 1 16,5 8 0-16,0-6-1 0,1 1 3 16,4 0-2-16,0 1-1 0,4 0 3 0,-1 1 0 15,1 1-1-15,-2 3 1 0,2 2 0 16,-3 3 1-16,-3 1 0 0,2 4-1 0,-6 2 2 15,3 2-1-15,-2 1 3 0,-3 3-1 16,1 2 3-16,-3 1-4 0,1 0-8 16,-3 3-7-16,1-1-14 0,-3 0-17 15,0 1-24-15,0-3-25 0,-2 0-26 0,0 0-24 16,0-3-24-16,-2 1-33 0,0-3-473 16,0-4 231-16,0-2 152 0</inkml:trace>
  <inkml:trace contextRef="#ctx0" brushRef="#br0" timeOffset="19183.22">10066 6378 47 0,'0'0'49'0,"0"0"-31"0,0 0-57 0,0 0 13 16,13 13 9-16</inkml:trace>
  <inkml:trace contextRef="#ctx0" brushRef="#br0" timeOffset="20159.54">10320 6647 172 0,'4'7'200'0,"0"5"-13"0,-2-1-16 16,6 2-13-16,-4 0-11 0,0 5-11 16,0-3-17-16,0 2-12 0,0 0-6 0,0-1-10 15,-1 2-9-15,1-3-5 0,-2-3-2 16,0-1-8-16,0 1 0 0,1-3 5 15,-1 1 3-15,2-2 3 0,-2-3-5 16,2-1-10-16,3-2-7 0,-7-2-3 0,12-6-5 16,1 1-5-16,-2-4-6 0,1-3-2 15,5-4-9-15,2 0 1 0,0-2 0 16,1 2-2-16,-2 0 3 0,2 1-1 0,-2-1 6 16,1 3 4-16,-1 0 8 0,-6 3 2 15,0 1 2-15,0 1-1 0,-2 2 10 16,-2 4 1-16,1 0 1 0,-9 2-1 0,15 6 4 15,-9 1-1-15,-2 1-2 0,1 2-4 16,-1 2-5-16,-2 3-6 0,2-2-8 16,-2 2 3-16,2 0-2 0,-2-2-8 0,2 2 1 15,2 0-9-15,-2-2 1 0,2-1-5 16,0-4 1-16,2 3 3 0,5-4-4 16,0-2-3-16,2-3-1 0,1 2-2 0,4-4-2 15,-4 0-2-15,2-2-2 0,1-4 0 16,-3 3 1-16,2-3-2 0,-2-1 5 15,2 0-2-15,-6-4 0 0,1 5-2 0,-1-1 3 16,-1 1-3-16,0 0 0 0,-5 2 3 16,2 1-8-16,-2 0 1 0,2 1 2 15,-8 2-6-15,0 0 1 0,8 12 3 0,-8-1-5 16,0-3 3-16,2 4 2 0,0 0 0 16,0 1-3-16,2 0 3 0,0 1-2 15,0-2 1-15,3 2-4 0,0-3 5 0,1 1-3 16,2-3 0-16,1 1-1 0,-1-2 0 15,6-4-5-15,-2 1-5 0,3-4 3 16,0 2 1-16,-2-3-2 0,0 0 5 0,0-4-1 16,1-1-6-16,0 1 4 0,-4-2-5 15,3-2 7-15,-5-1-1 0,3-1-1 16,-2 1-4-16,-3-1 3 0,0 1-8 0,2-1 8 16,-4 2-5-16,0 1-3 0,-2-1-5 15,2 2 0-15,-2 1-5 0,1 1-2 16,-1-2 0-16,-4 6-5 0,6-6 0 0,-3 5 6 15,-3 1-11-15,6-4 0 0,-6 4-5 16,0 0-1-16,8-3-2 0,-8 3 1 16,7-3-3-16,-7 3-2 0,8-3-4 0,-4-2 0 15,2 1 0-15,1 1 6 0,0-1 4 16,-3 1 2-16,-4 3 3 0,8-6 6 16,-4 1 3-16,0 4 1 0,-4 1 1 0,0 0 7 15,0 0 1-15,0 0 0 0,11 6 5 16,-11 0 0-16,3 0 2 0,-3 1 2 15,2 0 0-15,0 1 3 0,0 2 2 0,2-1-3 16,0-2 4-16,2 3 0 0,1 0 4 16,1-3 1-16,3 1-1 0,2-3 1 15,-1 0 3-15,3-2-1 0,2-1 2 16,0-2 3-16,0-2 2 0,-2 0 5 0,1-4 3 16,-2-1 5-16,0-2 0 0,-4-1 7 0,1-4-5 15,-4 4 1-15,-3-6-3 0,-2 4-1 16,-4-1-2-16,-7-1-4 0,-1 3 0 15,-3-1 0-15,-5 2-5 0,0-1 1 16,1 6-3-16,0 0-12 0,0-1-28 0,-1 2-34 16,0 2-41-16,6 2-50 0,-5 4-39 15,4-2-597-15,0 0 270 0,5 2 178 0</inkml:trace>
  <inkml:trace contextRef="#ctx0" brushRef="#br0" timeOffset="20691.93">11742 6745 69 0,'10'0'169'0,"-10"0"-14"0,6 6-12 16,-4 0-12-16,0 3-6 0,0 3-7 16,0-1-11-16,-2 6-12 0,2 0-9 0,-2 1-6 15,2 0-7-15,0-2-6 0,2-1-4 16,1 2-10-16,1-2-3 0,3-3-4 15,1-1-3-15,-1-1-7 0,3-4-6 16,1-1 1-16,0-3-7 0,3-2-2 0,0-2 0 16,3 0-3-16,-3-1-1 0,2-1-4 15,-4-2 3-15,-2 2-3 0,2 0-3 16,-4 3-4-16,1-1 3 0,-3 0-4 0,-8 2 3 16,15 4 2-16,-10-1 1 0,1 1 1 15,-2 2 1-15,2 2 7 0,-2-3 6 16,3 3 0-16,2-2 5 0,-1-2 0 0,2 2 0 15,1-1-5-15,2-3 1 0,-1-2-5 16,5-2-6-16,1-4 3 0,0-1-3 16,4-1-1-16,-1-2-2 0,-2 1-1 15,-2-3-3-15,-5 3 2 0,-2 0 3 0,2 0 2 16,-2 0 0-16,-2 3-2 0,-1 0-5 16,1 1 1-16,-1 3-4 0,-1 0 3 15,1 0-2-15,-7 2 0 0,16 6-3 0,-8-2 2 16,4 2-2-16,0 1 1 0,-2 2-1 15,4 1 4-15,-2 2 5 0,-1-1 2 16,-3 2 12-16,-2-1 8 0,-2-2 2 0,-4 3 6 16,-2-1 5-16,-2 1-3 0,-4-2-4 15,-5 1-6-15,-4 0-2 0,0-2-13 0,-3 0-38 16,-2-4-50-16,3-1-61 0,2-1-74 16,2-4-657-16,3 0 292 0,3-4 193 15</inkml:trace>
  <inkml:trace contextRef="#ctx0" brushRef="#br0" timeOffset="20820.99">12515 7006 52 0,'9'-3'234'0,"-5"0"-20"0,-4 3-24 16,10-3-23-16,-10 3-44 0,9-2-60 16,-9 2-65-16,5-6-352 0,-5 1 120 0,0 5 79 15</inkml:trace>
  <inkml:trace contextRef="#ctx0" brushRef="#br0" timeOffset="21926.08">10403 7490 83 0,'-2'-12'195'0,"2"6"-10"0,0 0-9 16,-2-3-8-16,-2 2-6 0,-1-2-10 16,-1-3-9-16,-5-1-7 0,-2 3-11 0,-5-1-10 15,-4 1-10-15,-3 4-12 0,-3 1-7 16,0 3-10-16,0 4-8 0,-2 2-6 0,2 3-8 15,-1 5-4-15,1 2-5 0,9 4-5 16,2 2-6-16,6 0-2 0,3 3-5 16,4-6-2-16,6 2-1 0,4-1-4 15,2-6-2-15,8 0-2 0,0-4-1 0,5-4 0 16,1-4-4-16,6-3-1 0,-1-6 0 16,7-3-1-16,-2-3 2 0,-3-4-5 15,5-3 0-15,-2-6-2 0,-5-4 1 0,-1 0-1 16,-4-2-2-16,-2-2 0 0,-6 5 4 15,-2 1 6-15,-4 4 10 0,0 2 11 16,-4 5-1-16,1 1-4 0,-5 5-3 0,0 4-3 16,-5 5-1-16,-1 2 2 0,6 2-7 15,-19 15 0-15,8-2-1 0,1 8-1 16,0 2-3-16,-2 10-5 0,4 0-20 0,4 3-13 16,4-6-17-16,2 8-14 0,4 0-11 15,5-3-15-15,2-1-4 0,8 0-3 16,2-5 1-16,2-6 2 0,3-3 8 0,4-1 4 15,0-1 7-15,1-6 6 0,-1-2 11 16,-2-6 4-16,-3 0 14 0,-3 1 19 16,-3-5 21-16,0-3 12 0,-4 1 15 0,-5 1 11 15,4-5 2-15,-8 1 3 0,-2-1-2 16,-2-1-1-16,-4 0 2 0,-2 3-1 16,-2-2-3-16,4 6 2 0,-12-1-4 0,3 1-2 15,-2 4-2-15,-1 3-6 0,-1 0-3 16,3 4-1-16,-1-1 2 0,2 2-5 15,3 0 2-15,0-1-2 0,2 0-3 0,2-1 1 16,2-2-2-16,2 1-1 0,0-3 1 16,4-3-3-16,2 1-1 0,1-2-2 15,2-2-2-15,-11 0-1 0,23-3-1 0,-11-1-2 16,-1-1-1-16,0 4-2 0,-1-3 2 16,0 2-3-16,0 0 1 0,-2 0-2 15,0 2-4-15,-8 0 2 0,15 2-1 0,-7 2 1 16,1 0 1-16,4 2-3 0,-3 1 0 15,2 1 3-15,4-1-3 0,-2-1 1 16,6 2 0-16,-3-4 0 0,3-1 1 16,2-3-1-16,1 0 1 0,7-2-1 0,-2-3 0 15,-2-3 0-15,4-5 0 0,0-1 1 16,-1-7 4-16,-3 0-6 0,-1-2 0 0,-1-2-1 16,-4 1 2-16,2 2 0 0,-5 2 0 15,-2 1-1-15,-4 4 1 0,1-1-2 16,-2 4-1-16,-3 2-2 0,0 4 2 15,-1 3 1-15,-2 3-1 0,-4 0 1 0,8 9-1 16,-4 1 0-16,-2 1-17 0,1 0-19 16,-1 6-26-16,0 1-32 0,1-2-32 0,-1 1-24 15,0 3-13-15,-2-4-8 0,2-2-16 16,-2 0-444-16,2-5 216 0,-2 1 141 16</inkml:trace>
  <inkml:trace contextRef="#ctx0" brushRef="#br0" timeOffset="22254.3">11489 7740 678 0,'0'0'-31'0,"0"0"19"16,0 0 16-16,0 0 15 0,0 0 4 15,19-12 14-15,-11 9-3 0,7-3-3 0,2 2 1 16,5 0-1-16,2 0-6 0,6 0-2 16,1 1-2-16,4 2 0 0,3-4 2 15,-4 2 8-15,0 0-9 0,-3 0 4 16,-3-1 4-16,-2 2 20 0,-6-2 15 0,-3 1 2 16,-2-1-2-16,-6 2 2 0,-5-1 1 15,-4 3 3-15,0 0 4 0,0 0 4 16,-28 5-3-16,16 1-5 0,-5-1-4 0,-1 2-8 15,4 3-3-15,0-3-5 0,0 3-3 16,4-1 0-16,1 1 1 0,1-2-5 16,4-2-1-16,2-1-3 0,4-1-4 0,4-1-4 15,0 0-3-15,5-3-2 0,4 0-5 16,0 0 0-16,-1 0-3 0,2 0 0 16,-2 0 0-16,1 0 5 0,0 3 14 0,0 3 3 15,-3-2 2-15,0 4-2 0,4 1-5 16,-4 3-3-16,1-4-5 0,2 5-17 15,0-5-40-15,-1 1-55 0,6 0-66 16,-2-5-77-16,2-2-575 0,-3-2 273 0,2-3 180 16</inkml:trace>
  <inkml:trace contextRef="#ctx0" brushRef="#br0" timeOffset="25785.06">2220 8066 71 0,'8'0'138'15,"-8"0"-7"-15,0 0 2 0,9-3-11 16,-9 3-15-16,0 0-1 0,8-2-11 0,-8 2-9 16,7-1-3-16,-7 1-9 0,0 0-9 15,8-3-1-15,-8 3-5 0,0 0-4 16,0 0-3-16,0 0-2 0,0 0 2 16,11 0-7-16,-11 0 1 0,0 0-6 0,0 0-5 15,0 0-1-15,0 0-2 0,0 0-7 16,0 0 2-16,0 0-5 0,6-3-4 15,-6 3-1-15,0 0 1 0,0 0-6 16,0 0-1-16,0 0-9 0,0 0-14 0,0 0-24 16,0 0-37-16,0 0-28 0,0 0-28 15,0 0-407-15,0 0 182 0,0 0 120 0</inkml:trace>
  <inkml:trace contextRef="#ctx0" brushRef="#br0" timeOffset="26748.09">2349 8003 41 0,'0'0'103'0,"0"0"-2"0,0 0-6 15,-2-10-4-15,2 10 2 0,0 0-6 16,0-8 0-16,0 5-4 0,0 3 4 15,-2-8-3-15,2 8 6 0,-2-6 1 0,2 6 2 16,-5-4-5-16,5 4-7 0,0 0-3 16,0 0-8-16,0 0 0 0,-19 16 0 15,9-5-2-15,0 8-2 0,-4 2-7 16,-2 8-6-16,3-1-2 0,-2 3-7 0,2 1-2 16,1 5-9-16,-1-3 1 0,2 0-7 15,1-2-24-15,0 1-24 0,0-3-26 16,2-5-33-16,2-2-12 0,2-2-19 0,-3-4-9 15,3-3-18-15,0-3-15 0,-2-4-324 16,1-2 162-16,-1-4 107 0</inkml:trace>
  <inkml:trace contextRef="#ctx0" brushRef="#br0" timeOffset="27053.07">2112 8322 425 0,'9'-28'-6'16,"-1"3"14"-16,2 5 14 0,-1 0 10 16,1 5 5-16,4 4 8 0,-4-1 8 0,4 4-3 15,2 5 11-15,0 1 4 0,3 4 2 16,3 6 0-16,-2 3-2 0,8 6 1 15,-2 4 6-15,1 2-4 0,1 5-2 16,1 3-1-16,1-1-2 0,0-1-7 0,-3 1 1 16,-4-6-1-16,1 0-3 0,-5-4 1 15,1 3 2-15,-4-7 6 0,-4-3 19 16,1-1 18-16,-2-5 5 0,-3-3-5 0,1-4-6 16,-9 0-6-16,14-11-7 0,-10-3-7 15,3 0-8-15,-2-10-7 0,-1-2-5 16,-2-7-7-16,0-3-4 0,0-6-4 0,0 3-4 15,0 1-8-15,-2-1 3 0,2 5-4 16,-2 5-4-16,0 3-6 0,0 2-20 16,2 3-27-16,-2 5-31 0,0 0-16 15,2 4-20-15,0 6-25 0,0 4-40 16,-2 2-38-16,0 0-541 0,0 0 252 0,22 11 167 16</inkml:trace>
  <inkml:trace contextRef="#ctx0" brushRef="#br0" timeOffset="27631.5">2948 8107 107 0,'8'-1'149'0,"-8"1"-9"0,7 3-15 15,-7-3-2-15,6 10 1 0,-6-3-2 16,2 3-5-16,-2 3-8 0,0 1-3 16,3 3-6-16,-3-2-6 0,-3 4-4 0,3-2-6 15,-2 2-7-15,0 0-7 0,0-1-8 16,2-1-4-16,-2 0-7 0,2-4-4 0,-2 0 1 15,0-1-2-15,2-1 8 0,-3-3 3 16,1 0-5-16,-2-5-5 0,4-3-5 16,0 0-5-16,0 0-3 0,-15-21-6 15,13 6-3-15,0-6-5 0,0-5 1 0,2-4-4 16,2 1 2-16,4-7-2 0,1 3-1 16,1-2 0-16,5 3-1 0,0 2-2 15,3 0-3-15,6 4 3 0,-1 2-4 16,4 3-1-16,2 2 1 0,1 4-2 0,-2 5-2 15,-1 4-1-15,3 1 1 0,-8 2 0 16,0 6-2-16,-1-1 1 0,-2 3 1 0,-2 3-2 16,-5 3 1-16,0 1 0 0,-4 1 1 15,-4 0-2-15,-2 2 3 0,-6 0 1 16,0 2 4-16,0-2 6 0,-4 3 4 16,-1-5 0-16,0 4 3 0,3-5-2 0,-1 2-3 15,1-3 0-15,2-1-4 0,2-1-1 16,2-1-4-16,0 1 2 0,6 2-5 0,0-1 3 15,6 0-3-15,3 1 3 0,4 0-3 16,2 1-1-16,1 2 4 0,0 1-3 16,-3-2 0-16,2 1-1 0,-2 0-1 15,-2 1 6-15,-2 1 3 0,-3-3 8 0,-4 3 10 16,-4-1 4-16,-2-2 0 0,-4 0-1 16,-4 1 4-16,-4-4-10 0,-6 5-2 15,-3-6 1-15,-4 1-3 0,0-2-4 0,-3-3-7 16,-2-2-22-16,1-3-30 0,-3-1-40 15,2-4-43-15,1 1-45 0,1-6-45 16,-4-2-46-16,1-1-585 0,-1-2 286 0,0 0 189 16</inkml:trace>
  <inkml:trace contextRef="#ctx0" brushRef="#br0" timeOffset="28254.03">1240 8207 167 0,'-9'-3'185'0,"9"3"-9"16,-10-1-11-16,10 1-18 0,-7-2-14 0,7 2-7 15,0 0-12-15,0 0-9 0,0 0-9 16,24-10-9-16,-7 7-4 0,1-3-8 0,8 0-7 15,6 2-8-15,-1-1-6 0,1-1-6 16,0 2-4-16,0-2-11 0,-1 1-15 16,-3-1-29-16,-1 2-22 0,-5-2-24 15,-4 2-27-15,0-3-23 0,-4 1-7 0,-1 0-2 16,-4-2-1-16,-3 0 10 0,-1-2 12 16,-5 3 12-16,0-1 11 0,0-2 13 0,-5 3 14 15,1-4 25-15,2 4 24 0,-2 1 20 16,-1-1 15-16,3 0 4 0,0 2-5 15,0 2-1-15,2 3 1 0,0-6-4 16,0 6 2-16,13 0 3 0,-13 0 6 0,21 6 1 16,-7-1 1-16,8 5 5 0,-1 0-1 15,0 3 6-15,0 0 3 0,3 5 8 16,-1 1 3-16,-6-1-2 0,-2-1 4 16,-3 3 2-16,-1-2 1 0,-7 0-3 0,-1-1-4 15,-3 2-6-15,-7-2-7 0,-2 2-7 16,-3-1-4-16,-3 1-8 0,-2-4-27 0,0-2-27 15,-2 0-40-15,4 1-39 0,0-5-62 16,1-1-543-16,-1 1 238 0,2-1 158 16</inkml:trace>
  <inkml:trace contextRef="#ctx0" brushRef="#br0" timeOffset="28611.24">1249 9519 66 0,'-14'-1'241'15,"6"-4"-16"-15,0 5-20 0,1-1-20 16,1-1-16-16,6 2-19 0,-6-3-14 16,6 3-12-16,0 0-11 0,12-3-12 0,-1 3-9 15,6-4-9-15,4 3-10 0,5-4-4 16,3 1-8-16,1 1-9 0,2-2-2 0,-1-1-7 16,1 1-16-16,0-3-28 0,-5 1-32 15,1-2-33-15,-3-1-33 0,-2-1-19 16,1-1-8-16,-8-3-26 0,2 2-1 0,-3-2 2 15,-3-3-314-15,-4 3 158 0</inkml:trace>
  <inkml:trace contextRef="#ctx0" brushRef="#br0" timeOffset="28805.81">1693 9276 917 0,'2'-20'-56'0,"0"5"26"16,-4 2 17-16,-2 3 15 0,0 0 14 0,0 5 13 15,0-1 4-15,0 1-1 0,2-1 2 16,0 2-3-16,2 4-2 0,0 0-7 0,0 0 3 16,0 0-1-16,0 0 4 0,28 15-7 15,-13-7-2-15,2 5 2 0,2 2 6 16,5 2 0-16,-4 4 6 0,0 1 9 15,-4 0 5-15,-3 1 2 0,-3-2 1 0,-5 2 5 16,-3 0 0-16,-4-2-2 0,-5 2-8 16,-1-1 1-16,-9 3-8 0,-2-2-5 15,-2-2-17-15,-3-2-35 0,6-2-35 0,-1-4-35 16,4-3-37-16,2-2-389 0,5-7 176 16,2 1 115-16</inkml:trace>
  <inkml:trace contextRef="#ctx0" brushRef="#br0" timeOffset="29014.75">2336 9250 137 0,'7'4'225'16,"-3"-1"-13"-16,0 3-13 0,0 6-17 0,1 1-10 16,-1 3-17-16,0 4-15 0,-2-2-11 15,2 7-12-15,-4 0-11 0,2-1-14 16,-2-1-18-16,-2-2-26 0,2 1-34 15,-2-3-32-15,-2 1-25 0,2-3-30 0,-2-4-37 16,0-3-32-16,-3-4-15 0,1-5-340 16,-3-2 169-16,3-7 112 0</inkml:trace>
  <inkml:trace contextRef="#ctx0" brushRef="#br0" timeOffset="29241.51">2241 9414 712 0,'-13'-38'2'0,"5"4"21"0,2 2 25 0,2 4 15 16,1 3 10-16,3 5 0 0,3-3 6 15,1 2 8-15,4 2-3 0,5 0 6 0,1 4-1 16,8 1-8-16,0 6 0 0,4 2-2 15,4 4-2-15,3 2-5 0,4 6 2 16,-1 2-1-16,0 0 2 0,-2 6 4 16,-5 3 5-16,-1 2 2 0,-4 4 0 0,-8 0 3 15,-1 3-2-15,-9-1-2 0,-4 2-4 16,-6-1-8-16,-5 1-6 0,-5 2-8 16,-10-3-3-16,-1 4-6 0,-9-3-6 15,0-2-13-15,-2-2-14 0,5-5-27 0,-1-4-35 16,2-2-36-16,5-4-32 0,8-5-43 15,4-3-49-15,7-2-645 0,2-5 289 16,6-3 191-16</inkml:trace>
  <inkml:trace contextRef="#ctx0" brushRef="#br0" timeOffset="29432.15">2899 9178 115 0,'6'-4'194'0,"6"1"-17"0,0-3-20 15,5 0-13-15,6 0-18 0,4 0-8 16,3 3-13-16,9-3-9 0,1 2-11 16,2-2-16-16,-4 3-14 0,1-1-34 0,-8-1-36 15,1 2-30-15,-6 0-21 0,-4 0-24 16,-3 0-29-16,-4 0-265 0,-6 2 131 16,-1 0 86-16</inkml:trace>
  <inkml:trace contextRef="#ctx0" brushRef="#br0" timeOffset="29583.19">3392 9088 405 0,'0'0'21'0,"-10"-6"24"16,10 6 21-16,-11-1 19 0,11 1 15 15,0 0 3-15,-14 6 10 0,7 0 10 0,1 1 6 16,1 3 6-16,-1 4 2 0,2 4-6 16,0 3-4-16,0 4-5 0,0 1-9 15,0 4-11-15,0 1-12 0,0 6-1 16,0 1-12-16,-2 0-12 0,0 0-26 0,0-2-47 16,-5-2-52-16,2 1-60 0,1-3-66 15,-1-6-509-15,1-3 236 0,0 0 156 16</inkml:trace>
  <inkml:trace contextRef="#ctx0" brushRef="#br0" timeOffset="30311.44">996 10666 81 0,'0'0'191'0,"-10"0"-15"0,10 0-18 16,0 0-14-16,0 0-12 0,0 0-6 0,0 0-11 15,34-3-13-15,-13 2-7 0,5-1-12 16,3 0-5-16,5 0-12 0,0 0-6 16,2 1-4-16,-1-1-8 0,5 0-2 0,-3 0-25 15,-5 0-39-15,0 0-28 0,-1 0-31 16,-5-2-26-16,-4 0-24 0,-2 0-352 16,-4-3 163-16,-2 2 107 0</inkml:trace>
  <inkml:trace contextRef="#ctx0" brushRef="#br0" timeOffset="30541.43">1556 10468 6 0,'-5'-6'117'0,"3"-2"-12"0,2 4-15 16,0 4-4-16,2-7-2 0,-2 7-3 15,15 0-5-15,-1 4 10 0,4 2 1 16,5 3-4-16,2 1-6 0,4 5 3 16,1-1-3-16,-2 9 6 0,-1-3-2 0,-3 3 5 15,-5 0 8-15,-4-2 0 0,-7 1 7 16,-6 1-3-16,-2-3-3 0,-8 5-6 15,-5-1-8-15,-8 1-6 0,-5-3-9 16,-5 3-7-16,-3-2-6 0,-4-2-20 0,4-6-31 16,1-2-36-16,5-3-46 0,2-4-49 15,7-2-66-15,5-3-447 0,7-2 218 0,2-3 144 16</inkml:trace>
  <inkml:trace contextRef="#ctx0" brushRef="#br0" timeOffset="30953.9">2521 10475 1742 0,'4'-1'1'15,"-4"-1"29"-15,0 2 53 0,0 0 21 16,0 0-7-16,-11 16-13 0,6-4-15 16,3 1-9-16,0 5-11 0,-2 0 0 0,2 2-1 15,0 4-2-15,0 3-3 0,0-2-3 16,-2 2-4-16,2-3-3 0,-2-1-3 15,-1-4-3-15,1-1 7 0,4-3 5 16,-5-2 12-16,1-1 3 0,0-7-5 0,0-1-3 16,4-4-11-16,0 0 1 0,-15-18-6 15,13 3-10-15,0-6 7 0,6-5-7 0,-2-12-2 16,9-8-2-16,-1 1-3 0,6-2 0 16,0 1-5-16,1 5 2 0,2 3-3 15,-2 6 1-15,-2 5-3 0,-2 6 1 16,1 3-4-16,0 7 1 0,0 3 0 0,1 7 1 15,0 2 5-15,0 10-3 0,-3 0 0 16,0 6 3-16,0 2-5 0,-2 3 4 0,-2 5-2 16,-2 0-3-16,-1 4 6 0,-3-3-10 15,0 3-14-15,-4 0-24 0,0-3-25 16,-3 0-27-16,1 1-25 0,-2-2-29 16,2-5-26-16,-4 1-28 0,2-4-33 0,-2-4-522 15,2-1 257-15,-2-5 169 0</inkml:trace>
  <inkml:trace contextRef="#ctx0" brushRef="#br0" timeOffset="31520.49">2457 10744 35 0,'-19'-10'137'16,"6"1"10"-16,2 2 15 0,3-2-2 0,2 3-15 15,0 2-11-15,4-2-12 0,2-2-15 16,4 2-6-16,2-1-12 0,6-2-8 16,4 4-9-16,3-2-3 0,3-1-9 15,4 2-6-15,2-2-8 0,1 1-9 16,1 2-25-16,0-1-34 0,-1 0-30 0,1 0-18 15,-2 3-14-15,-4-3-7 0,4 0-3 16,-5 2 5-16,-1-2 7 0,-6 3 8 16,2-3 11-16,-2 3 15 0,-3-3 24 0,2 1 19 15,-4 3 16-15,-1-1 16 0,-2 1 7 16,2 1 8-16,-2-2-5 0,0 3 16 16,-8 0 3-16,11 9 1 0,-5-5 5 15,-2 5 5-15,0 1-2 0,1 2-1 0,-1 1 2 16,0 2-2-16,-2 1-9 0,3-1-3 15,-3 2-5-15,-2-3-5 0,0-1-2 0,2 0-2 16,-2-4 2-16,0 3 5 0,0-5-1 16,-2 2-2-16,2-3-2 0,-4-5-3 15,4-1-5-15,0 0-3 0,0 0-7 16,-5-20 0-16,5 8-5 0,7-6 0 0,-3 0-1 16,6-2-7-16,0-1 1 0,2 3-3 15,0 0-1-15,1 1-2 0,2 4-5 0,-2 3 4 16,-1 2 0-16,-2 6-2 15,6 2 0-15,-6 1 5 0,5 5-3 0,0 0-1 16,-3 3 2-16,3 0 2 0,2 1-3 16,-2-1 1-16,2 0 1 0,-2 1 6 0,-1-2 3 15,1-2 13-15,0-1 9 0,0 1 8 16,-5-6 8-16,4 0 5 0,-4-4-1 16,0-2-9-16,-1-3-4 0,-1-3-5 15,-1-1-2-15,-1-2-4 0,-4-4-5 0,0 0-1 16,-2-1-9-16,-2 1-9 0,0 0-13 15,0 0-26-15,0 4-29 0,-2 0-38 16,2 2-44-16,2 3-34 0,-3 2-21 16,3 3-27-16,-2 1-480 0,2 4 240 0,0 0 158 15</inkml:trace>
  <inkml:trace contextRef="#ctx0" brushRef="#br0" timeOffset="31955.45">3572 10509 29 0,'5'10'149'0,"-1"-1"-9"16,-2 1-7-16,0 2-15 0,0 0-13 16,-2-2-10-16,0 4-6 0,0-3-13 15,0 3-5-15,-2-5-6 0,2 3-7 0,0-5-5 16,-2 3-1-16,0-5-8 0,0 1-1 16,2-6-4-16,-5 2-3 0,5-2 5 15,0 0-2-15,-8-17-2 0,8 5-9 0,2 1 3 16,-2-3-8-16,4 2-2 0,1-4-2 15,-1 1 0-15,2 1 0 0,1 3 0 16,1 2-2-16,-2 2 3 0,2 2 9 0,4 1-3 16,-4 4 3-16,2 3 9 0,1 0 1 15,2 4 8-15,-2 2 3 0,-1-2 2 16,4 5 9-16,0-1 2 0,0 2 4 16,-1-1 4-16,4 1 6 0,-4-4 3 0,-3 1 8 15,3-2 4-15,0-1 13 0,-3-3-1 16,0-2 3-16,0 0-13 0,-10-2-2 15,16-8-9-15,-10 2-3 0,1-1-10 0,-1-5-7 16,-2-1-3-16,1-2-14 0,-1-4-5 16,0 1-1-16,-1-3-7 0,1 2-2 15,0 0-11-15,-2 4-10 0,0-2-27 0,0 6-24 16,-2-1-33-16,0 3-34 0,-2 1-33 16,0 2-33-16,-4 2-52 0,-5 4-52 15,-4 4-626-15,-6 4 307 0,-5 1 203 16</inkml:trace>
  <inkml:trace contextRef="#ctx0" brushRef="#br0" timeOffset="32299.09">353 11534 127 0,'0'0'168'0,"0"0"6"0,15 5-5 15,-15-5 1-15,21 1-10 0,-6-1-6 16,6 0-6-16,5 0-7 0,5-1-13 0,3 1-13 15,8 0-10-15,3-2-10 0,1-1-13 0,-1 3-5 16,3-1-9-16,-1-4-6 0,-3 3-20 16,0-2-27-16,-3 0-41 0,-3 0-39 15,-8-2-32-15,0-2-29 0,-3 1-29 16,-3-1-434-16,-4-2 200 0,0 1 132 0</inkml:trace>
  <inkml:trace contextRef="#ctx0" brushRef="#br0" timeOffset="32538.95">1198 11254 85 0,'-2'-6'153'16,"2"6"-6"-16,4-5-6 0,0 1 0 0,-4 4-4 15,17 0-5-15,-5 0-4 0,8 4-6 16,4 4-8-16,4-2-3 0,4 5-1 16,3 2-8-16,0 2-4 0,1 7 0 15,-4-3-4-15,-2 1 2 0,-7 4 0 0,0-4-1 16,-4 3 3-16,-9-2-8 0,-3 2-3 15,-4-6-6-15,-6 4-10 0,-4-2-4 0,-5 0-12 16,-5 1-3-16,0-3-24 0,-4-2-29 16,-1-4-43-16,0-1-52 0,0-3-47 15,3-5-71-15,7-2-579 0,-1-2 270 16,0-5 177-16</inkml:trace>
  <inkml:trace contextRef="#ctx0" brushRef="#br0" timeOffset="33170.15">2647 11384 165 0,'5'-6'173'16,"-1"3"-9"-16,0-3-9 0,3 1-10 16,-1-3-11-16,2 2-14 0,-2-4-11 0,1 2-9 15,-2 1 3-15,1-3 1 0,-4 2-1 16,0-1-2-16,-2 2-6 0,-4-2-5 16,-2 5-8-16,-6-1-3 0,-4 4-4 0,-3 1 2 15,-3 1 1-15,-5 4-1 0,2 2-2 16,-1 2-7-16,3 3-6 0,1 1-7 15,6 2-5-15,1 2-4 0,6 0-4 16,3-1-4-16,6 1-3 0,6 4-5 0,5 0 0 16,4 0-5-16,4 4 1 0,0 0-4 15,2-2-2-15,-2-1-1 0,-2 0 3 16,1-4-6-16,-6 1-1 0,-2 0 3 0,-3-3 0 16,-5-1 1-16,-2-2 1 0,-5 2 0 15,-1-3-4-15,-4 1 1 0,-8-3-2 16,0-1 0-16,-6-2-1 0,-1-3-3 0,-3 1-2 15,-1-5 0-15,1 0 0 0,-2-5-4 16,2 1-10-16,0-3-14 0,4-2-19 0,1-1-29 16,3-3-29-16,6-1-36 0,6-1-32 15,4 0-33-15,4 0-28 0,4-2-556 16,4 0 265-16,4-2 176 0</inkml:trace>
  <inkml:trace contextRef="#ctx0" brushRef="#br0" timeOffset="33500.37">2897 11319 183 0,'12'7'186'15,"2"4"-5"-15,-2-1-13 0,3 7-7 0,0 1-8 16,4 3-10-16,-3 4-8 0,4 0-10 16,-1 1-10-16,-4 1-9 0,4 0-9 15,-5-1-9-15,2 1-11 0,-4-6-1 16,1 0-3-16,-2-4-5 0,-3-2 1 0,0-2 5 15,-1-1 15-15,-1-3 6 0,0-3-4 16,-1-2-11-16,-5-4-3 0,0 0-11 16,4-13 0-16,-2 3-4 0,-4-5-13 0,2-2-4 15,0-6-4-15,2-2-4 0,-2-4-4 16,0 0-4-16,0 1-3 0,2 2-6 16,1 1 3-16,-1 2-4 0,-2 4-2 0,2 0-14 15,-2 5-12-15,0 0-20 0,2 1-29 16,0 1-21-16,0 2-22 0,0 2-26 15,2 1-22-15,4 3-30 0,-1 2-22 16,2 2-586-16,-1-1 267 0,2 1 177 0</inkml:trace>
  <inkml:trace contextRef="#ctx0" brushRef="#br0" timeOffset="34002.15">3401 11303 53 0,'9'-2'110'0,"-9"2"11"0,12 2 12 15,-6 1 7-15,-2 0 0 0,1 3-2 16,-1 0 1-16,1 4-7 0,-1-1-4 0,0 4-11 15,0 3-12-15,0 1-6 0,1 2-8 16,-1 0-7-16,-2 0-11 0,2-2-7 16,-2 2-9-16,0-2-1 0,-2 1-7 0,2-4-4 15,0-2-2-15,-2-1-4 0,0 0-1 16,-2-4-5-16,0-4-4 0,2-3-6 16,0 0-1-16,-14-8-4 0,7-3-7 0,1-2 1 15,0-2-4-15,1-4 1 0,1 0-4 16,0 0 1-16,1-1 0 0,-1 5-2 15,2-1-2-15,0 4-2 0,2 0 0 0,0 5-1 16,2-1 2-16,0 5-1 0,-2 3 2 16,11 1-2-16,-4 5 2 0,3-2 0 15,1 3-1-15,3 3 0 0,2-1 2 16,-2 1-1-16,0-2-1 0,4-1 2 0,-1-1-2 16,2-2 3-16,-2 0-2 0,-3-4 1 15,4-4-3-15,-2-2 1 0,1-2 3 0,-2-1 0 16,-2-6-2-16,1-1-4 0,0 1 6 15,-4 2 3-15,0-1 3 0,-1 2 4 16,0-1 13-16,-1 2 4 0,-4 3-1 16,3 1 4-16,-3 0-6 0,0 1 5 0,-2 4 0 15,-2 2 6-15,0 0 2 0,6 11-1 16,-4-1-3-16,0 2 2 0,-2 2-1 16,2 4-4-16,1 1-2 0,-1 2-1 0,1 0-4 15,-1 0-1-15,0 0-6 0,0 1-1 16,0-1-8-16,0-2-28 0,0 0-40 15,2 0-47-15,0-1-58 0,-2-3-67 0,4-2-634 16,-1-1 294-16,0-3 193 0</inkml:trace>
  <inkml:trace contextRef="#ctx0" brushRef="#br0" timeOffset="34120.83">4087 11689 35 0,'0'0'217'0,"10"-2"-11"0,-6 0-19 16,-4 2-18-16,7-4-34 0,-7 4-55 0,0 0-63 15,9-2-83-15,-9 2-268 0,0 0 114 16,0 0 75-16</inkml:trace>
  <inkml:trace contextRef="#ctx0" brushRef="#br0" timeOffset="37947.62">873 12387 25 0,'0'0'142'16,"-10"2"-8"-16,10-2 0 0,-6 1-11 16,6-1-9-16,0 0-10 0,-6 1 0 15,6-1 3-15,0 0 9 0,0 0 1 0,14 9-5 16,-4-7-10-16,4-1 3 0,2 4-9 16,3-8-8-16,3 3-6 0,8 0-8 15,-1-2-5-15,3-1-12 0,2 0 1 16,0 2-7-16,-3-4-3 0,1 4-8 0,-2 0-2 15,-3 1-5-15,-3-2-4 0,-4 2-3 16,-2-3-1-16,0 2-2 0,-5 1-3 0,0 0-6 16,0-2 3-16,-3 2-12 0,-2 0-8 15,-8 0-13-15,16 0-21 0,-16 0-21 16,0 0-21-16,8-3-21 0,-8 3-19 16,0 0-17-16,0 0-24 0,0 0-427 0,-6-9 200 15,4 4 132-15</inkml:trace>
  <inkml:trace contextRef="#ctx0" brushRef="#br0" timeOffset="38226.85">1352 12287 286 0,'-6'-11'11'0,"-1"-1"16"16,-1 1 12-16,-1 1 12 0,3-1 14 16,-3 1 10-16,1 3 16 0,2 0 2 15,-2 1-1-15,0 0-4 0,4 0-14 16,0 0 4-16,0 3-10 0,4 3-5 0,-2-4 1 16,2 4 4-16,0 0-4 0,0 0 1 15,22 13-1-15,-8-6 2 0,1 4-2 0,6-1 0 16,2 2-3-16,-1 1-7 0,1 6 0 15,-4-3-3-15,0 0 0 0,-2 4 5 16,-2-1 2-16,-3 1 1 0,-4 2 4 0,-3-3 4 16,-5 2 0-16,-7 0 2 0,1 1-14 15,-4-1-2-15,-3-2-6 0,-6 4-1 16,0-8-6-16,-7 5-5 0,2-5-5 16,-6 0-2-16,4-5-7 0,3-1-17 0,1 0-23 15,4-7-40-15,1 0-51 0,6 1-55 16,3-8-57-16,3 3-531 0,5-7 256 0,3 1 169 15</inkml:trace>
  <inkml:trace contextRef="#ctx0" brushRef="#br0" timeOffset="38986.1">2525 12396 1626 0,'-6'-7'-18'0,"3"1"8"0,-1 1 46 0,1 2 21 16,-1-1 0-16,2 2-13 0,2 2 12 15,0 0-4-15,-6 8-8 0,6 2-1 0,0 0 7 16,0 4 0-16,0 3 0 0,2 2-4 15,-2 4-6-15,0 0-1 0,0-1-5 0,0 4-2 16,0-1-7-16,0 3 2 0,-2-4-4 16,2-3-2-16,0 2-1 0,-2-4-2 15,0-2-2-15,0-1-2 0,0-5 0 16,0 1-2-16,-2-8-2 0,-1 1-1 0,-2-7-3 16,7 2 1-16,-8-13 0 0,2-3-2 15,2-1-1-15,0-8-2 0,-1-1-1 0,1-10 1 16,2 3-1-16,4-5 1 0,0-2-3 15,2 2 1-15,5 0-5 0,-1 4 5 16,5 0-2-16,0 3 0 0,3 3 0 0,4 3 2 16,1 2-2-16,-2 6 2 0,4 3-2 15,1 4 2-15,-4 4 1 0,4 1 0 0,-1 7-2 16,-3 1 2-16,0 3-1 0,-5 1 2 16,0 2 0-16,-2 3 0 0,-7 1-2 15,-2 2 5-15,-4 0 3 0,-2 3-3 16,-4-1 3-16,0-3 5 0,-5 5 4 0,-2-1 1 15,-2 0 8-15,3-1-1 0,-4-2 3 16,4-4 3-16,2 0-2 0,-1 1 1 16,3-3-8-16,-1-1 0 0,3-1-3 0,1-1-2 15,3 2 0-15,2-1-3 0,2 1 0 16,7-2-1-16,2 1-2 0,1 1-2 0,3 2-1 16,5 1 1-16,-2 1-1 0,3-2-1 15,-2 2-2-15,2 1 4 0,-3-1-2 16,-2 3-2-16,-1 1-1 0,-6-5 5 15,-1 4 2-15,-4-2 12 0,-4 1 3 0,-4 3 4 16,-2-3-1-16,-5 1-1 0,-6-2 1 16,1-1-2-16,-8-1 3 0,1-3-4 0,-3-1-1 15,-2-1-4-15,2-5-3 0,0-2 0 16,-1 0-5-16,1-4-3 0,1-1 1 16,1-1-1-16,1-5-13 0,4 0-16 0,0-1-19 15,6 0-39-15,3 0-33 16,3 2-37-16,5-3-34 0,2 4-23 0,5-1-19 15,1 0-601-15,4 1 281 0,1 1 184 16</inkml:trace>
  <inkml:trace contextRef="#ctx0" brushRef="#br0" timeOffset="39451.57">3113 12400 23 0,'12'5'183'0,"-5"1"-8"0,-2-1 1 0,-1 5-8 15,0 0-7-15,2 1-6 0,-4 2-12 16,0 0-13-16,1 5-12 0,-3 1-10 0,0-2-14 16,0 2-6-16,-3-1-7 0,1-1-11 15,-2-2-5-15,-2 0-7 0,2 0-5 16,-5-2-7-16,0-3-4 0,3-4-4 16,-2-3-6-16,0-3-3 0,8 0-3 0,-16-9-1 15,8-3-3-15,2-1-5 0,2-3-1 16,-1-2-3-16,3 0-3 0,2 2 0 0,4-1-1 15,-1-1-1-15,1 3 1 16,2 0-2-16,2 2 0 0,1 3-1 0,4 0-3 16,1 5-1-16,1 1 4 0,2 2 1 15,0 4 1-15,2 4 0 0,4-1-1 0,1 5 0 16,-3-1-1-16,2 3 2 0,2-1 0 16,-3 2 1-16,1-3 2 0,-2-1 2 15,-4-2-2-15,1-1 4 0,-4 3 10 16,0-7 13-16,0 1 14 0,-4-3-3 0,3 0 1 15,-5-3 1-15,3-8-3 0,-2 3-5 16,-3-4-3-16,2-3-5 0,-4 0-5 0,0-3-3 16,0-3-5-16,1-1-1 0,0-3-7 15,-1 3 0-15,-2-1 1 0,0 4-9 16,0 3-11-16,0-1-21 0,-2 1-37 16,0 3-44-16,2 0-57 0,-2 1-74 0,2 3-622 15,-2 1 293-15,0 1 193 0</inkml:trace>
  <inkml:trace contextRef="#ctx0" brushRef="#br0" timeOffset="48207.49">4046 8191 79 0,'-2'-13'105'0,"0"2"-2"0,0 1-1 16,0-1 8-16,0-1-13 0,0 0-5 0,0 1-6 15,-2 1 0-15,2 0-4 0,2 0-4 16,-2-2-13-16,0 0 0 0,2 4-4 16,0-5-3-16,2 5-9 0,0-4-3 15,2 0-5-15,2 1-4 0,4 0 2 0,1 1-8 16,4 1-3-16,2-1-3 0,4 3 0 15,2 1 0-15,3 0 0 0,1 2-3 16,1 2-8-16,-2 2 4 0,1 2-1 0,-4 4-4 16,2 1 3-16,-3 5 2 0,-4 3 1 15,-3 4 5-15,-2 3 2 0,-4 3 0 16,-5 5 1-16,-6 0 1 0,0 8 1 0,-11 4 3 16,-2 1-5-16,-2 4 1 0,-1-1 3 15,-10 12 1-15,4-8 0 0,5-7-2 16,-2 1 1-16,2 2-1 0,0 0-5 15,4-1 3-15,-2-1-1 0,3 0-4 0,2 0 0 16,2-4-3-16,4 0 0 0,0 0-4 16,2 0 2-16,2-2-3 0,4 1-1 0,0-2 1 15,4 1-1-15,2-1-3 0,5-1-1 16,2-4 2-16,4 4-1 0,4-2 0 16,2-1-1-16,-1-8-2 0,1-2-4 15,-1-2 1-15,0-2 3 0,-2-4 0 0,-1-1-4 16,-2-1 1-16,0 0 0 0,-3-2-2 15,-4 1-1-15,0-3 1 0,-3 1 0 16,2-1-1-16,-5 2 4 0,-2 0 5 16,-2 3 2-16,-2 4 2 0,-2-1 3 0,-2 2 3 15,-2 2-3-15,-3 2 5 0,-2 2 2 16,3 0 0-16,-2-3-4 0,-4 7 5 0,2-1-3 16,-1 5 3-16,3-7 3 0,-3 6-1 15,0-1-1-15,-1 3 2 0,-2 8 0 16,4 0-4-16,-3 4 4 0,0 2-3 15,3-1-3-15,-3 1-2 0,3-1-4 0,-2 0-2 16,4 1 3-16,2-3-4 0,-1-6-3 16,2 0 2-16,3-2-5 0,-2 3 5 0,2-5-5 15,2-2 1-15,0-3 2 0,-1 1-3 16,3-2-1-16,-2 2-1 0,0-1 1 16,0-1 1-16,2-2-1 0,-2 2 2 15,-2-1-7-15,2-2 4 0,0 1-2 0,-2 3 0 16,-1-4 1-16,0 1-1 0,1 1 0 15,0 3-4-15,-2 5 6 0,2-2-4 16,-2 2 0-16,-1 3 1 0,0-2 1 0,1 2-1 16,2-2 2-16,-2 4 1 0,2-1 1 15,-3-2-5-15,3 2 2 0,0-2-3 16,-3 2 2-16,3 0-2 0,0 0 4 0,-5 0-2 16,3 2-3-16,-2 3 3 0,0-4 0 15,-2 4 1-15,-2-1 1 0,-1-1-6 0,-2 2 5 16,1-5 2-16,1-6-1 0,-4 6 1 15,0-6-2-15,3-3 3 0,-4 0-1 16,-1-1 0-16,1-5 6 0,-2 1-3 16,-1-1 2-16,0-4 1 0,0-4-2 0,1-2 1 15,0-2-5-15,-2-2 1 0,-1-4-4 16,2-3-19-16,0-4-24 0,-5-4-35 16,3-3-44-16,2-4-43 0,0-1-54 0,1-2-58 15,4 1-625-15,-1-4 306 0,2 1 202 16</inkml:trace>
  <inkml:trace contextRef="#ctx0" brushRef="#br0" timeOffset="81904.31">5361 12133 209 0,'-8'-14'269'0,"2"4"-15"16,0 3-29-16,0 3-16 0,6 4-8 15,-8 11-5-15,2 5-18 0,-3 5-8 0,1 11-11 16,-3 6-12-16,1 12-12 0,-5 17-9 16,-3 3-12-16,8-9-9 0,-2 9-5 15,1-8-14-15,0-11-13 0,3-1-2 16,0-6-6-16,1-7-11 0,1 0-3 0,2-11 0 15,-2-1 20-15,1-4 8 0,0-8 9 16,-3-5-25-16,2-8-4 0,6 0 7 0,-19-23-8 16,8-4-5-16,3-9-2 0,-1-14-7 15,3-4-12-15,6-9 1 0,2-26-3 16,9 1-11-16,3 0-5 0,6 4 5 16,3 6-3-16,7 6-7 0,2 7 5 15,4 6-7-15,-3 8 0 0,-1 10 1 0,-2 10-1 16,1 5-2-16,-3 5 2 0,2 4-1 15,1 4-3-15,-3 3 0 0,0 4-9 0,0 6-26 16,-2 2-32-16,0 4-50 0,-5 3-58 16,-3 7-77-16,-2 5-65 0,-6 0-764 15,-10 6 367-15,-4-1 242 0</inkml:trace>
  <inkml:trace contextRef="#ctx0" brushRef="#br0" timeOffset="82071.42">5232 12383 1931 0,'-34'8'38'16,"7"1"13"-16,5-1 72 0,6-5 12 15,2 1-25-15,6-1-29 0,4 0-19 16,4-3-12-16,0 0 0 0,26 3-1 16,-4-5-5-16,6 1-5 0,4-2-3 0,1 0-5 15,2 0-3-15,7 2-7 0,-2-5-28 16,-6 4-42-16,-2-1-53 0,-1 3-68 0,-5 0-85 16,1 2-526-16,-7-1 265 0,-2 4 176 15</inkml:trace>
  <inkml:trace contextRef="#ctx0" brushRef="#br0" timeOffset="83155.63">5685 12584 77 0,'2'5'189'0,"-2"-5"-5"15,6 2-4-15,3 1-8 0,-1-3-9 0,-8 0-5 16,27-8-10-16,-9 3-15 0,3-5-6 16,0 0-14-16,0-4-9 0,-1 1-1 15,-2-2-8-15,0 0-6 0,-4 0 0 0,-3 2 2 16,-1-1 3-16,-4 3-11 0,-3 1-7 15,-3 3-6-15,-5 1-3 0,-1 4-4 16,6 2-5-16,-25 6-4 0,12-1-5 16,-4 5-5-16,0 3-3 0,-2 6-3 0,4 0-2 15,1 6-3-15,3-2-5 0,4 0-6 16,7-2-5-16,2 0-17 0,5 0-15 0,4-2-25 16,6-2-27-16,3-4-29 0,6-3-14 15,4-3-18-15,3-2-5 0,5-8 8 16,5 0 9-16,1-7 16 0,3-4 11 15,-3-2 11-15,-4-2 23 0,-6 1 13 0,-6-2 23 16,-3 2 21-16,-7 2 25 0,-2 0 15 16,-7 0 4-16,-3 5 6 0,-4 0 4 15,-4 3 2-15,-6 3 4 0,-1 0 1 0,-3 4-3 16,-6 2-3-16,2 4-5 0,-1 3-5 16,0 2-2-16,0 5-4 0,0 0-5 15,2 2-4-15,5 0-6 0,-1 1 1 0,4-6-3 16,5 2-3-16,0-2-1 0,4-2-2 15,0-1-3-15,5-2-1 0,0-2-1 16,3-3-6-16,2 0 4 0,2-6-1 0,0 0-1 16,1 0-3-16,-3 0 1 0,2-1-2 15,0 0 2-15,-4 0-5 0,2 1 3 16,-4-1-3-16,0 2 2 0,1-2-2 0,-1 4-2 16,-8 0 2-16,13 6 1 0,-5-2 1 15,-1 1-1-15,1 3-2 0,2 0 1 16,4-1 1-16,-4 3-2 0,2-5-3 15,2 3 4-15,-2-4 0 0,5-1 0 0,0 0-1 16,2-6 0-16,2-3-1 0,2-1-1 16,3-8 0-16,-1-2 1 0,-1-6 0 0,3-6-2 15,-1 0 2-15,-2-8 2 0,2-3-5 16,-4-4 2-16,-6-4 1 0,7-14-2 16,-9 7 1-16,-4 12 8 0,-2 7 20 15,1 4 13-15,-3 5 4 0,1 5-2 0,-1 0 3 16,-4 7 0-16,-2 8-5 0,-2 3-12 15,2 4 7-15,0 0-2 0,-15 26-5 16,8-8 0-16,3 8-5 0,-4 6-1 0,2 5-1 16,0 3-3-16,2 1-1 0,-1 3 4 15,2 0 0-15,-3-2 0 0,4 0-9 16,-2-7 1-16,2-4 0 0,0-3-5 0,2-7-1 16,-2-1-2-16,2-1 4 0,0-7-2 15,2-3-3-15,2-3 2 0,0-6-3 0,-4 0 2 16,16-11-2-16,-8 1-3 0,2-1 0 15,0-3 1-15,2 3-4 0,-2-3 1 16,0 3 2-16,1-3-4 0,-3 6 5 16,1-3-1-16,-2 4-2 0,1 1 1 0,-2 5 2 15,0 1 1-15,-6 0-4 0,14 6 2 16,-8 1 1-16,-2 3 0 0,0 5-1 16,2-2 0-16,-1 4 2 0,-1 0-7 0,0 0 4 15,2 1-6-15,-1-3-1 0,1-2 4 16,1 0-1-16,-1-4-5 0,0 0 4 15,2-5 2-15,2-1-3 0,-2-3 3 0,2-3-1 16,3-4-1-16,0-2 3 0,-1-2-1 16,3-5 1-16,2-1-2 0,-4 0 1 15,1 0 3-15,-3 0-1 0,0 2 0 16,-3 2 0-16,1 1-3 0,-1 0 4 0,0 3 1 16,-4 1 0-16,3 3-2 0,-4 2 3 15,-3 3-2-15,0 0 1 0,0 0 0 16,2 13 0-16,-2-4 2 0,0 2 6 15,-2 3-6-15,2 0 2 0,0-2 0 0,2 3-16 16,0 1-26-16,2-3-34 0,0 2-19 0,4-2-43 16,5 3-68-16,2-7-51 0,-3-1-676 15,7-2 315-15,-3-3 209 0</inkml:trace>
  <inkml:trace contextRef="#ctx0" brushRef="#br0" timeOffset="83887.54">7547 12531 138 0,'2'-6'178'0,"1"0"7"15,-1 2-12-15,-2 4-14 0,2-5-20 16,-2 5-9-16,0 0-17 0,0 0-10 16,13 9-6-16,-9 0-9 0,2 2-9 15,0 3-2-15,0 4-6 0,0 0 0 0,-2 1-3 16,-2-1-6-16,-2 1 6 0,0 0 11 16,-2-2 7-16,0 0 8 0,0-1 11 15,-1-2 4-15,-2-2 7 0,5-2-1 0,-2-2-13 16,0-2-10-16,-2-5-10 0,4-1-10 15,0 0-7-15,0 0-9 0,10-26-6 16,0 12 1-16,0-3-9 0,5-2-5 0,0-2-7 16,2 0-15-16,3 0-14 0,-2 3-20 15,-2 0-25-15,4 3-24 0,-5 1-28 0,-1 3-26 16,-1 2-14-16,2 4-17 16,-5 3-13-16,3 1-6 0,-4 4-8 0,1 1 3 15,-1 6 12-15,1-2 18 0,-2 0 16 16,-1 4 18-16,2 0 14 0,-1 0 21 0,-2-3 21 15,2 2 18-15,2-1 16 0,-2-3 14 16,0 1 14-16,3-4 13 0,-1-2-1 16,3 0 2-16,2-4 5 0,-1 0 9 15,2-6 3-15,-2 1 5 0,3-1 7 0,-4-4 9 16,0 1 6-16,-3 0 4 0,-2 0 10 16,2 0 9-16,-6 3-1 0,-4 0-4 15,-2 2 3-15,-3 2-3 0,5 4 3 0,-17 1-3 16,7 4-5-16,-3 1-2 0,2 5-5 0,0 1-4 15,1 3-4-15,2 0-6 16,4 2-1-16,-2 2-4 0,6-2-3 0,0 2-3 16,2-2-4-16,6 1-6 0,0-5 1 15,9 2-4-15,-2-5-4 0,2-5 3 0,4-1-6 16,0-3-1-16,7-2-6 0,1-5 0 16,3-6-4-16,-2 2-2 0,1-6-1 15,-3 3-2-15,-4-1 2 0,-6 3-2 0,1 0 2 16,-6 1 1-16,-4 3-2 0,-5 1 0 15,-2 2 1-15,-2 0 6 0,0 4 7 16,0 0-6-16,0 0-1 0,0 0 0 0,0 0 1 16,0 0-3-16,-2 19 0 0,4-13 1 15,4 1-2-15,0 1-1 0,0 2-1 16,6 2 2-16,-4-3-3 0,0 2-3 0,1 0 3 16,-1 1-3-16,-1 1 0 0,-3-1 6 15,0 0 4-15,-4-1 4 0,-2 0 3 16,-2 2-6-16,-2-1-4 0,-3-1-1 15,-2-3-8-15,1 0-27 0,0-4-43 0,-4-4-71 16,6 0-80-16,-7-6-98 0,5-4-667 16,-5-5 334-16,2-6 220 0</inkml:trace>
  <inkml:trace contextRef="#ctx0" brushRef="#br0" timeOffset="84235.47">10318 11196 1596 0,'-21'-39'2'16,"4"10"34"-16,2 8 90 0,3 3-13 15,4 7-28-15,-2 2 2 0,2 9 5 16,-2 9-4-16,-5 7-3 0,-2 15 6 15,-10 37 7-15,-3 14 3 0,-10 32 3 0,1 11-5 16,1 12-4-16,-6 6-8 0,3 4-1 16,-1 5-10-16,0-2-1 0,-1-4-3 15,1-7 2-15,-3-5-6 0,4-6-6 0,-1-10-6 16,-5-8-4-16,5-10-4 0,1-7-2 0,5-19-7 16,4-7-4-16,4-4-4 0,6-16-12 15,3-9-26-15,3-5-35 0,4-5-48 16,0-9-54-16,8-3-80 0,-2-9-63 15,4-2-744-15,2-5 351 0,0 0 231 0</inkml:trace>
  <inkml:trace contextRef="#ctx0" brushRef="#br0" timeOffset="85512.32">10358 11972 88 0,'9'-14'261'0,"-5"2"-17"0,-2 7-16 15,-4 8-8-15,2-3-13 0,-9 25-16 16,-1 0-16-16,0 7 0 0,-6 10-8 0,2 5-19 16,-7 25-14-16,-1 1-12 0,-2 4-8 15,-2 1-11-15,0-2-13 0,1-2-4 16,-3-5-10-16,-2-3-5 0,3-7-5 0,0-10-7 16,4-14-4-16,-3 0 12 0,3-10 1 15,4-1 7-15,2-7-1 0,2-2-4 16,4-5-2-16,3-4-10 0,4-3-10 0,2 0 0 15,2-3-4-15,0 0-6 0,0 0-5 16,36-6-1-16,-18 3-7 0,4 2-2 16,5-4-2-16,5 4-2 0,2 1-5 15,9-1 3-15,1 2-6 0,5-1-10 0,3 0-15 16,7 1-11-16,1-1-6 0,1 0-4 16,-2-2-7-16,3-1 4 0,-3-2 2 0,0-1 8 15,-1-4-3-15,-8-2 4 0,1 0 2 16,-9-1 6-16,-3-3 0 0,-9 2 8 15,-1-1 9-15,-10 0 2 0,0 0 6 16,-9 3 0-16,-1-1 5 0,-6 0 0 0,-6 4 6 16,-4-3-1-16,-5 4-3 0,-5 3-1 15,0 1 1-15,-4 4 2 0,-3 1 3 0,2 7-8 16,-4 0 0-16,5 1 2 0,-1 3-6 16,4 3 3-16,0-2-1 0,6 3-2 15,4-1-4-15,3 0 3 0,1-1 1 16,4-3-4-16,2 0 1 0,7-1-4 0,-1-1 3 15,5-3-2-15,0-3-10 0,-1 2-1 16,3-5-1-16,-2 0-5 0,1 0-1 16,1 0-1-16,-2 0 3 0,-2 0 2 0,-1 0 1 15,0 0 1-15,0 0-4 0,-2 1 5 16,0 2 3-16,0 0 0 0,-1 1-1 0,1-1 0 16,3 2 1-16,0-1 1 0,-1-1 2 15,0-1 2-15,6 1-4 0,-2-3 3 16,4 0 1-16,0-5-2 0,3-2 3 15,3-4 1-15,2-5-4 0,1-5 7 0,3-7-6 16,12-18-1-16,-4-6 0 0,-1-3 0 16,2-2-1-16,-5-1 1 0,-4 2 1 0,-8 8-2 15,-4 8 3-15,-6 10 2 0,1-1 5 16,-2 9 0-16,-3 0-2 0,-1 7 2 16,-3 4 0-16,-2 6-1 0,-2 5 3 15,0 0-3-15,-4 16 4 0,2 2 3 0,-2 7-1 16,-1 3-3-16,3 10 5 0,-2 3 2 15,-1 1-6-15,-1 0 4 0,4 2 0 0,2 0-3 16,0 0-1-16,0-4 1 0,2 0-4 16,2-2 0-16,3-4 1 0,-3-5-5 15,0-4-6-15,3-2-3 0,-1-4-4 16,2-5-12-16,0-3-4 0,4-3-7 0,-2-5-9 16,0-1-4-16,3-4 2 0,0-3 2 15,0-1 5-15,-1-2 2 0,-2-2 6 0,4 3 1 16,-4-1 6-16,3-1-2 0,-2 2 5 15,-1 0 2-15,1 1 3 0,1-1 3 16,4 1 2-16,0 2-1 0,1 0 0 0,2 1 2 16,0 0 2-16,5 2 1 0,-4-1 2 15,2-2 2-15,1 2-1 0,1-1 1 16,-4-1-1-16,2-1 0 0,-1 0 1 16,-2 1 3-16,-2 1 6 0,-3-3 7 0,-2 2 4 15,-2 0 1-15,-4 0 0 0,-2 2-3 16,-4 2-1-16,0 0 0 0,0 0 5 0,0 0-1 15,-20 6 1-15,10 0-2 0,-2 2 0 16,4 3-3-16,-3 0 3 0,5 0-2 16,-1 5-1-16,3-3-2 0,2 1-3 15,4 1 1-15,4-1 2 0,1-2-3 0,6 0-2 16,1-2 2-16,6-2-2 0,4-5-1 16,4-3-1-16,2-3 0 0,6-8-2 0,8-2-1 15,0-10 0-15,14-11 0 0,3-11 2 16,12-19-2-16,-4-4-2 0,-1-4-5 15,-3-3 3-15,-3 3 2 0,-15 11 8 16,-7 3 23-16,-9 4 12 0,-7 10 22 0,-10 11 10 16,0 5 19-16,-6 7 2 0,2 1-11 15,-6 7-8-15,-4 10 4 0,-2 3 8 0,2 0 2 16,-16 22 1-16,4 1-5 0,0 9-3 16,-2 14-7-16,-4 22-18 0,-3 0-4 15,5 4-3-15,2 3-4 0,-2-4-4 0,10-7-7 16,-3-10-14-16,2 0-32 0,3-2-35 15,0-2-50-15,-2-1-63 0,2-8-71 16,-1-2-77-16,-5-5-84 0,3-3-807 16,-8 0 407-16,-1-3 269 0</inkml:trace>
  <inkml:trace contextRef="#ctx0" brushRef="#br0" timeOffset="86041.61">5712 13397 133 0,'-36'5'156'16,"4"-4"5"-16,5 4 7 0,4-4 5 16,4 1 2-16,1 1-2 0,2-2 6 0,4 3 1 15,0-4-6-15,4 2-9 0,8-2-11 16,0 0-7-16,0 0 3 0,32-5-3 16,10 4 1-16,21 0-1 0,48-2 0 0,43 1 1 15,15 7-4-15,17 0-4 0,73 6 0 16,21 6 6-16,20 2 7 0,22 6-1 15,8 2-8-15,15 2-11 0,6 2-15 0,3 6-7 16,-5-1-8-16,7 0-14 0,-11 2-8 16,-13 1-26-16,-17 0 7 0,-12-1-4 0,-17 1-9 15,-19-3-5-15,-30-5 0 0,-62-7-7 16,-11-5-2-16,-19-4 0 0,-34-5-1 16,-14-1 3-16,-8 0 5 0,-26-6 6 0,-7 0-7 15,-12-2 6-15,-11 0-4 0,-1 1-1 16,-2-2-3-16,-5 0-5 0,-1 3-1 15,-3-3-4-15,-2 1-4 0,-2-1-2 16,-5 0-5-16,4 0-22 0,-4 0-31 0,-2 2-34 16,1-2-59-16,0 0-54 0,-3 0-67 15,-8 0-71-15,4 0-67 0,-4 0-1062 16,0 0 493-16,-27-8 325 0</inkml:trace>
  <inkml:trace contextRef="#ctx0" brushRef="#br0" timeOffset="87764.48">19784 1036 64 0,'0'-12'210'16,"-2"5"-13"-16,2-1-25 0,0 5-15 15,0 3-15-15,0 0-10 0,0 0-2 16,2 22-4-16,-2 5 0 0,-2 13-1 0,-3 19-7 16,-3 29-7-16,2 9-1 0,-7 21-7 15,1-4-6-15,5-16-8 0,3-3-2 0,4-4-6 16,6-1-7-16,3-8-4 0,6-4-6 16,1-8-3-16,8-7-4 0,-4-15-1 15,4-10-2-15,6-4 4 0,3-9-3 16,3-10 0-16,5-7-4 0,3-8-4 15,7-10 4-15,0-5-3 0,17-17-7 0,-7-10-2 16,-3-10-11-16,-6-9-2 0,3-20-1 16,-4-7-6-16,-9-7-2 0,-12 16 5 0,-7 1 0 15,-4 4-3-15,-4 3 3 0,-5 16 6 16,-4 12 4-16,4 8 6 0,-6 7 5 16,0 1-8-16,-2 6-4 0,0 4 0 15,0 3-13-15,-2 7 4 0,-2 7-1 0,2 0-4 16,-8 22-1-16,2 3 0 0,-2 10 2 15,4 9-3-15,0 9-1 0,2 4 2 0,2 2-4 16,0 3 0-16,4 19-3 0,6-5 1 16,-4-11 2-16,2-13-6 0,0-1-2 15,1-6-5-15,4-1-14 0,-3-9-24 16,3-3-18-16,-1-5-15 0,4-10-12 0,0-3-11 16,3-5-2-16,-2-7-2 0,4-4 3 15,1-8 6-15,-2-2 9 0,8-6 10 0,-5-5 6 16,1-2 7-16,-6 0 8 0,4-2 9 15,-3 2 14-15,-2 3 16 0,-4 0 11 0,-1 6 4 16,2-1 7-16,-2 3 0 0,-2 3-3 16,-1 1-1-16,-1 3 2 0,-1 5-5 15,1 2 1-15,-8 0 0 0,15 15 4 16,-9-2-1-16,-2 5 0 0,0 5 0 0,1 3 1 16,-2 0-1-16,-1 2 0 0,0 0-1 15,-2-1 1-15,0-4 2 0,2-4 0 0,-2-1 10 16,2 0 10-16,-2-5 21 0,2-1 15 15,2 0 6-15,-2-7-1 0,2-2-4 16,0-3-13-16,-4 0-6 0,18-11-3 16,-6 2-2-16,-1-4-9 0,3-4-4 0,4 1-2 15,-2-1-7-15,2 1-2 0,-2 1-2 16,3 0-6-16,1 4-1 0,-2-1 0 16,0 3-3-16,-4 3-3 0,3 4-2 0,-2 2 0 15,2 2 4-15,-1 5-2 0,2 3-4 16,0 4-3-16,0 1-14 0,-3 2-18 15,1 0-30-15,0 2-40 0,-2-2-38 0,0 1-50 16,2-4-30-16,-2 2-32 0,3-5-655 16,1-2 309-16,-2-8 205 0</inkml:trace>
  <inkml:trace contextRef="#ctx0" brushRef="#br0" timeOffset="88742.14">22039 1988 18 0,'2'-7'188'0,"-2"1"-13"15,0 2-14-15,0 4-21 0,0 0-12 16,0 0-8-16,-24 12-11 0,14-3-11 16,3 3-4-16,-1 1-10 0,3 2-5 0,3 5-9 15,4-2-3-15,5 6-6 0,3-2-2 16,3 7-7-16,4-3-5 0,0 3-5 16,2-1-5-16,0 1 0 0,-2-3-7 0,0-1-3 15,-2 2-3-15,-5-5-6 0,0-3 4 16,0-1 0-16,-6 0 7 0,-2-2-5 15,-6 0 4-15,-3-1-6 0,-4-1 0 16,-3-5-4-16,-4 0 2 0,2-4-6 0,-1 0 1 16,2-5-10-16,0-5-16 0,3 0-28 15,1-3-26-15,4-2-15 0,5-2-4 16,4-3-8-16,5-3 0 0,4 0 4 0,1-1 1 16,5-1 12-16,-2 1 7 0,6-4 7 15,1 4 9-15,-4 3 18 0,0-1 13 0,-2 3 19 16,-1 0 4-16,-2 5 8 0,0 3 13 15,-3 0 11-15,-2 5 6 0,1 1 9 16,-9 0 1-16,13 7 8 0,-7 3-2 16,-2 1 2-16,0 4-7 0,1 4-2 0,-1 0-5 15,-2 0-7-15,4 5 19 0,-1-5-6 16,1 2-5-16,-2-2-2 0,5 2 0 16,-1-6-5-16,0-2-2 0,2-2-3 15,2-1 0-15,0-4-3 0,1-3-4 0,2-3 1 16,2-1-3-16,-3-5-3 0,4-2-1 15,0-3 3-15,0-3 0 0,-3 1-1 0,-1-2 8 16,1 0 0-16,-2 1-1 0,-3 1 8 16,1 4 1-16,-2-1-3 0,-3 2-6 15,0 2-3-15,-2 5-6 0,3 0 2 16,-7 1-5-16,6 7 1 0,-4 0-3 0,2 2-1 16,1 1-1-16,1 1 2 0,1 3-4 15,-1-1-1-15,4 0 0 0,6 1 0 16,2 1-7-16,1-3 8 0,3-4-4 15,0-2-2-15,4 0 1 0,-2-4-4 0,5-4-5 16,1-1 4-16,0-6 0 0,1-1 0 16,-1-4-1-16,0-1-4 0,-3-2 2 15,-2 2 1-15,-4 0 0 0,-1 0 1 0,-2 2 2 16,-3 1 5-16,0 2 5 0,-4 1-2 16,-1 3-3-16,-1 1-1 0,0 5 0 15,-9 0 3-15,10 12-1 0,-6 1 0 0,-2 7 4 16,-2 2 1-16,2 7-1 0,-2 6 0 15,-2 4 0-15,-2 5-1 0,0 6-1 0,0 1-1 16,2 1 0-16,0-11 0 0,-1 1-2 16,1-1 0-16,0-9 0 0,0-3 0 15,-1-3 3-15,3-5 11 0,0-3 14 16,0-8-7-16,-2-1-3 0,2-8 0 0,0-1 2 16,0 0-5-16,-2-25-3 0,4 6 3 15,3-7-6-15,1-10-1 0,5-10-7 16,3 3 3-16,2-6-1 0,11-10-5 15,-2 14 3-15,0 6-1 0,3 6-6 0,2-1 3 16,-3 7-4-16,-1 7 4 0,-1 1-5 16,-4 6 2-16,-2 3-2 0,-1 7 5 0,-4 1-3 15,-4 2 1-15,-1 5 0 0,-4 3 2 16,-5 1 0-16,-5 5 2 0,-4-1 1 16,-5 4-1-16,-8 6 2 0,-5-2-1 15,-3-6-5-15,-2 4-2 0,5-2-21 0,-3 1-36 16,4-5-42-16,2-2-45 0,5-1-51 15,2-5-71-15,4 1-642 0,3-6 309 0,4 0 203 16</inkml:trace>
  <inkml:trace contextRef="#ctx0" brushRef="#br0" timeOffset="89308.1">23505 2539 11 0,'13'-4'200'0,"1"-2"-10"16,2 3-5-16,0-2-11 0,2-2-15 15,2 0-5-15,2-5-7 0,-1 0-5 0,-1-2-8 16,2-2-12-16,-1 1-10 0,1-4-7 16,0 0-2-16,-4 0-1 0,-4 1-5 0,-3 0-4 15,0 2-6-15,-5 1-6 0,-2 3-7 16,-4 4-7-16,-4 0-6 0,-4 2-5 16,-3 3-7-16,-2 3-10 0,-1 5 2 15,-2 2-3-15,4 3-7 0,-3 4 1 0,5-1-10 16,1 6 5-16,0 2-3 0,5-2-2 15,4 2 0-15,0 0-8 0,4 4 5 0,3-3-4 16,1 0-10-16,3-2-22 16,-2-1-29-16,3 0-31 0,-2-6-32 0,4-3-17 15,4 2-18-15,-2-7-15 0,0 1-13 16,1-6-4-16,0-2 5 0,0-2 17 0,-3-1 20 16,2-1 25-16,-4-4 32 0,1 1 21 15,0-3 30-15,-2 1 24 0,-3 2 20 16,2-3-5-16,0 2 10 0,4 1 9 15,-4-1-2-15,3 2 1 0,2 2 2 0,2 2-2 16,-1 1 1-16,4 3 1 0,3 3 1 16,-2 0-5-16,2 4-3 0,-1 4 0 0,-4-3-4 15,2 6-1-15,-3-1 1 0,-3 3 0 16,-3-1-5-16,-2 1-2 0,-3-1 4 16,-4-4-5-16,0 0 15 0,0 1 5 15,-6-3 11-15,0 1 14 0,0-5 10 0,-3-1 5 16,-1-2 13-16,8-2 0 0,-13-2 1 15,13 2-2-15,-11-9-9 0,7 1-6 16,4-1-8-16,2-3-8 0,2-3-3 0,3 0-10 16,3 1-12-16,3-5-25 0,2 2-34 15,-1 1-34-15,4-2-49 0,1 3-25 16,0 2-44-16,0-1-40 0,-3 4-512 0,4 1 249 16,-6 0 165-16</inkml:trace>
  <inkml:trace contextRef="#ctx0" brushRef="#br0" timeOffset="90140.48">24604 2363 44 0,'12'1'152'0,"-8"2"-9"15,1 3-13-15,-1 2 1 0,0 2-9 16,3 1-2-16,-3 4-9 0,2 0-6 16,1 5-12-16,-3-3-8 0,2 0-9 15,0 1-10-15,-2-1-1 0,4 1-10 0,-2 0 0 16,-2-5-6-16,2 0-2 0,-2-2-3 15,2-1 12-15,-1-2 15 0,-1-3-1 16,3-1-8-16,-1-2-5 0,-6-2-6 0,19-6-1 16,-9-1-6-16,1-3-5 0,2-1-1 15,-1-1-2-15,3-1-9 0,2-2-1 16,0-1 1-16,0 2-3 0,0-1-3 0,-1 2 0 16,2 2-5-16,-4 1-3 0,1 1 0 15,-2 1 0-15,2 3-3 0,-3-1-1 16,2 4-3-16,-4 2 0 0,0 0-6 15,1 4 5-15,0 0 0 0,-1 1-2 0,1 1 1 16,-1 0 0-16,1 2 0 0,2-4 1 16,-1 5 1-16,-1-4 0 0,4 0-2 0,0 1 0 15,-3-4 3-15,8-2 0 0,-2 0-4 16,0-3 2-16,-2-3 0 0,3 0 1 16,1-6-3-16,-6 2 8 0,4-4 3 15,-6 3 4-15,-2 0 2 0,-1-1 5 0,-5 3-3 16,0-1-3-16,-1 1 0 0,-1 1-5 15,-2 2 1-15,0 0-1 0,0 6-3 16,0-5-1-16,0 5 0 0,0 0 1 0,0 0-3 16,0 0 3-16,10 19-5 0,-1-12 3 15,-1 5-2-15,0 1 0 0,4 1-1 16,0 3-1-16,-2 2 1 0,3 0-4 0,-2 2-1 16,-3-2 0-16,-1 1-1 0,-1 0-5 15,-6-3 6-15,0 0-2 0,-6 0-3 16,-1-2 3-16,-3-1 2 0,-3 1-3 15,0-3-1-15,1-2 0 0,-4 1 2 0,4-6-6 16,-1 3 0-16,1-5-6 0,3 1-8 16,0-2-9-16,3 1 4 0,6-3-2 0,0 0 0 15,0 0 6-15,0 0 0 16,0 0 5-16,0 0 0 0,28-9 1 0,-15 6 3 16,1 0 0-16,4 0 1 0,0 1 0 15,2-2 0-15,1 0 0 0,4-1 4 0,0-1 3 16,1-1 0-16,-1-3-1 0,3 0 4 15,-3-1 4-15,2-4 1 0,-3 1 8 16,-5 1 8-16,0-4 1 0,-2 1 1 0,-5 0 5 16,1 0 1-16,-4 1-2 0,-5 2-2 15,-2 1-2-15,0 0-2 0,-4 5-2 16,0 0-5-16,0 1 1 0,-2 4-1 0,4 2-1 16,0 0-5-16,-13 9 3 0,8 1-2 15,5 1 0-15,0 2 0 0,5 3 1 16,-1 3-3-16,5 2 0 0,1 0 2 15,5 4-15-15,4-3-22 0,0 2-31 0,0-3-41 16,7-5-56-16,-5-3-87 0,4-2-522 16,1-4 261-16,-1-3 172 0</inkml:trace>
  <inkml:trace contextRef="#ctx0" brushRef="#br0" timeOffset="90536.14">26505 2524 160 0,'-16'-5'208'0,"2"5"-16"16,-5 1-17-16,-5 5-22 0,2 1-8 0,-8 6-20 15,0 4-9-15,1 1-12 0,-1 5-9 16,4-2-10-16,3 2-9 0,6-1-3 16,2-1-8-16,7 1-6 0,4-3 0 0,2-5-3 15,6 3-5-15,4-4-7 0,2-4 1 16,6-2-5-16,2-5-5 0,2-4-1 15,5-5-7-15,3-7-1 0,1-6-3 0,5-7-3 16,-2-8 0-16,8-18-3 0,-2-6-1 16,-2-8 0-16,-2-1-4 0,-2-7-4 15,-2 2 0-15,-6-4 3 0,2 4 12 16,-7 6 5-16,-4 15 9 0,-2 12 5 0,-3 7-3 16,-4 7-3-16,1 2-3 0,-1 10-5 15,-3 2-8-15,-1 10 2 0,-2 2-1 0,0 0-2 16,-2 33-1-16,-1-5-2 15,1 8 0-15,-2 8-1 0,2 11-1 0,-3 2 1 16,3 4 1-16,0 20-4 0,0-12-13 16,2-11-41-16,0-2-43 0,2-4-60 0,-2-7-84 15,-2-7-576-15,0-8 273 0,-4-3 181 16</inkml:trace>
  <inkml:trace contextRef="#ctx0" brushRef="#br0" timeOffset="90696.46">25899 2223 2301 0,'-53'-21'6'0,"11"2"-9"0,6 6 6 16,6 1 0-16,7 3 34 0,1 1 17 15,6 0-14-15,1 2-9 0,0 0-8 0,4 1-17 16,1 2-35-16,2 0-53 0,8 3-62 16,-6-2-70-16,6 2-477 0,0 0 235 15,0 0 155-15</inkml:trace>
  <inkml:trace contextRef="#ctx0" brushRef="#br0" timeOffset="91465.88">27444 1579 45 0,'10'-15'219'0,"-1"5"-18"0,0 10-20 0,-9 0-2 16,8 19-10-16,-8 0-9 0,0 12-4 16,-6 10-14-16,0 11-12 0,-10 24-12 0,2 3-7 15,2 4-11-15,0-1-11 0,4 2-8 16,2-4-7-16,4-11-6 0,4-11-7 16,2 0-3-16,2-3-7 0,5-6-3 15,0-3-4-15,3-5-2 0,6-10-5 0,0-2-1 16,8-8-5-16,-1-4-2 0,7-5-5 15,-2-7-1-15,5-5-2 0,0-5-2 16,-1-7-5-16,4-7-1 0,-1-5-2 0,-3-3 0 16,-6-4 1-16,-1 2-4 0,-10 1 3 15,-2 0 3-15,-5 1 3 0,-4 6-1 16,0 4 1-16,-4 0-1 0,-4 3-1 0,-2 5-2 16,0 2-2-16,-6 4 1 0,8 3-2 15,0 0 0-15,-18 10 0 0,12 1-2 16,-1 2 0-16,1 5-1 0,4-1 0 15,2 4-1-15,0-1 2 0,6 4-6 0,3-2-19 16,3 1-27-16,4-2-32 0,4 2-30 16,8-4-19-16,5-2-17 0,3-3-6 15,5-5 3-15,3-1 13 0,1-4 13 16,-1-4 5-16,0-4 16 0,1-4 16 0,1-3 18 16,-1-5 15-16,-11 1 28 0,0-2 19 15,-5-2 17-15,-3 0 15 0,-5 0 9 0,-6 1 9 16,-3 1-4-16,-5 4 0 0,-1-2-4 15,-6 4 0-15,-2 3-5 0,-4 0-3 16,-5 3-3-16,-1 5 0 0,-6 4-5 0,-2 5-3 16,-2 1 0-16,3 3-1 0,0 2-4 15,2 3-4-15,3-2 3 0,0 4-1 16,6-2 1-16,4-2-1 0,0-1 1 16,4-3 0-16,2-1-1 0,2-1 6 15,4-3-4-15,1-3 1 0,2-4 0 0,1-2-5 16,5-2-4-16,0-4 3 0,2-3 1 0,3 0-3 15,-4-4-5-15,4 1 4 0,-3 1-1 16,-2 1-3-16,-5 4-1 0,1-3 0 16,-1 4-1-16,0 0-6 0,-4 2 0 15,0 5 2-15,-8 0 0 0,13 6 1 0,-5 0 4 16,1 1-4-16,-1 1-12 0,1 2-19 16,-1-1-21-16,2 1-28 0,2-1-38 15,0-1-26-15,3-4-36 0,0-1-401 0,2-1 198 16,-1-4 131-16</inkml:trace>
  <inkml:trace contextRef="#ctx0" brushRef="#br0" timeOffset="91721.46">29021 2510 289 0,'13'-14'38'0,"-3"6"5"16,1 0 5-16,-2 1-6 0,-1 3 2 0,0 0 5 15,1 0 1-15,2 4 2 0,-1 0 8 16,1 2-14-16,1 2 1 0,3 3-3 16,0 1-4-16,1 5-5 0,0 0 2 0,-4 5 2 15,1 0-9-15,-5 2-3 0,1 1-2 16,-2-4 3-16,-3 0-8 0,-2-2 4 0,-2-1 9 15,0-3 13-15,-4-1 16 16,-1-5 8-16,-1 1 9 0,-1-4 11 0,1-2 10 16,6 0 4-16,-13-8-3 0,7 3-5 15,4-3-11-15,0-1-7 0,4-3-7 0,2-1-9 16,0-1-6-16,5-1-14 0,4 0-25 16,2-2-27-16,1 0-33 0,4 1-37 15,0 2-32-15,2-1-33 0,-3 2-37 16,-1-1-423-16,4 6 206 0,-5-4 136 0</inkml:trace>
  <inkml:trace contextRef="#ctx0" brushRef="#br0" timeOffset="92451.69">29603 2357 34 0,'8'7'107'16,"-10"-1"-12"-16,0 3 1 0,-2 0-4 0,2 7-5 15,-4-1-10-15,0 2-10 0,-1 0-2 16,0 0-9-16,1 1-3 0,0-2 0 15,2 0-9-15,-2-3-1 0,4 0 0 16,-3-1 7-16,3-3 12 0,-2 1 8 16,4-2 6-16,-3-4-3 0,6-1-8 0,-3-3-3 15,0 0-9-15,15-1-7 0,-15 1-5 16,18-12-4-16,-4 6-3 0,-2-1-3 0,0-1 0 16,3 1-8-16,-2 1 0 0,-2 0-6 15,1 2-2-15,-4 1 0 0,4 3-2 16,-4-3-2-16,4 6-2 0,-1-2-2 0,2 4-1 15,2 1 0-15,-1-1 4 0,4 0-2 16,-2 4 0-16,6-2-5 0,1-1 2 16,0-1 0-16,2-1-1 0,1 0 2 15,-1-4 0-15,-1 0-2 0,4-4 1 16,-4-2-2-16,2-2 1 0,-3 0 0 0,1-4-2 16,-4 0 3-16,-2-1 5 0,-1 0 6 0,-5 1-5 15,-1 0 4-15,-2 0-2 16,-1 2-1-16,-6 2-2 0,2 1 3 0,-4-1-5 15,-2 4-1-15,2 4 4 0,-6-4-5 16,6 4-3-16,0 0 0 0,-17 12 2 0,12-5 0 16,1 1 1-16,2-1-1 0,2 5 1 15,2 0-4-15,2-4 0 0,3 4-4 16,4-2-8-16,-1-1-3 0,4-1-9 16,2 0 1-16,1-3-4 0,2 1-2 0,0-3-6 15,-1-2-1-15,4 1 4 0,-1-2 4 16,-2 0 5-16,0 0-3 0,1-2 4 0,-4 2 0 15,-1-1 6-15,-2-2 6 0,-1 3 2 16,-1-2 4-16,-1 2-4 0,-1 0 3 16,-9 0 2-16,17 2-3 0,-9 1-1 15,-2 0 2-15,1 1-4 0,0 2 6 0,-1-1 2 16,0 3-6-16,-2-1 5 0,3-1-2 16,-3-1 4-16,2 3 3 0,-2-2-6 15,3-2-1-15,-3 2 1 0,3-3 2 16,1 1-3-16,-2-2 4 0,4 2-3 0,2-4 1 15,-2 2 0-15,-2 0 1 0,3-1-3 16,0 2 2-16,-1-2 2 0,-1 1 0 0,1 4 2 16,-2-2-1-16,2 4 3 0,-2-3-2 15,-2 5 4-15,2-2-3 0,-3 4 1 16,1 0-1-16,1 0 0 0,-5 0-15 16,2-2-32-16,-2 2-55 0,0-5-49 0,-2 1-365 15,0-2 174-15,0-6 114 0</inkml:trace>
  <inkml:trace contextRef="#ctx0" brushRef="#br0" timeOffset="92582.59">30700 2304 176 0,'4'-10'194'16,"-2"-1"-23"-16,2 4-12 0,0 1-21 16,3 3-29-16,-1-1-59 0,3 2-65 15,-3 2-319-15,-6 0 113 0,11 3 75 0</inkml:trace>
  <inkml:trace contextRef="#ctx0" brushRef="#br0" timeOffset="93041.75">22002 3278 8 0,'-8'-2'253'0,"6"-3"-7"15,2 5-11-15,27-10-7 0,5 6-12 16,25 0-8-16,40 1-7 0,50 3-11 0,31 3-6 15,69 7-19-15,19 1-8 0,21 9-6 16,30 5-16-16,8-3-11 0,8 3-10 16,17 0 0-16,7 0-17 0,1 1-5 15,-7 0-3-15,3 5-13 0,-3-1-8 0,-12 1-6 16,-20 1-7-16,-18-1-3 0,-20-1 0 16,-16-3-12-16,-25-2-5 0,-63-7-1 15,-14 0-2-15,-16-5 3 0,-38-3 1 0,-10-1 2 16,-12-3-4-16,-23 0 5 0,-15-2-6 15,-9-2-1-15,-7-1-6 0,-3 3-5 0,-6-2-18 16,-3 3-27-16,-9-4-38 0,-5 1-59 16,-7-2-69-16,0 0-67 0,-36 6-71 15,-6-1-702-15,-41 5 350 0,-14-3 231 16</inkml:trace>
  <inkml:trace contextRef="#ctx0" brushRef="#br0" timeOffset="93518.36">22910 4538 65 0,'0'0'249'0,"0"0"-24"16,0 0-19-16,0 0-17 0,-2 15-6 16,2-2-8-16,0 6-14 0,0 5-7 15,2 2-8-15,0 4-7 0,0 6-14 0,1 4-8 16,-1 3-15-16,0 1-8 0,2-1-9 16,1 0-6-16,-3 2-8 0,2-6-9 15,0-2-1-15,-2-9-9 0,0-3 10 0,0-4 10 16,0-4 3-16,0-8-2 0,0-3-4 15,-2-6-9-15,0 0-6 0,2-28-2 16,0 3-4-16,-2-7-6 0,2-10-1 0,2-8-7 16,-2-7-3-16,0 0 4 0,6-23-1 15,0 6 4-15,3 10 1 0,-3 11 5 16,5 3 0-16,2 1-2 0,3 5-5 16,2 3-4-16,3 3-2 0,7 1-2 0,0 7-7 15,4 1-6-15,-1 4 3 0,3 3-3 16,-2 6-1-16,0 2-1 0,-1 3-23 0,-5 4-24 15,2 1-32-15,-7 6-35 0,1 0-33 16,-6 4-43-16,2 5-44 0,-6 7-42 16,-5-1-746-16,-1 4 343 0,-14 4 226 15</inkml:trace>
  <inkml:trace contextRef="#ctx0" brushRef="#br0" timeOffset="93672.52">23097 4622 24 0,'-36'14'170'0,"8"0"-12"0,5-7 7 0,4 1-1 16,4-2 7-16,3-2 2 0,2-1-8 15,6 3-4-15,4-4-9 0,0-2-13 16,20 6-15-16,-4-5-15 0,6-1-10 0,3 0-20 16,5 0-39-16,-1 0-45 0,1-1-49 15,2 1-53-15,0 0-69 0,-5-2-420 16,-4 2 203-16,0-2 133 0</inkml:trace>
  <inkml:trace contextRef="#ctx0" brushRef="#br0" timeOffset="94799.14">23471 4816 116 0,'2'6'182'0,"0"0"-3"0,4-5-3 16,1 2-7-16,4-3-7 0,1 3-13 15,3-7-8-15,2 1-8 0,2-3-6 0,3-5-5 16,-2 3-10-16,2-6-2 0,-5 1-7 16,-1-3-2-16,2 1-2 0,-6 0 1 15,-4-1-1-15,1 3-3 0,-5 2-4 16,-4 1-6-16,-4 1-6 0,-5 1-7 0,1 4-5 15,-8 2-3-15,-2 2-5 0,-3 4-5 16,-2 2-5-16,-2 4-5 0,3-1-3 0,4 6-4 16,0 2-4-16,3 0-7 0,5 2-1 15,6-1-6-15,4-1-7 0,4 3-17 16,2-6-14-16,9 4-25 0,4-3-18 16,4-4-12-16,7 2-15 0,4-5-7 0,9 0-21 15,-1-5 8-15,7 1 8 0,-1-4 10 16,3-2 10-16,6-1 9 0,1-3 10 0,-4-2 13 15,-1-1 21-15,-13 1 24 0,1 0 25 16,-12 1 22-16,-1 1 16 0,-5-2 12 16,-4 1-1-16,-9 1-4 0,-4 3 0 15,-4-2-1-15,-2 5-6 0,0 0 1 0,-20-3-3 16,5 5 0-16,-2 4-9 0,-4 0-3 16,-3 4-4-16,2 2-5 0,-2 1-3 0,-1 4 0 15,5-1-8-15,4-1 0 0,1 0-4 16,2 0-4-16,5-2 1 0,1 0 0 15,5-2-3-15,4-3 3 0,3 1-4 16,1-3-2-16,4-3 0 0,4-3 0 0,-2 0-4 16,7-1-5-16,-2-5 1 0,0 0-1 15,0 0 3-15,0 2-4 0,-3-1-4 16,0 1 0-16,-4-1 0 0,0 4 0 0,1-1-2 16,-1-1-1-16,-3 3 1 0,-7 0 3 15,15 6 0-15,-7-1-1 0,0 1-1 16,2 1 2-16,0 0 1 0,4 4 1 0,-1-4 0 15,6-1-3-15,0 0 0 0,5 0 4 16,3-3-4-16,3 0 1 0,0-6-4 16,1-3 1-16,5 1 2 0,2-6 0 0,-2-3-1 15,7-3-1-15,-5-5 0 0,0 0 4 16,-3-3-2-16,-1-4-1 0,-4-1 0 16,-2-3 0-16,-5 0 1 0,-4 2-3 0,-4 2 4 15,-3 1 6-15,-1 5-3 0,-2 2 2 16,-3 5 1-16,1 2-1 0,-3 3-4 15,-4 4 1-15,0 6 0 0,0 1 0 0,0 0 3 16,-9 19 0-16,3-3-3 0,-3 5 4 16,3 6-4-16,-3 5-1 0,1 4 10 15,0 2-6-15,2 2 2 0,-2-1-3 16,2-1-4-16,4-2 5 0,-2-8-4 0,2 0-4 16,0-6 0-16,2-3 0 0,-2-2-1 15,2-5 0-15,2-5 0 0,2-1-2 0,2-6 4 16,-6 0 0-16,18-6 0 0,-6-1-2 15,1-3 1-15,-1 1 1 0,6-5-1 16,-2 1-1-16,2-1 0 0,-2 4 0 0,1-2-2 16,-2 2 0-16,-2 3 5 0,-1-1-6 15,-1 4 0-15,2 3 2 0,-3 2 2 16,1 0 4-16,0 4-4 0,-3 1 0 0,2 3 0 16,1 1 1-16,-1 3 0 0,2-1-1 15,-2 1 0-15,6 0 0 0,-2 2-3 16,2-3 3-16,3-1-3 0,-1 1-4 15,-2-5 0-15,2-1 1 0,0-4-1 0,1 0 3 16,-2-4-3-16,2 0 0 0,1-4 1 16,-4-1 1-16,-1-1 4 0,0-1-1 0,-2-3 1 15,-1 3 0-15,-3-3 0 0,0 1-1 16,-1 0 6-16,-2 0-2 0,0 0 0 16,-2 4 1-16,1 1-2 0,-1 0 1 15,-1 3 0-15,-1-1 0 0,-2 4 0 0,0 0 0 16,0 0 1-16,0 0 2 0,6 19 0 15,-4-12-2-15,0 4 2 0,0 0 1 16,0-2-3-16,2 4 2 0,1-3-9 0,-1 1-20 16,2 3-32-16,0-7-39 0,3 1-42 15,2-1-37-15,-1 1-28 0,0-4-25 16,2-4-563-16,-2-2 269 0,2 0 178 0</inkml:trace>
  <inkml:trace contextRef="#ctx0" brushRef="#br0" timeOffset="95071.33">25806 4930 41 0,'6'-8'93'0,"0"3"-1"0,3 1 13 16,0 2 4-16,1 0 1 0,1 2-4 16,1 2-6-16,1 4-15 0,2-1-2 0,-3 3-8 15,0 1-4-15,0 3-2 0,-2-2-2 16,-1 7-8-16,-3-4-4 0,-4 2-2 16,1 2 2-16,-3-4-2 0,-3 1 5 0,1-1 18 15,-2-1 10-15,0-3 10 0,-3-1 7 16,3-2 6-16,0-2 2 0,-2-3-1 15,0 1-6-15,6-2-8 0,0 0-10 0,-5-15-6 16,10 5-10-16,3-1-7 0,2-2-10 16,5-2-15-16,2-3-23 0,2 1-28 15,1 0-29-15,-2 1-33 0,1 2-37 16,3 0-26-16,-4 3-24 0,0 1-13 0,-4 3-5 16,1 3-3-16,-4 0-414 0,-1 4 203 15,-1 2 134-15</inkml:trace>
  <inkml:trace contextRef="#ctx0" brushRef="#br0" timeOffset="95513.45">26214 4967 526 0,'6'9'-13'0,"-1"-4"16"16,2-1 14-16,1 2 11 0,0-2 8 16,1-1 4-16,1-3 10 0,1 0-1 0,0 0 3 15,-1-1 3-15,0-4 13 0,0 2 1 16,0-1 7-16,-2-2 5 0,0 0 3 16,-1 0 1-16,-1 0 6 0,-1 1-4 0,-3 0-3 15,0-1-9-15,-2 6-4 0,-6-6-4 16,6 6-6-16,-11 0-5 0,11 0-2 15,-17 8-5-15,7-1-4 0,-2 5 0 0,2 1-5 16,2 0-3-16,-1 4 2 0,3-1 2 16,4 1 1-16,0-2 3 0,4 3 4 15,2-5 2-15,7 1 3 0,-1-3 0 0,8-1-2 16,-2-5-2-16,5-1-3 0,0-2-3 16,4-4-4-16,3-4-3 0,-2-3-2 15,5-3-2-15,-5 0 5 0,-3 3 6 0,0-4-1 16,-4-1-2-16,1 1 4 0,-6 3 4 15,0-2 0-15,-4 1-1 0,0 3-3 16,1-3-5-16,-5 5-3 0,5-1-5 0,-5 1-7 16,3 5 0-16,-1-1-4 0,2 2 0 15,2 2 1-15,-2 2-2 0,2 4-3 16,-1-1-2-16,0 0-3 0,-1 4 5 0,-3 0 0 16,-1 0 2-16,-2 2 4 0,-2 0-4 15,-4 3 3-15,-2-1-2 0,-5 0-4 16,-1 0-1-16,-3 1-1 0,-2-2-2 0,-1 2-4 15,-6-2-30-15,-1-1-43 0,-1-6-65 16,2 4-70-16,0-9-69 0,1 3-781 16,0-4 357-16,0-1 236 0</inkml:trace>
  <inkml:trace contextRef="#ctx0" brushRef="#br0" timeOffset="95872.19">23386 5591 25 0,'-56'1'299'0,"13"-1"-3"0,9 0-18 16,15-1-19-16,8 1-18 0,11-5-7 15,0 5-8-15,40-5-18 0,7-1-13 16,40-2-11-16,13 2-10 0,35 4-9 0,19-4-9 15,18 4-8-15,14 4 13 0,9 2 7 16,6-1-2-16,45 9-3 0,-3 5-6 0,-4-2-12 16,-48 1-11-16,-9-1-13 0,-11 0-12 15,-10 2-10-15,-17-3-9 0,-13-1-10 16,-31-5-8-16,-16-1-8 0,-18-1-6 16,-15-3-7-16,-13 1-9 0,-5 0-6 0,-5-2-19 15,-6-2-28-15,-1 2-34 0,-7-2-42 16,0-2-46-16,-6 0-51 0,2 0-61 15,-2-2-63-15,-1-1-74 0,2-5-851 0,-3-3 419 16,-2-4 277-16</inkml:trace>
  <inkml:trace contextRef="#ctx0" brushRef="#br0" timeOffset="96208.12">28022 4317 136 0,'10'-18'255'0,"0"3"-18"15,2 4-21-15,-2 3-22 0,1 2-17 16,0 4-16-16,1 1-15 0,1 2-12 0,1 3-12 15,0 4-13-15,0 5-8 0,1 4-6 16,-4 5-4-16,-3 3-7 0,-4 5-6 0,-2-2-7 16,-6 8-4-16,-2 4-7 0,-4-2-5 15,-4 4-5-15,-2 2-5 0,-2-4-5 16,2 0-3-16,-3-2-6 0,2-6-27 16,0-2-43-16,3-3-49 0,-2 3-68 0,6-8-66 15,-3-1-557-15,2 0 264 0,-1 0 176 16</inkml:trace>
  <inkml:trace contextRef="#ctx0" brushRef="#br0" timeOffset="96379.05">27848 5541 224 0,'2'8'308'0,"0"-3"3"16,3 0-13-16,0-3-23 0,1 3-17 15,2-5-20-15,-8 0-26 0,17-2-21 0,-11-1-15 16,1 1-23-16,-5-3-25 0,0 0-43 15,-2 5-84-15,-9-11-102 0,1 3-121 16,-5 1-640-16,-1-1 293 0,-6-2 193 0</inkml:trace>
  <inkml:trace contextRef="#ctx0" brushRef="#br0" timeOffset="105727.93">8341 14991 20 0,'5'-26'145'0,"-1"5"-2"16,0 0-5-16,0 5 6 0,-2 2-4 16,1 1 4-16,-1 3 3 0,-2 2 4 0,-5 0-9 15,1 1-12-15,-6 3-6 0,-8 7-7 16,-6 5 2-16,-10 8 3 0,-24 21 0 0,-5 10-1 16,-14 15 3-16,4 11-8 0,2 6-9 15,6 2-13-15,10 7-4 0,14-16-8 16,12 3-8-16,8-1-9 0,14-14-4 15,7-10-5-15,7 4-10 0,14 8-5 0,6-4-28 16,9-5-29-16,5-9-27 0,-1-10-29 16,-4-9-25-16,4-5-17 0,-1-7-13 0,-4-2-13 15,3-7-8-15,-6-4 4 16,0-6 8-16,4-5 8 0,2-7 15 0,-4-9 11 16,0-7 11-16,8-14 18 0,-6 0 23 15,-7 5 31-15,-7 9 22 0,-3 4 19 0,-4 1 33 16,-1 9 23-16,-3-2 18 0,-1 7 6 15,-1 2 2-15,-2-1-2 0,-3 9 0 16,0 5 5-16,-4 0-4 0,0 0-3 16,4 19-1-16,-2-5-8 0,2 5-9 0,2 5-5 15,6 0-9-15,0 5-7 0,3 0-1 16,6-4-7-16,6 9-6 0,5-9 0 0,2-1-6 16,5-5-1-16,-4-4 3 0,3-1 4 15,0-9 6-15,3-3-16 0,-5-2 15 16,2-6-4-16,-4-1 0 0,-1-7-2 15,-3-4-7-15,-4-3 5 0,-3-2 1 0,-7-7-9 16,-2-2-7-16,-8 1 2 0,-6 0-4 16,-6-4-3-16,-8 7 1 0,-4-3-8 15,-14 3-9-15,-7 4 6 0,-7 6 13 16,-1 5-10-16,-1 3-2 0,8 3-20 0,4 3-27 16,4 2-32-16,2 4-35 0,8 0-32 15,2 1-34-15,6 3-42 0,7 2-25 0,7-1-28 16,7-1-23-16,3-2-588 0,9 0 297 15,0-4 195-15</inkml:trace>
  <inkml:trace contextRef="#ctx0" brushRef="#br0" timeOffset="106192.46">9179 15482 2 0,'16'-3'116'0,"-8"0"9"16,0 3 9-16,0 3 17 0,-1 0 17 0,2 1 4 16,1 5-6-16,3 1-2 0,2 3-6 15,2 6 3-15,1 2-4 0,2 2-7 16,-2 4-13-16,4 1-7 0,-3 2-9 15,2 5-12-15,-2-5 1 0,0-1-12 0,-2 1-6 16,-2-8-8-16,-3 0-7 0,2-2 8 16,-4-3 0-16,-2-1 18 0,0-2 14 15,0-7-12-15,-4-1-13 0,0-2-12 0,-4-4-4 16,0 0-12-16,4-13-3 0,-4 0-7 16,2-5-7-16,-2-2-8 0,2-10-8 15,0 4-8-15,0-4-20 0,2-1-17 16,3 4-14-16,-3-2-20 0,2 3-25 0,1 2-20 15,-1 4-26-15,1 0-17 0,-1 6-15 16,0 0-17-16,2 3-10 0,2 2-15 0,0 3-6 16,0-2-2-16,1 2-1 0,2 5 16 15,-3-3 19-15,3 2 20 0,-1-2 21 16,2 2 29-16,-2 0 30 0,3-1 23 16,-2 0 24-16,-1 3 18 0,1-3 20 0,1 3 14 15,2 0 14-15,0 3 15 0,0 3 12 16,-2-2 4-16,1 4 16 0,0 3 4 15,0 2 6-15,-1 6-2 0,0-1-4 0,-2 6-5 16,0 2-7-16,1 4-13 0,-2-4-3 16,-3 3-6-16,1-1-5 0,-1 5-11 15,-2-8-22-15,0 2-31 0,4-2-31 0,-2-2-32 16,-2 1-36-16,2-7-45 0,-1 0-46 16,2-8-462-16,-1-1 224 0,0-2 147 15</inkml:trace>
  <inkml:trace contextRef="#ctx0" brushRef="#br0" timeOffset="106362.17">10397 15691 41 0,'2'-2'193'15,"-2"2"5"-15,0 0-8 0,8 12-16 16,-4-3-15-16,-2 3-10 0,2 3-19 16,-2 4-8-16,1-4-13 0,-1 5-11 0,1 1-10 15,-3 3-28-15,2-4-32 0,-2 4-42 16,0-3-39-16,-2 0-40 0,2-4-27 15,-3 0-377-15,1-4 169 0,-1-1 112 16</inkml:trace>
  <inkml:trace contextRef="#ctx0" brushRef="#br0" timeOffset="106613.34">10356 15648 36 0,'11'-21'171'0,"2"5"4"15,-1 3-4-15,7 3-6 0,3 3-7 16,3-1-4-16,5 3-10 0,4 0-7 15,0 5-9-15,1 0 4 0,5 5-5 0,1 0 2 16,5 6 3-16,-8 3-3 0,1 6 2 16,-7-4-4-16,-8 5-1 0,0 3 6 15,-9 2 2-15,-7 0-6 0,-6 1-2 0,-4-1-22 16,-8 5-2-16,-9 0-9 0,-7 0-5 16,-8-3-17-16,-4 2 1 0,-17 1-15 15,4-10-16-15,7-4-26 0,-1-3-30 0,5-5-42 16,4-7-54-16,3-2-56 0,3-5-74 15,-2-11-794-15,5-5 351 0,-1-10 233 16</inkml:trace>
  <inkml:trace contextRef="#ctx0" brushRef="#br0" timeOffset="107410.08">11415 14615 165 0,'-49'-6'195'15,"-4"1"-13"-15,-2-2-13 0,-31 0-12 0,-15-6-11 16,-24-2-15-16,-10-6-14 0,-17 2-12 16,-11-2-9-16,-7 0-11 0,-14-2-8 15,-46-1-7-15,-9-1-12 0,-7 1-2 0,5 2-5 16,6 0-4-16,47 4-5 0,-1 3-3 15,2-1 2-15,12-1 2 0,12 2 3 16,10-1 2-16,20 3 2 0,32 5 3 0,12 0 2 16,17 3 1-16,17 1-4 0,10 4-4 15,5 4-8-15,4 6-1 0,3 7 4 16,-1 8 1-16,4 9 6 0,5 4-3 16,-5 20 6-16,4 8-1 0,7 2 6 0,5 4-3 15,1 5 1-15,2 7-2 0,7 7 1 16,-2 6-5-16,-2 25 0 0,-2 6-5 15,2 3-8-15,0 3 6 0,-3-7-5 0,1 1-1 16,-3-4-4-16,-2-1 4 0,1-2-5 16,-4-5-4-16,2 0-2 0,1-21 1 15,-2-5-4-15,2-1-3 0,3 0 5 16,0-14-2-16,4-11-8 0,4-9 1 0,2-10-5 16,2-1-1-16,2-8 7 0,4 2-5 15,4-7-3-15,6 0-3 0,3-9 2 16,11-3 1-16,14 2 0 0,27-6-4 0,16-2 2 15,13-7-5-15,10 2 1 0,29-2 3 16,14 1-2-16,10 1-4 0,10-1 7 0,14 6-2 16,48 6-2-16,0 3 2 0,7 0-9 15,7 5 8-15,-3 2 6 0,2 3-4 16,3-3 5-16,-5-3-9 0,-14-2 5 16,-50-5-1-16,-8-6-3 0,-11 0 3 0,-15-5 0 15,-35-1-1-15,-12-1-3 0,-29 0 1 16,-13-4 10-16,-16-2 9 0,-9-6-2 0,-10 2-1 15,-4-7 6-15,-7-3-6 0,-7 0 2 16,-4-8-4-16,-8-5 4 0,-7-14 3 16,-15-26-2-16,-6-7-3 0,-10-26 0 15,-1-11-7-15,-1-4-3 0,3-17-1 0,3-4-4 16,1-10-7-16,5-15-6 0,4-1-2 16,5 0-2-16,5 7-2 0,4 11 3 15,4 13 2-15,6 31-3 0,0 9-3 0,2 8 4 16,2 18 0-16,0 13 0 0,0 3-3 15,0 10 0-15,2-1-18 0,0 9-11 16,0 3-17-16,0-2-20 0,0 3-33 0,2 4-41 16,0 2-37-16,2 2-35 0,2 2-38 15,-2 3-718-15,10-4 334 0,-8 2 221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0:05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6826 10620 2 0,'-11'2'30'0,"3"0"-4"0,-3 0 1 0,2 0-6 15,1 2 0-15,0-3-2 0,0 1 0 16,-2 2-1-16,2-2-5 0,0 2 4 15,-1-2-6-15,1 0 1 0,0 2-1 0,-1-3-4 16,0 3 2-16,1 0-2 0,2-3 1 16,-2 4 0-16,0-1-2 0,2-2-2 15,0-1 1-15,0 3-2 0,6-4 1 0,-11 3-3 16,7 0 3-16,4-3 0 0,-9 3-1 16,9-3 2-16,-6 2 2 0,6-2 2 15,0 0 2-15,-6 4-3 0,6-4 0 0,0 0 2 16,0 0-1-16,0 0 1 0,0 0-3 15,0 0-1-15,0 0-1 0,23-19 0 16,-6 7 0-16,9-2-3 0,12-7 0 0,23-10 0 16,11-4 1-16,32-9-2 0,12-5 2 15,11 0-1-15,9-2 2 0,4 3-3 16,1 1-1-16,3-1-1 0,2 6 1 16,-2 2-1-16,-2 3 2 0,-7 1-2 0,-10 4 2 15,-6 4-5-15,-28 7 2 0,-7-1-2 16,-8 5-1-16,-16 3 3 0,-11 2-1 0,-11 2 1 15,-5 2-1-15,-5 2 0 0,-3-1 2 16,-1 1 2-16,-6 2 4 0,-2 1-5 16,-4 1 2-16,-2-2-2 0,-3 3 0 15,-2-2 0-15,-5 3 1 0,0 0-2 0,0 0 1 16,0 0-4-16,0 0-10 0,-24 10-15 16,16-7-99-16,-3 1 43 0,0 1 29 15</inkml:trace>
  <inkml:trace contextRef="#ctx0" brushRef="#br0" timeOffset="456.37">8047 10601 50 0,'79'-19'62'0,"3"0"0"0,6 2-6 15,6-3-4-15,-1 1-4 0,3 5-5 0,-5-3-3 16,-1 4-3-16,-3 0-4 0,-6 4-1 15,-16 0 0-15,-12-1-1 0,-9 4-2 16,-1 1 1-16,-5-1 1 0,-4 0-4 16,-6 2 5-16,-1 1 1 0,-6-2-4 0,0 4 3 15,-1-3 3-15,-4 2 4 0,-3 0-2 16,2 0-1-16,-5 0-5 0,1 2-2 16,-1-2 0-16,-1 1-1 0,0 1-9 15,-1-2 0-15,-8 2 2 0,12 0-5 0,-12 0-5 16,11 0-4-16,-11 0 7 0,0 0-8 15,0 0-10-15,9 2-8 0,-9-2-19 0,-2 9-7 16,2-9-11-16,-9 7-10 0,5 1-14 16,-1-2-12-16,1 0-203 0,0 1 97 15,2-1 65-15</inkml:trace>
  <inkml:trace contextRef="#ctx0" brushRef="#br0" timeOffset="11809.09">9619 12566 73 0,'-6'-41'86'0,"4"-1"-5"16,2-2-1-16,2-1-2 0,4-10-9 15,10-27 5-15,0 0-3 0,10-4 0 16,7-19-3-16,12 4-2 0,11-1-5 0,5 2 1 16,9 2-7-16,5 4-12 0,6 2-2 15,6 4-6-15,4 5-3 0,4 3 3 16,7 3-5-16,-1 5-1 0,7 1-12 16,11 3 8-16,4 3-3 0,10 0 1 0,9 5-5 15,40-15-3-15,-30 22-1 0,37-8-2 16,-37 17-3-16,11 4-3 0,2 8-23 0,3 3 3 15,-2 8-3-15,-3 7 5 0,-10 9 1 16,-9 5-4-16,-11 10-7 0,-10 10 7 16,-32 2-2-16,-4 8-6 0,-11 5 4 15,-6 8-1-15,-11 6 3 0,-6 7 2 0,-11 3-1 16,-8 5 3-16,-6 4-1 0,-10-4 2 16,-6-3 3-16,-10-5-3 0,-7-1-2 0,-8 19 1 15,-5 0-4-15,-8-3-2 0,-6-3 4 16,-3-2-7-16,-8-6-1 0,-1-1-11 15,-1-8-9-15,1-1-11 0,6-12-13 16,8-7-195-16,5-6 89 0,-1-3 59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0:51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10534 14339 93 0,'15'-2'127'0,"2"-4"-2"0,6 0-7 16,3-1-8-16,8-3-2 0,6-1-10 0,7-3-9 16,3-3 3-16,24-6-8 0,8-1-27 15,7-5-4-15,20-3-6 0,2-3 0 16,8 1-6-16,4 2-2 0,0-3-6 0,-3 7 5 16,-3 0-8-16,-22 6-4 0,-6 1 0 15,0 0-4-15,-5 2-1 0,-7 2-1 16,-16 4-3-16,-8 1-3 0,-2 1 1 0,-11 2-6 15,0-3-1-15,-4 5 2 0,-6 1 3 16,-3-1-3-16,1-2-6 0,-4 3 3 16,-6 3-3-16,-1-2 4 0,0 3-1 0,-2-4-5 15,-5 4 5-15,-1-2-4 0,-2-1-2 16,-3 4-4-16,-4 1-12 0,2-3-8 16,-2 3-10-16,0 0-12 0,0 0-10 0,-22 0-11 15,22 0-14-15,-18 4-14 0,5 1-15 16,-2-1-286-16,-2 1 134 0,-2 0 89 15</inkml:trace>
  <inkml:trace contextRef="#ctx0" brushRef="#br0" timeOffset="334.46">11651 14240 110 0,'30'-13'128'0,"4"0"-11"0,1-2 0 0,-2 5-11 15,3-7-14-15,8 3-9 0,1 0-2 16,1-3-6-16,-1 2 2 0,-1 1-16 15,0 1-3-15,-5 2-7 0,-3 1-5 0,-2-1-7 16,-7 4-6-16,1 0-1 0,-2 1-3 16,-4 0-5-16,-3 1-9 0,1-1-13 15,-4 5-10-15,4 0-22 0,-6 1-17 16,1 0-30-16,2 2-39 0,-2 3-258 0,2-2 127 16,0 3 84-16</inkml:trace>
  <inkml:trace contextRef="#ctx0" brushRef="#br0" timeOffset="1857.42">13499 16918 10 0,'-8'2'78'0,"8"-2"-7"0,0 0-6 0,0 0-7 16,0 0-8-16,-6 0-5 0,6 0-3 16,0 0-9-16,0 0-8 0,0 0-6 15,-13 0-6-15,13 0-7 0,0 0-8 0,0 0-2 16,-11-6-5-16,11 6-3 0,-4-2-7 16,4 2-6-16,-4-6-7 0,4 6-7 15,0-5-88-15,0 5 43 0,0 0 28 0</inkml:trace>
  <inkml:trace contextRef="#ctx0" brushRef="#br0" timeOffset="7495.05">19337 10435 18 0,'-4'4'44'0,"2"0"-3"0,-2 0-2 16,4-4-1-16,-7 6-1 0,7-6-3 0,-2 3-3 15,2-3 2-15,0 0 1 0,0 0-3 16,11 4 0-16,-11-4-3 0,23-7 2 16,-4 1-1-16,7-2 1 0,10-3-1 0,6-6 2 15,5 1-2-15,20-8-1 0,3 2 2 16,0-3-6-16,2 0 4 0,-2-3 0 16,-5 4 1-16,-10 3-5 0,-6 3 8 0,-3 0-7 15,-3 2 4-15,-9 3-4 0,-2 2-3 16,-5 1-2-16,-4 1 1 0,-1 2 4 15,-3 1-4-15,-5-3-1 0,4 4-2 0,-6 1-4 16,-2-2-1-16,3 2 0 0,-4 2-2 16,-1-2-1-16,-1 2-2 0,-7 2 1 15,8-1-3-15,-8 1 0 0,0 0 0 0,0 0-3 16,0 0-9-16,0 0-1 0,-21 7-13 16,8-1-6-16,-2-1-12 0,-1 2-9 15,-6 0-9-15,-1 4-12 0,-2-1-13 16,-3 3-197-16,-3 3 95 0,-1-1 62 0</inkml:trace>
  <inkml:trace contextRef="#ctx0" brushRef="#br0" timeOffset="7760.55">19564 10618 56 0,'53'-17'61'0,"-4"0"-1"15,-9 4-1-15,-4-1-4 0,-1 3 1 0,-1-3-5 16,-4 6-4 0,-3-3 0-16,-3-1-8 0,0 5 1 0,-4-3-4 0,-3 2-4 15,0 4-3-15,-2-5-8 0,-3 4-6 0,-2 1-18 16,-2-1-24-16,-4-1-31 0,-2 2-152 15,-2 4 71-15,0 0 48 0</inkml:trace>
  <inkml:trace contextRef="#ctx0" brushRef="#br0" timeOffset="8186.46">15927 12615 12 0,'0'0'43'0,"0"0"-2"16,0 0-4-16,0 0-5 0,0 0-3 0,-2-12-10 16,2 12-8-16,0 0-11 0,0 0-15 15,0 0-57-15,0 0 25 0,0 0 16 0</inkml:trace>
  <inkml:trace contextRef="#ctx0" brushRef="#br0" timeOffset="8762.41">15165 13110 8 0,'0'0'49'16,"0"0"-12"-16,0 0-20 0,-4-4-20 15,4 4-34-15,0 0 12 0,0 0 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3:22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22079 2213 156 0,'0'0'146'0,"-3"-7"-15"16,3 7-14-16,0 0-6 0,0 0-10 15,0 0-2-15,0 0-2 0,0 0 2 16,-2 26-8-16,2-10-7 0,0 6-7 0,-2 4 3 15,2 5-3-15,-4 6-8 0,4 3-4 16,-3 0-5-16,1 2-8 0,-2 1-4 16,2 1-3-16,-4 6-7 0,4-6-2 0,-2-3-2 15,0 3-3-15,0-2-6 0,1-2-14 16,0-4-31-16,3-4-42 0,0-2-38 16,3-2-12-16,2-5-52 0,1-6-354 15,2-4 176-15,2-5 116 0</inkml:trace>
  <inkml:trace contextRef="#ctx0" brushRef="#br0" timeOffset="333.02">22506 2476 122 0,'0'0'173'0,"0"0"-8"0,-11 31-11 15,7-12-6-15,2 4 1 0,0 4-9 16,0 3-6-16,2-2-10 0,2 5-9 0,2 1-4 15,5 0-12-15,1 1-1 0,3-3-5 16,2-2-4-16,3-1-5 0,2-4-5 16,1-3-5-16,0-3-4 0,-2-2-3 15,3-4-3-15,-4-6-3 0,2-1-4 0,-3-5-3 16,1-2-3-16,-2-3-5 0,-2-2-2 16,-4-6-4-16,-1-1-8 0,-4-2 1 15,-3-4-6-15,-7-4-4 0,-6 0-2 0,-5-4-4 16,-4 3-2-16,-2-1-3 0,-6 3-1 15,1 0-6-15,-1 3-9 0,2 4-12 16,3 0-20-16,2 2-24 0,4 1-27 0,0 0-32 16,4 5-28-16,1-1-25 0,3 5-22 15,5-1-509-15,2 0 239 0,2 4 158 16</inkml:trace>
  <inkml:trace contextRef="#ctx0" brushRef="#br0" timeOffset="666.21">23035 2499 94 0,'0'15'128'16,"0"4"-7"-16,2 2-1 0,0 4-4 16,2 0-12-16,3 2-1 0,2-3-3 0,1 4-6 15,0-3-6-15,8 0 0 0,-1-1-2 16,1-2 2-16,4-7-3 0,-2 1-6 15,4-7 0-15,1-1-5 0,1-3-1 16,-2-3-5-16,0-4-4 0,2-2-5 0,-3-3-7 16,-1-7-6-16,-4 1 0 0,-3-5-10 15,-2-4-2-15,-7 0-3 0,-6-2-5 0,-4-2-6 16,-8-3 1-16,-4 4-1 16,-4-1-5-16,-4 3-1 0,-1 2 0 0,-1 4-4 15,-2 2-10-15,6 2-12 0,0 2-20 16,1 3-22-16,3 2-27 0,0 1-33 15,4 5-29-15,1-1-34 0,2 2-396 0,1 2 195 16,1-1 129-16</inkml:trace>
  <inkml:trace contextRef="#ctx0" brushRef="#br0" timeOffset="1663.89">22364 3088 134 0,'0'0'171'0,"0"0"-16"0,0 0-14 0,0 0-9 15,0 0-16-15,0 0-6 0,0 0-11 16,0 0-6-16,-6 20-6 0,6-8-10 16,-2 0-6-16,0 2-7 0,0 3-7 0,-2-1-8 15,2 0-2-15,0 1-5 0,-4 0-11 16,4-2-27-16,-2 0-52 0,4 0-35 0,-2-3-48 15,2-2-352-15,-2 1 165 0,2-2 108 16</inkml:trace>
  <inkml:trace contextRef="#ctx0" brushRef="#br0" timeOffset="2849.36">23671 2744 62 0,'0'0'151'0,"10"0"-10"0,-10 0-12 15,0 0-11-15,6 8-10 0,-4 3-5 16,-2 2-6-16,0 2-9 0,0 4-6 0,-2-1-7 16,-2 7-6-16,0 0-8 0,-2 1-7 0,2 2-14 15,-6-3-44-15,4 0-43 0,-2-3-48 16,2-1-324-16,3-2 142 0,-1-4 94 16</inkml:trace>
  <inkml:trace contextRef="#ctx0" brushRef="#br0" timeOffset="3236.15">23978 2549 154 0,'0'0'149'0,"6"14"-7"0,-4-4-6 15,2 6-9-15,0 1-12 0,0 2-6 0,2 4-11 16,-1-1-7-16,3 2-9 0,1-2-7 16,1 1-5-16,1 2-3 0,1-4-5 15,4 0-3-15,-2-4-5 0,6-2-6 16,0-1-4-16,6-5-2 0,-1-3-6 0,1-4-3 16,-3-4-1-16,5-4-9 0,-8-3 1 15,2-3 1-15,-5-5-6 0,-7-4-4 0,-1-4-2 16,-7 0 3-16,-6 0-5 0,-5-6-4 15,-8 2 3-15,-9-4 3 0,-3 3-5 16,-3 3 0-16,-4 2-2 0,5 6 2 16,1 2-2-16,2 3 2 0,2 6-4 0,2 0-1 15,3 4-7-15,1 2-18 0,4 4-21 16,0 2-40-16,2 1-36 0,6 3-40 16,1-3-393-16,3 5 188 0,2-3 123 15</inkml:trace>
  <inkml:trace contextRef="#ctx0" brushRef="#br0" timeOffset="3567.08">24443 2495 142 0,'0'7'166'16,"0"5"-8"-16,-2 0-2 0,0 6-6 15,-1 1-4-15,1-1-8 0,4 3-11 16,-2 2-10-16,3-2-13 0,1 3-4 0,0-3-8 15,6 2-7-15,-1-4-3 0,6 0-6 16,1-1-4-16,4-3-8 0,3-4-4 16,3-3-3-16,4-5-8 0,-3 2-3 0,2-10-4 15,-2 2-6-15,-1-5-3 0,-2-3 0 16,-3-3-3-16,-5-5-2 0,-2-1-7 16,-8-4 0-16,-2-1 0 0,-8 3-4 15,-4-3-1-15,-10 1-1 0,-1 1-3 0,-6 1-3 16,0 4 0-16,-3 2-4 0,2 4 1 15,1 4-12-15,1 2-17 0,4 1-27 0,-2 2-30 16,3 5-33-16,3-1-36 16,2 4-35-16,6-2-475 0,2 3 224 0,4-2 148 15</inkml:trace>
  <inkml:trace contextRef="#ctx0" brushRef="#br0" timeOffset="3901.69">25040 2667 72 0,'8'22'133'0,"-1"-1"-5"16,-1-2-5-16,0-2-12 0,2 1-2 16,2-3-4-16,-2-2-2 0,0 2 6 15,7-1-3-15,-2-3 1 0,3 1 0 0,5-4-4 16,-1-5-3-16,0 1 3 0,4-4-2 15,1-4-3-15,1-3-1 0,-4-1-1 16,0-4-3-16,-2-3-5 0,-1-4-7 0,-5 1-6 16,-1-4-7-16,-4-3-7 0,-7 3-6 15,-2 1-4-15,-2 0-7 0,-4-2-5 16,-8 4-2-16,2 0-10 0,-5 4 2 0,0 2-4 16,-4 3-3-16,3 2-17 0,-2 4-31 15,-2 1-35-15,3 3-36 0,-1 1-39 16,2 4-35-16,2 1-46 0,-2-2-499 15,4 2 244-15,1 2 160 0</inkml:trace>
  <inkml:trace contextRef="#ctx0" brushRef="#br0" timeOffset="4945.8">23126 3668 1427 0,'-6'-16'3'0,"2"4"10"15,-1 3 29-15,1 1 23 0,0 1 11 16,2 3-1-16,0-2-14 0,0 2-11 16,2 4-11-16,-5-4-3 0,5 4-5 15,0 0 8-15,0 0 9 0,0 21 7 0,3-3-2 16,-1 0-2-16,2 11-3 0,0 0-4 15,2 6-2-15,-1 5-4 0,-1-1-2 16,0 2-5-16,0 2-2 0,0-3-2 0,-2 1-3 16,1-1-3-16,-1-3-3 0,0-7-1 15,-2 0 0-15,0-2-2 0,0-6-3 16,0 0-1-16,0-6-1 0,0 2 2 0,2-5-3 16,-2-2-4-16,3-3-3 0,-1-4-5 15,-2-4-6-15,0 0-1 0,14-18-5 16,-4 5-8-16,2-6 4 0,-2-1-1 0,0-3 3 15,3-1 0-15,-2 2 3 0,-3 1 3 16,1 2 6-16,-1 0-2 0,-2 3 7 0,0 3 6 16,0 0 4-16,-2 3 4 0,0 1-3 15,-2 1 0-15,0 0-1 0,0 3-1 16,0 2 0-16,-2 3 1 0,0 0-4 16,0 0 1-16,-4 18 1 0,2-8-2 0,2-1 2 15,0 3 3-15,2 1-3 0,2 0 2 16,0 1 0-16,2 1 2 0,3 0-3 0,4-1-2 15,2 2-5-15,1 0-14 0,2-3-30 16,0-1-40-16,6-4-41 0,-1 1-52 16,3-3-46-16,1-3-460 0,-4-4 232 15,5-1 152-15</inkml:trace>
  <inkml:trace contextRef="#ctx0" brushRef="#br0" timeOffset="5083.2">23881 4023 110 0,'8'-4'112'0,"0"1"-20"0,2-1-32 0,5 1-53 15,0-2-137-15,0-1 44 0,-1 0 29 16</inkml:trace>
  <inkml:trace contextRef="#ctx0" brushRef="#br0" timeOffset="5238.26">23924 4267 113 0,'9'2'224'16,"4"0"-15"-16,-1-2-22 0,4 0-20 15,4-2-16-15,1-2-14 0,0 0-20 0,2-1-26 16,3-3-55-16,2-2-54 0,-1 1-72 16,1-4-361-16,-1-5 154 0,-2 4 101 15</inkml:trace>
  <inkml:trace contextRef="#ctx0" brushRef="#br0" timeOffset="6252.42">24834 3723 134 0,'0'-7'157'0,"2"2"-11"0,1-4-11 0,-1 2-14 16,4 0-10-16,2-1-11 0,3-1-12 15,2-1-7-15,-1 1-6 0,6 1-9 16,-4-2-6-16,3 5-6 0,-2-1-5 0,2 0-2 16,-3 1-8-16,2 3-4 0,-4 1-5 15,1 1 1-15,0 1-2 0,-3 2-6 16,1 3 2-16,-3 0-3 0,-2 1 1 16,1 3-3-16,-4 0-4 0,-1 1-1 0,-4 3 3 15,-1-2-4-15,-2 4 1 0,-1-3-3 16,0 3 1-16,0-4 1 0,-1 5-3 15,1-7-1-15,2 5-1 0,0-5-1 0,-1 1 0 16,1-3 1-16,2 2-1 0,2 1 1 16,2-1-1-16,0-1 3 0,7 2-4 15,-1 1 2-15,3 1-3 0,3-1-2 0,4 1 1 16,0 1 0-16,2-1-4 0,-1 1 2 16,-1 0 2-16,2 1-2 0,-4 1 1 0,2-1 2 15,-4 1-3-15,-1 1 0 0,-5-2 1 16,1 2-1-16,-5-2 5 0,-4 2 1 15,-4 1 1-15,-2-4 2 0,-5 2-1 16,-6 2 7-16,1-5 4 0,-6 1-2 0,1-4 1 16,0 2-2-16,-2-3-3 0,1-1 0 15,4-3-1-15,0 1 0 0,-1-2-5 0,2-2 1 16,2-2-5-16,1-2-21 0,-2-2-30 16,4-2-33-16,0 1-40 0,1-5-37 15,-2 1-460-15,2-1 209 0,1 0 138 16</inkml:trace>
  <inkml:trace contextRef="#ctx0" brushRef="#br0" timeOffset="8508.9">25196 3538 56 0,'0'0'85'0,"2"-6"-7"16,-2 6 3-16,4-6-3 0,-2 1 3 15,-2 5-7-15,2-5 3 0,1-1 6 0,-1 3 1 16,1-3 0-16,-3 6 6 0,2-8-3 15,0 4-6-15,-2 4 0 0,2-7-6 16,-2 7-5-16,0-4-3 0,0 4-6 0,0 0-5 16,0 0-6-16,0 0 2 0,0 0 10 15,-18 17 0-15,8-5 4 0,0 4-5 16,-3 6 5-16,-2-1 1 0,0 5 0 0,1 5-2 16,-2 3 0-16,4 1-3 0,-3 5-2 15,6-1-6-15,-1 0-1 0,4 1-5 16,-1 0-4-16,5-1 0 0,0 2-4 15,2-2-2-15,2-4 1 0,5-1-9 0,-1-1 0 16,2-7 0-16,0-3-2 0,4 1-3 16,2-7 0-16,1-2-2 0,2-4-5 15,0-3-1-15,0-5-2 0,0-1 2 0,-3-4 0 16,4-4 2-16,-4 1 4 0,-1-5-2 16,0-1 3-16,0-3 1 0,-5 0-1 0,0-2 1 15,-4 0 2-15,0-1-4 0,-2 2-2 16,-2 0 0-16,-2 0-1 0,-2 0-4 15,-2-1-1-15,-4 5-1 0,-5 0-3 0,0 1-2 16,0 3 2-16,-1-1-4 0,-2 0-1 16,0 5 4-16,-2-1-5 0,1 2-2 15,0 1-2-15,0 1-11 0,3 1-13 0,-2-1-23 16,1 2-27-16,0 2-24 16,2-3-32-16,3 4-30 0,0-2-28 0,0-1-15 15,4 2-18-15,0 0-530 0,-1-1 255 16,3-1 168-16</inkml:trace>
  <inkml:trace contextRef="#ctx0" brushRef="#br0" timeOffset="10164.99">27264 2452 20 0,'0'0'97'15,"0"0"-8"-15,0 0-2 0,0-6-10 0,0 6-6 16,0 0-4-16,0 0-6 0,0 0-8 15,0 0-1-15,0 0-6 0,0 0 3 16,0 0-7-16,0 0-7 0,0 0 2 0,0 0-5 16,0 0-5-16,0 0-1 0,0 0 2 15,0 0-7-15,0 0-2 0,0 0 1 0,0 0 5 16,0 0-11-16,0 0-3 0,0 0-1 16,2-6-1-16,-2 6-1 0,0 0 1 15,0 0-3-15,0 0 0 0,0 0 0 16,0 0-3-16,0 0-1 0,0 0 1 15,0 0 2-15,0 0 2 0,0 0-3 0,0 0 0 16,0 0-5-16,0 0 2 0,0 0-1 16,0 0 3-16,0 0 0 0,0 0-6 15,0 0 2-15,0 0 1 0,0 0 6 0,0 0-7 16,0 0 4-16,0 0-3 0,0 0 0 16,0 0 0-16,0 0 2 0,0 0-1 15,0 0 2-15,0 0-7 0,0 0 2 0,0 0 2 16,0 0-2-16,0 0 13 0,0 0-10 15,0 0-1-15,0 0-1 0,0 0-2 16,0 0 1-16,0 0 14 0,0 0-14 0,0 0 2 16,0 0 0-16,0 0-2 0,0 0 3 15,0 0-3-15,0 0-1 0,0 0 3 16,0 0-4-16,0 0 3 0,0 0-1 16,0 0-2-16,0 0 3 0,0 0-1 0,0 0-1 15,0 0-5-15,0 0-13 0,0 0-6 16,0 0-8-16,0 0-11 0,0 0-15 15,0 0-18-15,0 0-232 0,0 0 106 0,0 0 70 16</inkml:trace>
  <inkml:trace contextRef="#ctx0" brushRef="#br0" timeOffset="18493.79">27470 2846 106 0,'-4'-4'122'0,"4"4"2"0,0 0 2 16,-16 13-6-16,6 1-6 0,0 5-8 15,-8 3-10-15,4 7-9 0,-3 2-4 0,2 1-8 16,0 3-7-16,3-1-7 0,-4 0-8 16,6 0-4-16,0 0-4 0,1 0-7 15,0 1-2-15,3-6-16 0,0-4-22 0,1 2-34 16,1-4-23-16,2-3-22 16,-2-1-21-16,2-2-18 0,0-2-264 0,0-3 130 0,2-1 87 15</inkml:trace>
  <inkml:trace contextRef="#ctx0" brushRef="#br0" timeOffset="18805.96">27434 3206 3 0,'2'7'99'0,"-2"3"-7"15,2 1-5-15,2 3-3 0,-2 3 1 16,2 0-10-16,2 0-7 0,3 4-5 15,0-2 3-15,3 1-9 0,1-3-5 16,2-2-2-16,4 0-2 0,0-4-7 0,0-1 2 16,0-5-4-16,0 1-5 0,0-4-6 15,-1-2-3-15,-4-3 4 0,3-2-9 16,-4-2 2-16,-3-2-5 0,-3-5-3 0,-3 1 5 16,-6 0-6-16,-2-3-4 0,-9 0 1 15,-2-2 1-15,-6 2-7 0,-5 1-6 16,-1 2 6-16,-3 0-3 0,2 3 1 15,4 4-24-15,0-1-13 0,1 3-20 16,3 0-19-16,4 3-22 0,1 1-255 0,2 0 120 16,5 1 78-16</inkml:trace>
  <inkml:trace contextRef="#ctx0" brushRef="#br0" timeOffset="19002.96">27973 3335 52 0,'9'13'68'0,"-5"2"-4"15,0-2-6-15,1-2-7 0,-3 0-3 16,0 0-6-16,2-1-6 0,-2 0-14 16,2-1-21-16,3 1-14 0,-1-3-19 15,0-1-103-15,2 0 45 0,6-5 31 0</inkml:trace>
  <inkml:trace contextRef="#ctx0" brushRef="#br0" timeOffset="19752.84">28428 3263 79 0,'4'6'83'0,"-2"1"-12"0,3-1-3 0,0 1-4 15,1 3-6-15,4-2-4 0,0-1-5 16,6-1-3-16,-2 0-7 0,3 0-4 16,3-4-1-16,-2 2-3 0,2-4-3 15,-2 1-5-15,-5-2-2 0,0-3 3 0,-2-1-6 16,-5-1-3-16,0-1-3 0,-6-2 0 16,0-2 4-16,-4-1-6 0,-2 1 2 15,-3-3-7-15,-1 3 2 0,-3 0 2 16,2-3 4-16,-1 4-2 0,1-1 1 0,0 1 2 15,3 2-2-15,2 0 0 0,-3 1-2 16,5 1-5-16,0 0 1 0,-1 0 5 16,5 1-9-16,0 5 0 0,5-5-2 15,-5 5 0-15,15-3-5 0,-5 3-1 0,-10 0 0 16,24 6 2-16,-10-4-6 0,3 3 3 16,0 2 1-16,4 4 6 0,-1-3-9 15,2 4 8-15,0-1-4 0,1 1 5 0,1-1-2 16,-4 0 0-16,2 1-1 0,-1-1 2 15,-2-1-3-15,-2-4 3 0,-5 1 3 0,2-1 11 16,-4 0-7-16,-2-4 3 0,-2-1-3 16,-6-1 2-16,0 0-3 0,0 0 1 15,0 0 6-15,-6-15-7 0,-2 8-3 16,-2-1-2-16,-2-2 4 16,2 1-2-16,-2-3 1 0,1 3-1 0,0-3-1 0,3 3 8 15,1-3-12-15,1 5-1 0,2-2 0 16,2-1 2-16,0 2-8 0,2 1-1 15,2 1 2-15,2 0-1 0,0 0-2 0,2 2 4 16,1 1-3-16,1-2-4 0,1 4 2 16,-1 0-1-16,1 1 4 0,-9 0 4 15,18 1-6-15,-6 0 4 0,-2 5 2 16,0-1-2-16,3 1 1 0,0 1 0 0,0 2 4 16,-1 1-5-16,0 2 5 0,2-3 1 15,2 4 0-15,2-1-2 0,-1 1 3 16,1-2-4-16,4-1 3 0,-4-1 0 0,4-1 4 15,-3 0 1-15,0-4 2 0,0-1 3 16,0-1 0-16,0-4-3 0,-2-1 1 16,-2-1 5-16,0-4-8 0,-5-1-1 0,0-3-1 15,-4-1 8-15,-2 2-9 0,-4-1 1 16,-2 0-3-16,-4 2 2 0,0-1-10 16,-2 3-10-16,0-1-17 0,-3 3-17 0,3 4-210 15,-3 1 90-15,0 1 59 0</inkml:trace>
  <inkml:trace contextRef="#ctx0" brushRef="#br0" timeOffset="22620.18">27250 4121 101 0,'2'-5'96'0,"-2"0"-6"15,2-1-2-15,-2 0-7 0,2 0-9 16,0 3-10-16,0-3 3 0,0 0-12 16,0 1-1-16,0-3-6 0,2 2 1 0,-1 0-9 15,1 1-1-15,-2-3-12 0,2 0 3 16,1 3 2-16,-1-3-8 0,0 1 5 15,3 1-7-15,-5-2 2 0,2 2 5 0,0 2-8 16,-2-2 4-16,2 0 1 0,0 1-4 16,-2 1-12-16,-2 4 16 0,4-7-4 15,-4 4-6-15,0 3 2 0,6-4-5 0,-6 4 6 16,0 0-2-16,0 0 7 0,0 0-4 16,-3 18 1-16,0-10-8 0,1 4 7 15,-2 0-5-15,0 1 6 0,0 2-2 0,0 2-9 16,0 0 0-16,2 0 3 0,-5 2-1 15,3 0 2-15,0 0-7 0,-1 1 4 16,3 0-7-16,-2-1 5 0,0 0-6 0,2-1 1 16,-1 0-7-16,1-2-9 0,0 1-12 15,2-4-5-15,-2 1-20 0,2-3-10 16,-2 0-7-16,2-1-2 0,0-2-7 16,2-1-10-16,2-3-11 0,3-2-230 0,1-2 111 15,-8 0 74-15</inkml:trace>
  <inkml:trace contextRef="#ctx0" brushRef="#br0" timeOffset="22959.82">27683 4090 31 0,'0'0'46'0,"5"-4"5"0,-5 4 5 16,0 0 2-16,0 0 5 0,6 13-2 15,-6-5 4-15,0 1 0 0,2 3 0 16,-2 1-2-16,4 0 6 0,-1 4-13 0,3 1 0 15,0 2-2-15,4-2-4 0,4 3-2 16,-2-2-8-16,5-2-5 0,0 0 1 16,4-1 2-16,-1-4-17 0,0 0 8 15,4-2-2-15,-1-2 3 0,0-3 4 0,-4-2-10 16,5-3-2-16,-8-1 3 0,4-5 2 16,-3-1 4-16,-5-5-13 0,-2 0 12 0,0 0-10 15,-6-4-2-15,-4-1 2 0,-2 0-3 16,-8 0-3-16,-4-4-2 0,-3 6-2 15,-2-3 3-15,-6 1-6 0,1 4 3 16,-3 1-9-16,1 0 1 0,1 4-14 0,4 0-17 16,2 2-21-16,0 0-19 0,2 3-23 15,4 3-22-15,-2-2-295 0,1 2 139 16,0 0 92-16</inkml:trace>
  <inkml:trace contextRef="#ctx0" brushRef="#br0" timeOffset="31328.05">17143 11218 3 0,'10'-4'100'0,"-2"2"-2"0,3 2-13 16,0 0 6-16,3 5 18 0,1 2 0 16,2 6 9-16,4 12 6 0,3 9 7 0,7 26 2 15,1 4-4-15,0 9 0 0,-5 6-3 16,1 6-7-16,4 14-11 0,-7-14-5 15,-2-1-7-15,-2 0-8 0,3 1-7 16,-1-2-7-16,-2 0-7 0,-2-4-7 0,-2-2-5 16,2-4-5-16,-1-4-5 0,-6-12-4 15,-2-12-3-15,1 1-5 0,-5-8-5 0,3-4-1 16,-3-4-6-16,-1-6-4 0,1-1-6 16,-2-5-14-16,-2-2-26 0,0-7-32 15,-2-4-21-15,0-5-21 0,0 0-21 16,-2-24-17-16,0 0-7 0,2-15 0 0,4-6 7 15,2-7 12-15,6-20 17 0,2-3 9 16,5 5 7-16,2 2 13 0,2 3 7 0,1 2 11 16,-3 14 13-16,-2 7 14 0,-2 4 15 15,0 5 6-15,-2 4 10 0,-5 7 4 16,2 2 5-16,-2 4 16 0,-2 4 18 16,0 4 6-16,1 4 11 0,-5 4 9 0,0 8 4 15,-2 4 7-15,-2 5 1 0,-4 6 5 16,-4 3-6-16,-5 8-6 0,-7 7 0 0,0 1 0 15,-4 1-1-15,3-3-1 0,-2 3-1 16,4-5-3-16,2-10-9 0,2-1-2 16,3-4-7-16,1-4-4 0,3-2-3 15,4-4-8-15,-1 0 3 0,5-1-5 0,5-5-4 16,3 0 0-16,4-1-2 0,5-1-2 16,3-4-3-16,0 4 2 0,6 1-2 15,1-1-4-15,1 3 1 0,-2-1-4 16,3 0 1-16,1 5-2 0,2-1 0 0,-3 3-1 15,1-1-12-15,-2 0-13 0,-2 2-10 16,-2-1-22-16,-1-1-20 0,-1 0-32 0,-2 0-24 16,0-1-18-16,-1-2-27 0,-4-1-396 15,0-1 193-15,-3-3 128 0</inkml:trace>
  <inkml:trace contextRef="#ctx0" brushRef="#br0" timeOffset="31532.89">18658 12708 111 0,'24'-15'119'15,"2"1"-7"-15,0 1-12 0,1 0-3 0,1-1-7 16,2 3-13-16,-1-2-10 0,1 1 2 16,-4 0-8-16,-1 4-17 0,-2 0-7 15,-6 2-15-15,3 1-25 0,-6-1-14 16,1 1-14-16,-2 2-17 0,-3 0-26 0,1 3-210 15,-5 0 97-15,-6 0 63 0</inkml:trace>
  <inkml:trace contextRef="#ctx0" brushRef="#br0" timeOffset="31892.56">19426 12147 1588 0,'-11'-29'10'0,"5"4"-3"16,2 2-6-16,2 2 1 0,2 0 22 16,2 2 11-16,4-1 7 0,3-4-8 15,2 3-5-15,1-1-6 0,9 4 0 0,3-1 2 16,1 6-3-16,5 3 0 0,0 2-3 15,-2 8 0-15,5 3-2 0,-6 2-2 0,2 8 3 16,-1 5 2-16,-2 3-2 0,-5 4 1 16,-2 2-1-16,-4 3 2 0,-3 0-5 15,-3 1 6-15,-5-3-5 0,3-1-1 16,-5 1-1-16,0 1 0 0,0-1-2 0,-2-3-1 16,2 2-2-16,-2-6-25 0,0 0-39 15,2-2-36-15,0-1-38 0,0 0-30 0,0-2-435 16,1-1 201-16,1-2 134 0</inkml:trace>
  <inkml:trace contextRef="#ctx0" brushRef="#br0" timeOffset="32091.6">20031 13002 71 0,'7'6'153'0,"-1"-3"-6"16,3 0-10-16,-1-3-6 0,-8 0-11 15,15-8-11-15,-7 2-7 0,1-3-21 0,-4 2 3 16,-1-2-10-16,-2-1-11 0,-2-2-20 16,-2 5-17-16,-4-2-26 0,-4 0-19 15,-2 6-31-15,-5-1-36 0,-4 4-318 0,-6 0 138 16,-7 6 90-16</inkml:trace>
  <inkml:trace contextRef="#ctx0" brushRef="#br0" timeOffset="32426.52">17860 13940 167 0,'21'-5'201'0,"0"-5"-11"0,24-9-7 16,27-11-13-16,34-13-7 0,21-6-17 15,18-4-4-15,41-14-10 0,-1-3-6 0,-1 3-3 16,4 4-9-16,-36 14-9 0,-1 0-10 16,-3 6-11-16,-10 3-6 0,-15 6-9 15,-13 6-6-15,-30 7-9 0,-16 7-4 16,-18 0-3-16,-7 7-9 0,-5-3-2 0,-7 2-9 16,-2 2 2-16,-6 2-7 0,-1 0-7 15,-8 2-10-15,-2 0-14 0,-8 2-16 16,0 0-24-16,0 0-21 0,-32 10-23 0,3-3-29 15,-11 5-30-15,-14 1-25 0,-25 7-15 16,-8 5-415-16,-4 0 206 0,-22 10 136 16</inkml:trace>
  <inkml:trace contextRef="#ctx0" brushRef="#br0" timeOffset="32694.32">18639 13677 385 0,'-96'45'10'0,"5"-1"22"16,16-5 18-16,2-1 14 0,6 1 8 15,5-5 0-15,14-7-1 0,11-6 7 0,11-5-7 16,4 0 13-16,9-7 16 0,11 1 3 15,4-6 4-15,11-4-5 0,13-5 1 16,20-10 4-16,33-10-3 0,34-12 4 0,17-7 2 16,9-2-5-16,3-2-7 0,0-1 2 15,0 1-6-15,0 3-4 0,-5 3-6 16,-8 2-6-16,-6 4-7 0,-15 3-4 0,-26 9-11 16,-9 3-2-16,-16 5-8 0,-15 4-3 15,-8 1-4-15,-4 4-4 0,-5 1-7 16,-3-1 0-16,-4 2-6 0,-5 4-2 0,-2-1-14 15,-5 2-22-15,-6 0-31 0,0 0-31 16,-6 11-35-16,-1-2-38 0,-4 1-45 16,-5 2-50-16,-4 3-519 0,-5 0 260 15,-5 2 171-15</inkml:trace>
  <inkml:trace contextRef="#ctx0" brushRef="#br0" timeOffset="47252.33">15418 15123 114 0,'0'10'155'0,"0"-2"-13"15,2-1-14-15,0 3-10 0,4-6-9 16,0-1-7-16,2 3-8 0,1-5-3 0,4-1-9 15,0-3-10-15,1-1-5 0,6-3-9 16,-8-4-3-16,5-3-4 0,-2-3-8 0,0 2-3 16,-5-4-1-16,-1-1-3 0,-7 1-2 15,-2 0-1-15,-4 3 1 0,-7-6 4 16,-4 7 1-16,-1 2 2 0,-6 3-5 16,-4 6 6-16,1 4-6 0,-5 8 3 0,-4 2-3 15,-5 8 5-15,3 10-3 0,0 5-2 16,-3 15 1-16,5 1-1 0,12-3-1 15,11-1-8-15,2-6 2 0,7 3-3 0,4-2-2 16,4 1-1-16,8 2-3 0,2-3-4 16,6-2-1-16,3-3 2 0,3-3 0 15,6-3-8-15,-1-3 4 0,3-5-10 0,-4-2-18 16,2-4-18-16,-3-3-30 0,1-1-25 16,-4-1-29-16,-3-9-19 0,-3-1-33 15,-6-5-459-15,2-3 214 0,-2-4 140 0</inkml:trace>
  <inkml:trace contextRef="#ctx0" brushRef="#br0" timeOffset="47912.63">15713 15497 709 0,'0'-29'-31'0,"-2"1"18"16,0 3 14-16,0 1 13 0,2 6 5 0,2-1 4 16,0 2 1-16,2-2 19 0,4-2-13 15,2 3-11-15,0 0 4 0,5 0 2 16,0 5-1-16,2 4-2 0,2-3 8 16,0 8 1-16,0 3 4 0,2 1-10 0,-2 5 22 15,3 2-15-15,-2 4 13 0,-2-1 1 16,-2 5 1-16,-3-5-2 0,-2 2 2 0,-1-3 1 15,1 3-4-15,-5-5 3 16,2-1-6-16,2 2-1 0,-4-4 0 0,-2-4-7 16,-4 0-6-16,0 0 0 0,10-12-4 15,-8 3-4-15,0-1 0 0,2 3-2 0,-1-1-2 16,1-1-2-16,-2 3-4 0,3 2 1 16,-1-2-1-16,4 5-2 0,1-4 0 15,-9 5 0-15,23 5-2 0,-8-4 2 16,1 5-5-16,4-6 3 0,-1 4-3 0,0-4 6 15,0 2-7-15,-1-4 2 0,2 1 1 16,-3-2-3-16,-2-4 1 0,0-1-2 0,-5-2 7 16,-2 1-4-16,2-4 0 0,-8-2-1 15,-2 1-4-15,-2-3 2 0,-2 2 4 16,0-1 16-16,-2 1 14 0,2 3 6 16,0 1 2-16,0 1 0 0,2 6-4 0,0 1-2 15,2 3 3-15,0 0 1 0,4 25 6 16,4-3-1-16,2 13 0 0,10 6 3 15,9 25 1-15,3 2-1 0,4 7-5 16,9 12-2-16,-7-14-6 0,0-1-2 0,0-10-5 16,-3-1 0-16,-3-6-1 0,-8-12 0 15,-7-12-3-15,-3-5 9 0,0-5 15 16,-6-2 2-16,-2-6-3 0,-6-3-7 0,-2-7-6 16,2-3-2-16,-22-13-3 0,4-8-8 15,-5-15-10-15,-13-23-7 0,-2-6-8 16,-5-26-1-16,11 13 3 0,5 1-3 0,6 1 0 15,4 6 1-15,6 16-3 16,7 5 3-16,1 12-2 0,3 6 3 0,7 3-3 16,0 1 1-16,3 7-1 0,3 5 5 0,1 3-3 15,2 7 3-15,0 1-2 0,2 4 3 16,-2 7 0-16,1 1 0 0,2 2 0 16,-4 3 3-16,-5 4-3 0,2 3 1 0,-6 1-18 15,-6 1-19-15,0 2-24 0,-2-3-24 16,0-1-19-16,-6-3-29 0,4 0-30 0,-2-3-40 15,-2-7-582-15,0-1 266 16,-3-6 176-16</inkml:trace>
  <inkml:trace contextRef="#ctx0" brushRef="#br0" timeOffset="48224.08">16709 15184 93 0,'12'-5'97'0,"0"-3"0"0,2-1-18 16,-4-1-3-16,3-7-9 0,-4 2 0 16,-1-4-6-16,-4 1-1 0,0 0 3 0,-4-4-12 15,-2 1 9-15,-4 3 5 0,0 0 0 16,-5-3 5-16,0 8 6 0,1-1 0 16,0 7 1-16,-2-2-5 0,2 5-6 0,-1 4 0 15,11 0-7-15,-14 5-4 0,9 3-11 16,1 2 1-16,4 3-4 0,2 2-1 15,0 2-8-15,7 5 2 0,1-6-3 16,3 6-5-16,-1 0-5 0,4-4-10 0,2 0 8 16,-2 1-18-16,2-4-22 0,1 5-25 15,-1-9-29-15,-4-1-28 0,1-3-23 16,-2-2-19-16,-1-3-347 0,-3-4 167 16,-1-3 110-16</inkml:trace>
  <inkml:trace contextRef="#ctx0" brushRef="#br0" timeOffset="48471.82">16941 15133 511 0,'2'-10'-9'16,"2"1"8"-16,0-3 12 0,2 3 8 0,-2-1 9 15,4 3 1-15,0-4 7 0,3 1-3 16,2 2-1-16,-1 2 4 0,5 2 1 16,-2 1 2-16,2 3-3 0,2 0 1 0,0 0 10 15,-2 3-7-15,0 3 11 16,-2-2-3-16,-3 4 1 0,1-4 8 0,-2 2 2 16,-3-1 15-16,-4 1 0 0,1-3-8 15,-3 0-1-15,-2-3-10 0,0 0-5 0,0 0-6 16,0 0-4-16,-13-12-5 0,11 3-5 15,0-5-6-15,2 1-7 0,2 0-15 16,4-6-14-16,3 0-15 0,1-2-17 0,3 3-20 16,0-4-12-16,1 2-12 0,4 1-12 15,-4-2-10-15,1 0-7 0,0 2-279 16,-2 1 135-16,-3-3 88 0</inkml:trace>
  <inkml:trace contextRef="#ctx0" brushRef="#br0" timeOffset="49258.42">17363 14580 484 0,'-12'-28'-5'0,"2"5"30"0,-2 2 2 0,1 4 13 16,-2 3 10-16,3 1 18 0,1 2 7 15,1 1 5-15,0 3-6 0,1 1-9 16,2 3 2-16,1 3 5 0,4 0-6 16,0 0 0-16,16 26-5 0,-6-9-4 0,2 4-1 15,8 6-5-15,3 7-4 0,1-2 0 16,-2 5-8-16,2-1-2 0,-1 2-2 16,1-2-6-16,-8-5 0 0,2-4-5 15,-6-7 1-15,1 1-1 0,-3-2 4 0,-1-6 0 16,-3 1-3-16,-4-7-2 0,-2-3-2 15,0-4-9-15,0 0 1 0,0 0 0 16,-8-21-5-16,3 7-1 0,3-2-2 0,0-4 3 16,2 3-5-16,0-2 1 0,0 3-2 15,4-2-2-15,-2 3 2 0,3 2-2 16,1-1 1-16,-1 7 0 0,3 3 4 16,0 0-5-16,2 4 4 0,4 2 2 0,0 4-2 15,1 1-2-15,0 1 4 0,2 0-2 16,-1-1-1-16,4 5-3 0,-1-8 2 0,0 5 0 15,0-7 0-15,-2-2-2 0,2 0 1 16,-2-2-2-16,0-6 7 0,-2-1-3 16,2-4-3-16,-2-2 2 0,-3-3 0 15,-2-1-7-15,-2 3 6 0,-4 1-3 0,0-3 4 16,0 5-1-16,-2-2 6 0,-2 6-3 16,0 0 4-16,0 0 2 0,-2 5-1 15,2-2 0-15,0 6-3 0,0 0 7 0,6-6-5 16,-6 6-1-16,17 2-2 0,-6-1 2 15,2 2-6-15,3 0 3 0,4-3 4 16,-2 3-4-16,2 0 0 0,-1-2-2 0,-3 5 4 16,2 2-2-16,-2-5 1 0,-3 3 1 15,0 1-5-15,0 1 1 0,-7-1 1 16,-2 0 2-16,0 4-2 0,-2-6 0 16,-4 2 2-16,2 1-2 0,-4-2 1 0,2 1-2 15,-2-4 2-15,2 2-3 0,2-5 3 16,-7 2 0-16,7-2-2 0,0 0 2 0,0 0-6 15,0 0 4-15,0 0-2 0,19-15 2 16,-8 7-4-16,2-1 3 0,-1-1-3 16,6-2 3-16,-4-2-1 0,3-1 1 0,-2-2 1 15,0-2-5-15,-3 1 4 0,1-1 1 16,-2-2-3-16,-3 0 4 0,-2-1-4 16,-4 0 1-16,0 3-2 0,-2-2 7 15,0 3 3-15,-2 2 8 0,-2-1 17 0,2 3 12 16,-2 3 4-16,0-1 1 0,0 7-2 15,2-1 0-15,-2 4-3 0,4 2-3 16,0 0-2-16,0 0-3 0,-3 19-3 0,6-9-1 16,3 3-6-16,2-1-1 0,0-2-3 15,5 3-2-15,2 1-3 0,-2-3 1 16,3 1-12-16,2 0-13 0,-2-3-18 16,-1 0-28-16,-2-2-35 0,0-1-44 0,-1-3-33 15,-3 0-64-15,-2-6-534 0,-7 3 259 16,6-8 171-16</inkml:trace>
  <inkml:trace contextRef="#ctx0" brushRef="#br0" timeOffset="49397.83">17813 14102 4 0,'0'-4'117'0,"0"4"-50"0,2-9-55 16,3 5-80-16,-3 1 23 0,-2 3 15 15</inkml:trace>
  <inkml:trace contextRef="#ctx0" brushRef="#br0" timeOffset="49783.01">16436 16143 106 0,'-4'23'224'0,"10"-6"3"0,10-13-7 16,10-7-23-16,12-4-15 0,38-22-16 0,34-14-13 16,13-16-14-16,36-27-8 0,4-7-1 15,2-3-3-15,4-4-7 0,-4-3 0 0,-4 3-6 16,-7 3 0-16,-27 21 1 0,1 4-8 15,-3-1 4-15,-4 3-2 0,-6 5 6 16,-10 4 9-16,-10 6-1 0,-24 13 1 16,-7 1-6-16,-9 11-9 0,-15 3-9 15,-8 7-6-15,-9 4-8 0,-1 3-9 0,-4 2-4 16,-2 1-9-16,-2 1-5 0,-1 1-8 16,-3 1-8-16,-1 1-18 0,0 2-31 0,-5 3-36 15,-4 1-37-15,0 0-43 0,0 0-48 16,0 0-58-16,-11 16-45 0,-2-10-53 15,1 5-712-15,-5 6 353 0,-7-1 233 0</inkml:trace>
  <inkml:trace contextRef="#ctx0" brushRef="#br0" timeOffset="53614.98">7603 13403 184 0,'0'-6'206'0,"0"3"-8"0,0-2-13 0,0 5-3 16,-2-9-3-16,2 9-4 0,-2-5-7 15,0 1-11-15,2 4-10 0,-8-7-16 0,4 4-10 16,-4 0-11-16,0 0-8 0,-7 1-12 16,-2-1-7-16,-4 3-8 0,-5 0-12 15,-6 3 0-15,-3 2-6 0,-5 2-4 16,-3 3-2-16,-5 1-6 0,1 5-2 0,-2-2-3 15,0 4 0-15,3-1-2 0,1 0 1 16,10-3-5-16,-1-1-1 0,4-2 3 16,6-1 3-16,3-1-7 0,4-1-2 0,0-2-1 15,4-1-4-15,0 1-8 0,3-1 1 16,1-1-2-16,3 2-3 0,1 0 2 16,3 3 0-16,2 1-4 0,2 3-3 0,0 5 5 15,4 4 1-15,3 5 1 0,1 9 2 16,0 10 2-16,5 4 6 0,2 18-2 0,2 6 0 15,-1 1 14-15,2-1-7 16,-4-1 1-16,3 4-2 0,1-12 4 0,0 4-1 16,2-5 3-16,-4-12-6 0,-3-8 4 15,2-1-12-15,-2-8-1 0,-1-1 0 0,4-7 3 16,-4 1 0-16,0-9-7 0,4 1-3 16,-2-4 2-16,3-3 0 0,3-5-4 15,-2-2 1-15,4-3 0 0,1-3-8 0,7-3 5 16,-2-4-8-16,11-6 9 0,-3 3-4 15,8-3-4-15,-1-5-6 0,-1 3-6 16,0-2-9-16,1 0-12 0,-9 3-14 16,-3 1-13-16,1 0-12 0,-6 1-16 0,-1 3-19 15,-4-1-20-15,-2 1-18 0,-1 2-15 16,-4-2-17-16,-2 6-22 0,-1-3-19 0,-2 0-23 16,-7 3-573-16,-2 0 276 0,-6-3 183 15</inkml:trace>
  <inkml:trace contextRef="#ctx0" brushRef="#br0" timeOffset="53788.68">7133 14543 24 0,'-19'-6'168'0,"3"-6"0"15,6 1-12-15,2-2 8 0,6-2-11 16,2-1-13-16,2-1-11 0,6 0-14 16,2-8-14-16,8-2-7 0,3 1-12 15,9-3-13-15,2 1-7 0,3-3-23 0,3 4-24 16,2 0-32-16,1 2-30 0,1 5-31 15,0 2-35-15,-7 2-372 0,1 4 165 16,-3 3 109-16</inkml:trace>
  <inkml:trace contextRef="#ctx0" brushRef="#br0" timeOffset="54627.09">7914 14077 115 0,'4'5'179'0,"2"0"-10"15,1 3-8-15,1 1-8 0,1 5-13 0,3 3-10 16,-1 1-6-16,3 1-9 0,0 3-12 16,2 3-5-16,-1 2-12 0,0-7-9 0,-2 3-10 15,-1 0-4-15,1-6-5 0,-2 0-4 16,-3-1 3-16,0-4 2 0,-1 0 3 16,-1-5-2-16,-1 2-6 0,-3-8-1 15,-2-1-6-15,0 0-3 0,0 0-3 0,2-23-5 16,-2 9-4-16,-2-2-1 0,2-3-2 15,2-4-2-15,0-2 2 0,0-1 1 16,4-1 1-16,1 2-2 0,1 0 1 16,-2 3 0-16,5-1-1 0,0 2-3 0,-1 2 0 15,-2 6 0-15,4-1-3 0,0 5-2 16,3 1-13-16,0 3 0 0,0 0-1 0,3 5-1 16,0 0-2-16,0 5 1 0,-1-2 0 15,5 3-2-15,-6 0 3 0,4-1-3 16,-4 1 2-16,2 2-1 0,-4-5-1 0,1 3 5 15,-5-2-2-15,2 1 0 0,-4-2-3 16,0-2-1-16,0-1-1 0,1-4 0 16,0-1-1-16,-1-5 1 0,0-1-2 0,-1-2-4 15,-1-5 0-15,0-2-1 0,3-2 1 16,-2 1-1-16,1 2 0 0,0 0 1 16,2 2 0-16,0 2-1 0,0 2 2 0,0 1-1 15,1 5 2-15,2-1 2 0,0 6 1 16,1 2 0-16,4 4 1 0,-2 2-1 15,3 1 2-15,2 3 3 0,0-1-6 0,3-1 3 16,-3 0-3-16,2-1 2 0,-4-1-3 16,3-2 0-16,-2-2-4 0,0-2-3 15,-1 0-3-15,0-4-4 0,0-2-8 16,-3 1-3-16,2-5-1 0,-4-4 1 0,1 1 2 16,-4 0 4-16,0-1 2 0,-3 2 1 15,-2-4 1-15,0 2 3 0,1 1 6 0,-2 4 12 16,-1-1 14-16,0 0 1 0,-2 5 3 15,2 0 0-15,0 0 1 0,-4 5 4 16,0 0-4-16,15 6 3 0,-8 0-2 16,3 1-2-16,1 4 0 0,-1-3-1 0,3 0-2 15,4 1-4-15,-3-1 0 0,6-2-1 16,-3 0-1-16,2-4-1 0,-2-1-1 16,1-2-3-16,2-1 0 0,-4-4 1 0,2 0-1 15,-3-2-1-15,-1-4-1 0,-4 0 0 16,2-4-2-16,-6 3 3 0,-2-4 0 15,-2 2 1-15,-4 0-3 0,-2 2 2 0,-6-1-1 16,-6 1-2-16,-5 5 5 0,0 4-5 16,-8 4 1-16,-3 2-4 0,-7 6-1 15,3-1-6-15,-2 5-16 0,3 1-14 0,-1 1-21 16,4 1-19-16,2-1-26 0,7 0-27 16,3 2-32-16,6-3-23 0,4-1-31 15,3-3-507-15,3-1 245 0,2-6 162 0</inkml:trace>
  <inkml:trace contextRef="#ctx0" brushRef="#br0" timeOffset="55797.84">9283 13232 64 0,'5'-4'204'0,"1"3"1"0,-6 1 0 0,18 3-8 15,-4 4-14-15,4 3-13 0,4 5-16 16,1 5-11-16,1 0-11 0,-2 5-11 15,6 6-12-15,-1 0-10 0,-1 1-11 0,-4-6-5 16,-4 3 0-16,1-3-1 0,-4-3 1 16,-2-2-1-16,-3-2 7 0,-2-6 5 15,-2 0-6-15,-2-2-4 0,-2-4-5 0,-4-5-6 16,2-2-6-16,0 0-5 0,0 0-11 16,-8-22-4-16,8 8-3 0,4-3-8 15,-2-2-2-15,4-2-4 0,2 0-4 0,2-2-6 16,3 2 1-16,2 2-4 0,0 1-3 15,1 5 3-15,4 1-7 0,-1 7 2 16,2 2 1-16,0 3-4 0,1 3 1 0,2 2-1 16,2 4-3-16,0 2 0 0,-1-1 1 15,1 2-3-15,-3-2 1 0,2 0-2 16,-2-1 0-16,-1 1 0 0,-4-5-2 0,2 1-8 16,-1-4-6-16,-3-2-8 0,2-3-6 15,-2-2-4-15,0-2-5 0,-4-2-3 16,1-5-5-16,-3 1-2 0,1-2 0 0,-4-1 4 15,1-1 2-15,-2 0 4 0,0 3 4 16,-2-1 6-16,0 4 4 0,2 0 10 16,-4 1 4-16,2 2 5 0,-2 3 4 15,2 3 3-15,-4 2 4 0,0 0-4 0,0 0-2 16,19 11 2-16,-13-5 1 0,3 2-1 16,1-3-2-16,3 3 0 0,-3 0 1 0,6-3 2 15,-4 1-3-15,3-4-1 0,-2-1 1 16,2 1-2-16,-1-4 0 0,1-4 1 15,0 2 2-15,-1-5-3 0,-2 0 0 16,-2-4-3-16,-4 1 3 0,1-3 0 0,-5 2 1 16,-2-1 0-16,-7 1 0 0,-1 0 1 15,-2 2 0-15,-4 1 2 0,-2 4 1 0,-4 1 3 16,2 1 1-16,-4 2 1 0,1 2-2 16,3 2 3-16,-2-1 1 0,3 2-4 15,2 0-1-15,0 2-4 0,5-4-8 16,2 4-9-16,4-4-14 0,-1 3-13 0,5-4-13 15,0 0-9-15,0 0-7 0,15-11-4 16,-7 5-1-16,3-5-1 0,4 3 11 0,-2-3 9 16,3-2 2-16,4 1 8 0,-4 2 7 15,-1 0 2-15,0 1 10 0,0 3 14 16,1 0 8-16,2 3 8 0,-2 0 9 16,0 3 2-16,0 0 8 0,1 4-2 0,1 2 1 15,0 0-6-15,-3 1-2 0,2-1 2 16,0 2-5-16,-2-1 3 0,0-1-2 0,-1-1-1 15,0-1 0-15,-4 2-1 0,0-5 3 16,1 2 0-16,-1-6-4 0,1 2-1 16,0-3-1-16,-1-4 1 0,0 1-2 0,2 0-4 15,-2-3 3-15,0-1 1 0,1 1-4 16,-2 2 2-16,1 1-1 0,1 1 0 16,-3 2 8-16,3 3-2 0,0 1 3 0,-1 1 0 15,2 3 1-15,4 2 1 0,-4-2-1 16,1 3 1-16,2-1-1 0,0 0-1 15,-1-3 0-15,4 1-1 0,-2 0 1 0,1-4 1 16,2 0-1-16,-2-4-3 0,3-3 0 16,0-3 0-16,2-3 0 0,-3-2-3 15,-3-2-2-15,6-7 1 0,-4 1-1 16,-2-2 0-16,-6 1 1 0,1 3-2 0,-1 0 0 16,-6 4 3-16,3 2 2 0,-5 3 6 15,0 5 6-15,-2-1 6 0,0 8 8 0,-2-3-1 16,2 3 2-16,0 0-1 0,0 0 4 15,0 0-7-15,0 0 0 0,4 24-1 16,3-18-4-16,1 0 0 0,0 0-3 16,3-1-4-16,2 1-1 0,-1-1-1 0,1 3-1 15,0-2-4-15,0 0-2 0,-1-1 2 16,0 3-1-16,0-2-1 0,-4 1-1 0,0 3 1 16,-4-2-1-16,1 0-2 0,-3 4-1 15,0 0 0-15,-6 1 1 0,-1 2-15 16,1 0-22-16,-4-1-34 0,-2-1-31 15,-6 2-45-15,4-3-41 0,-3 1-46 0,-4-1-677 16,-2-5 308-16,-5 1 203 0</inkml:trace>
  <inkml:trace contextRef="#ctx0" brushRef="#br0" timeOffset="55960.75">10110 12734 92 0,'-4'-1'101'0,"4"1"-43"15,-10-2-45-15,10 2-103 0,-6-3 30 16,6 3 21-16</inkml:trace>
  <inkml:trace contextRef="#ctx0" brushRef="#br0" timeOffset="56310.74">8517 14834 2256 0,'-59'53'36'0,"2"-2"8"0,2-3 18 15,7-5 21-15,11-17 36 0,11-5 10 16,10-8 6-16,12-9-2 0,12-8-13 0,11-9-13 15,37-20-11-15,33-17-3 0,20-12-3 16,16-7 2-16,39-27 9 0,8 0 8 16,13-10 6-16,9 3-1 0,5-2-6 15,4 4-6-15,5 5 1 0,-5 5-2 0,-2 12-2 16,-17 6-5-16,-42 19-8 0,-11 6-8 16,-12 5-9-16,-16 5-8 0,-31 11-4 0,-15 8-6 15,-12 4-7-15,-11 1-8 0,-2 3-8 16,-7 4-11-16,-4 0-18 0,-4 1-20 15,-5 0-42-15,2 4-48 0,-6-1-57 0,-4 1-69 16,-4 2-73-16,4 1-68 0,-4-1-941 16,0 0 448-16,-22 7 296 0</inkml:trace>
  <inkml:trace contextRef="#ctx0" brushRef="#br0" timeOffset="69026.68">1400 9388 104 0,'-4'-4'155'0,"4"4"-13"0,0 0 7 16,-8 13 3-16,4 3-1 0,2 8-1 0,0 8 1 15,-2 11 0-15,0 8-5 0,1 2-5 16,0 7-7-16,11 23-8 0,-2-1-9 16,4 1-10-16,5-4-7 0,6-3-9 15,11-8-8-15,1-7-7 0,10-6-4 0,3-6-6 16,5-8-4-16,3-7-3 0,-6-10-4 16,-5-9-9-16,-3-6 1 0,0-7-1 0,-7-2-10 15,-1-5 3-15,0-5 0 0,-3-4-2 16,-5-2-1-16,-7-2-2 0,-4 0-2 15,-7-6-5-15,-4 5 0 0,-6-1-5 16,-2 2-4-16,-9-1-3 0,-2 2 0 0,-7 6-2 16,-3 1-3-16,-5 4-1 0,0 5-1 15,-4 4-1-15,-1 5-2 0,1 3-2 0,0 1-1 16,4 5-13-16,5 2-18 0,1 4-20 16,5-1-23-16,4 3-24 0,6-2-31 0,5 0-28 15,6 0-23-15,2-2-11 16,6 1 2-16,1-3-30 0,6-1-465 0,2-5 232 15,1-5 153-15</inkml:trace>
  <inkml:trace contextRef="#ctx0" brushRef="#br0" timeOffset="69496.22">2561 8978 218 0,'0'0'232'16,"0"0"-8"-16,0 29-6 0,2-3-10 15,0 10-13-15,4 8-12 0,1 11-12 0,3 21-16 16,5 1-7-16,0-3-14 0,2-1-14 16,0-4-11-16,-2-14-10 0,-1-8-8 15,2-1-11-15,-6-10-4 0,0-4-7 16,1-1-6-16,-5-4 10 0,1-6 8 0,-3-4 18 15,2-4 4-15,-4-4-12 0,3-5-18 16,-3-4-7-16,-2 0-9 0,4-15 0 0,-2-2-13 16,2-4-3-16,4-6-6 0,4-3-5 15,0-3-2-15,7-3-4 0,0 5-4 16,0 3-3-16,3 1-2 0,0 4-4 16,2 4-2-16,1 4-2 0,-3 4 0 0,0 6-2 15,0 2-1-15,-1 7 6 0,0 0-8 16,-2 7 4-16,1 3 1 0,-8 1 3 0,0 4-4 15,-5 2 3-15,-5 0-4 0,-4 4-3 16,-7 0 4-16,-3 1-5 0,-8 2 8 16,-4 5-4-16,-2-5-11 0,-3 1-16 0,5-9-19 15,-1-1-24-15,6-5-35 0,2 0-32 16,1-6-43-16,8-5-37 16,2-3-26-16,6 0-11 0,2-14-10 0,4 1-547 0,10-6 274 15,4-3 181-15</inkml:trace>
  <inkml:trace contextRef="#ctx0" brushRef="#br0" timeOffset="70121.08">3386 9433 46 0,'24'-23'106'0,"-6"2"22"0,-5 4 15 16,-4 2 9-16,-3 4-2 0,-4-1-1 15,-2 4-8-15,-2 3-10 0,-4 2-3 16,6 3-4-16,-18 3-4 0,4 7-7 0,-3 6-7 16,0 8-10-16,-2 2-8 0,2 5-14 15,0-3 1-15,5 3-10 0,2-6-8 16,2-3 0-16,2 1-6 0,6-4-5 0,-2-2-2 15,4-2-4-15,2-1-1 0,2-7-10 16,2 1 4-16,0-4-4 0,2-4-2 16,1-4-5-16,-1-2 0 0,3-3-3 0,-2-3-3 15,1-1-4-15,-2 2 0 0,0-3 1 16,0 3-5-16,-2 1 0 0,-2 1-4 16,1 4-2-16,0 0-6 0,-3 5 7 0,-4 0-1 15,12 10 0-15,-3-1 2 0,-1 5 0 16,1-1-2-16,4 1 1 0,-1 1 2 15,0-2 0-15,2-2 1 0,-2-1-2 16,1-2 0-16,2-3 2 0,-4-3 2 0,1-2 0 16,2-3 4-16,0-6-1 0,-2-4 1 15,3-2-3-15,0-6 1 0,0-3-5 16,-1-3 0-16,2 1-5 0,0-2 5 0,1 0-1 16,0 3 0-16,0 2-3 0,0 4-3 15,0 2 3-15,0 4-1 0,2 3 0 16,-2 5-2-16,0 2 3 0,-2 6-2 0,1 4 1 15,-2 3 3-15,0 5-1 0,-6 2-5 16,1 4 5-16,-5-2 1 0,-2 2 1 16,0-2 0-16,-4 2 1 0,0-3 4 15,0-2 12-15,-2-3 8 0,0 1 3 0,-1-4 4 16,3-5-5-16,-2-1-3 0,4-4-5 16,0 0-3-16,0 0 1 0,-2-25-6 0,6 12-4 15,5-3 1-15,-1 2-5 0,1-5-3 16,3 1-3-16,1 3 4 0,-1 4-1 15,2 1-2-15,-2 2-2 0,1 5-3 16,2 1 5-16,-3 4-2 0,3 3 0 0,2 3 0 16,-2 1 1-16,1 3 0 0,0 1-2 15,-2 2-17-15,1 2-11 0,-2 0-16 16,0-3-20-16,-3-2-27 0,-2 1-30 0,4 0-35 16,-6-3-45-16,-2-3-636 0,-2-1 285 15,-4-4 188-15</inkml:trace>
  <inkml:trace contextRef="#ctx0" brushRef="#br0" timeOffset="70252.95">3810 8928 98 0,'-9'-18'128'0,"2"4"-9"0,5 6-16 16,2 2-7-16,2 5-14 0,-2 1-24 16,0 0-34-16,22 7-36 0,-8 4-49 0,4 2-155 15,1 1 73-15,2 6 49 0</inkml:trace>
  <inkml:trace contextRef="#ctx0" brushRef="#br0" timeOffset="70493.22">4442 9182 74 0,'-10'7'288'16,"0"3"-14"-16,-2 1-18 0,0 7-9 0,1 1-5 15,3 2-16-15,-1-1-9 0,7 2-5 16,4 0 0-16,5 1-7 0,3-2-10 0,7-2-13 15,7 0-10-15,3-4-9 0,3-1-16 16,4-6-17-16,-2-2-11 0,1-1-7 16,1-7-17-16,6-1-26 0,1-3-36 15,-1-1-40-15,8-4-45 0,-5-2-49 0,-5 0-50 16,-4-2-37-16,-3 3-28 16,-5 4-28-16,-7-1-23 0,-4 3-632 0,-9 2 305 15,-4 4 202-15</inkml:trace>
  <inkml:trace contextRef="#ctx0" brushRef="#br0" timeOffset="70829.89">2645 10612 1619 0,'-74'42'17'16,"-10"7"61"-16,11-8 26 0,10-3 40 0,5-6-6 15,19-7-4-15,7-8-20 0,10-5-22 16,14-6-17-16,12-6 2 0,-4 0 8 0,51-18-3 15,19-12-3-15,36-12-4 0,15-11-3 16,20-9 5-16,46-20-4 0,6-9-3 16,1 3 4-16,-3 5 6 0,7 5 1 15,4 5 9-15,-1 3-4 0,-10 5-1 0,-41 18 0 16,-11 1-7-16,-8 1-1 0,-12 7-6 16,-13 4 0-16,-28 10-6 0,-7 1-2 15,-19 6-4-15,-11 3-2 0,-10 6-13 0,-6-1 2 16,-2 1-4-16,-1 1-4 0,-6 3 3 15,0-1-9-15,-2 1-5 0,-3 2-3 0,-1-1-9 16,-10 3-34-16,7 5-41 0,-7-5-43 16,-4 9-68-16,-3-3-77 0,-1 2-89 15,-5 1-921-15,-6 3 428 0,-4-1 282 16</inkml:trace>
  <inkml:trace contextRef="#ctx0" brushRef="#br0" timeOffset="71954.05">2806 13572 36 0,'0'0'156'15,"4"5"-9"-15,-4-5-5 0,6 1-1 16,-6-1-7-16,5 2-6 0,-5-2-11 0,0 0-2 16,0 0-5-16,13-5-3 0,-9 1-9 15,-2-2-6-15,0-1-6 0,0-4-7 16,0 1-3-16,-2-2-7 0,-2-1 0 16,0 1-2-16,-4-1-5 0,0 0-4 0,-3 3-4 15,-2 3-4-15,-1 1-1 0,-1 4-5 16,-4 2 6-16,-2 4 0 0,2 4 4 0,-4 1-3 15,-1 4-5-15,2 2 0 0,1 6 0 16,1-1-6-16,4 0-2 0,2 1-4 16,2 2-1-16,6 2-1 0,4-2-3 15,2 2-2-15,7-3-5 0,6 5 0 0,2 0 0 16,4-5-4-16,4 1-2 0,7 2 0 16,4-1 1-16,3-4-3 0,-2 3-2 15,3-2-2-15,2-2 2 0,-1 2-6 0,-3 0 4 16,-2-1-2-16,0 4 0 0,-9-3 0 15,-3 0 3-15,-1-1-5 0,-8 1 1 16,-2 0-1-16,-7 0 4 0,-2-2-3 0,-6 0 4 16,-4 0 2-16,-5-1 5 0,-3 0 3 15,-6-4 5-15,0 0 4 0,-2-3 2 16,-3-3 0-16,1-3 0 0,4-1 2 0,-2-4 2 16,1-4-9-16,4-1 0 0,0-3-3 15,3-3-5-15,0-7-1 0,8 2-5 16,0-6 4-16,4 1-6 0,2-4 5 0,4 1-10 15,2-3-4-15,2 1-12 0,6-3-23 16,0 0-31-16,3-1-38 0,2 2-43 16,2 2-42-16,3 2-37 0,-1 1-39 0,0 0-610 15,0 0 297-15,3 0 195 0</inkml:trace>
  <inkml:trace contextRef="#ctx0" brushRef="#br0" timeOffset="72480.32">3818 12800 127 0,'0'0'243'0,"0"0"-10"0,-6 18-9 0,8 0-14 15,0 7-7-15,2 3-10 0,4 8-11 16,1 8-15-16,4 3-17 0,4 20-13 0,2 0-13 16,4-1-12-16,-1 3-10 0,-4-7-10 15,1-6-9-15,-4-12-8 0,0 0-7 16,-1-2-4-16,0-6-7 0,-2-5-3 0,-4-7-6 16,1-1-2-16,-3-4-1 0,1-3-5 15,-5-5-2-15,-2-6-8 0,0-1 0 16,0-4-2-16,0 0-6 0,-11-15-4 0,9 5 0 15,0-3-4-15,2-2-6 0,0-1 3 16,4-3-1-16,3-4-6 0,3 3 1 16,1-1 1-16,1 2 0 0,6 2-2 15,0 1-2-15,4 5 2 0,-1 1 3 0,2 3-7 16,-2 5 2-16,1 2 0 0,-4 2 0 16,1 4 3-16,1 3 1 0,-6 1 3 0,-4 1 5 15,0 2 7-15,-2 2 4 0,-6 1-4 16,-4 0 4-16,-4 2-1 0,-6 1-3 15,0 2 3-15,-7 2-9 0,0-2 2 16,-4-2 4-16,1-4-9 0,2-3-4 0,-2-1-15 16,1-3-23-16,2-4-31 0,2-4-46 15,1-4-40-15,4 0-43 0,2-3-33 0,2-5-22 16,6 3 7-16,2-1-568 0,4 1 274 16,2-5 181-16</inkml:trace>
  <inkml:trace contextRef="#ctx0" brushRef="#br0" timeOffset="73199.78">4717 13300 158 0,'12'-11'187'16,"-6"1"0"-16,-2 3-3 15,-2-1 5-15,-2 5-9 0,0 3-11 0,-10-3-11 16,10 3-12-16,-22 10-4 0,7 1-10 16,-4 5-7-16,-4 3-6 0,-1 6-14 0,4 0-4 15,-2 0-8-15,3 1-6 0,3 2-12 16,4-5-6-16,2 0-6 0,4-2-6 15,0 2-9-15,2-9-4 0,1 3-3 16,3-4-3-16,3-1-4 0,1-4-3 0,0 0 0 16,2-2-4-16,0-3-3 0,2-3-1 15,4-3-7-15,-4 0 0 0,2-3-6 0,1-2-8 16,0-2-1-16,-3 3 0 0,3-4-1 16,-3 4-4-16,-2 1 4 0,2 0-2 15,2 3-3-15,-2 2 5 0,0 1 13 16,1 3 0-16,1 3 0 0,1 1 4 0,2 3 1 15,-1 1-4-15,2-2 5 0,-2 2-4 16,0-2 0-16,1 1 0 0,2-2-1 0,0-1-1 16,-3 0 2-16,4-5-1 0,-2-2 1 15,1-3-2-15,0-3-5 0,0-4 0 16,1 0 2-16,2-8-1 0,-4 0-5 16,-1-1 2-16,0-1-1 0,-5 0 1 0,3 1-5 15,-5 4 6-15,0 0-4 0,-1 2-1 16,1-1 1-16,1 5 0 0,-3-1-5 15,0 2 4-15,2 3-3 0,2 2 2 0,6-2-3 16,0 2 2-16,3 0 3 0,0 2-2 16,2 1-1-16,3 1 1 0,-2 4 0 15,2-2-1-15,1 3 0 0,3 2 0 0,-4 3-1 16,2-1-1-16,-5 3 3 0,-2 0-3 16,-6 0 2-16,-3 1 3 0,-2-3 1 15,-2 4-9-15,-4-5 7 0,-2 1 0 16,2-4 2-16,-2 1-6 0,0-4 5 0,2-4 1 15,0 0-3-15,0 0 0 0,-6-16-5 16,10 2 2-16,0-3-1 0,4-4 3 0,4 0-3 16,-2-2 2-16,2 0-3 0,1 4 4 15,2-2-4-15,-2 2-4 0,-1 1 8 16,4 5-3-16,-6 2 2 0,4 4 0 16,0 1-1-16,-2 4 4 0,1 0-4 0,-1 4 5 15,2 2 0-15,-2 0-3 0,0 3 2 16,2 1 2-16,-4 1-3 0,-2 3-5 0,3-3-15 15,-5 2-8-15,1 0-23 16,-3-3-22-16,-2 3-27 0,2-4-27 0,-1 0-32 16,-3 1-31-16,2-4-48 0,-4 2-588 15,2-6 280-15,0 0 185 0</inkml:trace>
  <inkml:trace contextRef="#ctx0" brushRef="#br0" timeOffset="73329.35">5399 13008 56 0,'0'-5'103'0,"0"5"-22"16,2-7-29-16,5 5-35 0,-1-1-43 0,0 2-71 15,2 0 33-15,4 1 22 0</inkml:trace>
  <inkml:trace contextRef="#ctx0" brushRef="#br0" timeOffset="73592.77">6038 12893 33 0,'0'-4'251'0,"0"4"-10"0,0 0 0 16,0 0-3-16,0 0-6 0,-27 11-8 15,14-1-10-15,0 5-7 0,-3 4-10 0,2 3-6 16,-2 3-9 0,3 2-9-16,5-4-5 0,1 2-13 0,3 0-8 0,4-4-12 15,4-2-12-15,3 2-10 0,6-4-9 16,-1-2-9-16,8-3-10 0,0-3-6 0,4-3-12 15,-3-3-5-15,5-3-4 0,0-3-10 16,2 0-20-16,-3-5-31 0,1-1-28 0,-2 2-33 16,-2-2-41-16,-3-1-46 0,-3 3-50 15,-2-1-49-15,-4-2-53 0,0 4-712 16,-4 1 345-16,0-1 228 0</inkml:trace>
  <inkml:trace contextRef="#ctx0" brushRef="#br0" timeOffset="74914.48">3774 14975 80 0,'-7'4'219'16,"3"3"-3"-16,0-3-11 0,0 2-2 0,-1 0-9 16,5 1-10-16,-2-1-15 0,2 0-11 15,0-6-10-15,7 6-9 0,-3-4-9 16,-4-2-11-16,17-7-12 0,-7 0-14 0,3 0-6 16,2-10-12-16,-1 3-7 0,2-5-3 15,-6-4-10-15,0 2-5 0,-3-4-2 16,-3 2-9-16,-2 3-3 0,-4-2-3 15,-4 2-5-15,-3 2-1 0,-1 7 0 0,-3 2 3 16,-2 7-1-16,-3 4 4 0,-6 9 7 16,1 5 3-16,-3 6 2 0,2 4-3 15,4 9 0-15,3-4-5 0,4 0 6 0,7 6-10 16,3-4 1-16,6-4-4 0,3 10-2 16,5-8-8-16,4-1 1 0,3-2-6 15,6-7-4-15,1 1-3 0,1-7-9 0,-1-4-6 16,0-4-10-16,3-5-10 0,-5-2-14 15,5-6-8-15,-2-1-6 0,-4-7 1 16,2-3-3-16,-3-3-1 0,-3-1 3 0,-2-6 4 16,-2 3 2-16,-7-1 5 0,1 1 6 15,1 0 12-15,-5 5 12 0,0 3 12 16,-2 0 11-16,3 1 10 0,-3 1-1 16,0 4 1-16,2 1 1 0,0 1-2 0,0 4 5 15,-4 4 4-15,9 2-1 0,-9-2 2 16,19 10-1-16,-11-1 1 0,1-1-1 15,6 2-8-15,-2 0 2 0,-1 1 0 0,3-3-5 16,-4 3 3-16,-1-4-2 0,2 0 1 16,-2-1 2-16,-2 1-1 0,-2-2 7 0,3-3-7 15,-3-2-1-15,-6 0-1 0,13-7-2 16,-7-1-5-16,3-4 3 0,-3 2-6 16,-4-6 1-16,4 1 3 0,-2-1-8 0,0-1-3 15,2 2 4-15,-2-1-1 0,0 3-1 16,0 2 2-16,-2 1-5 0,2 2 4 0,0 0 8 15,2 1 0-15,1 3 9 0,2 2-1 16,-1 2 12-16,3 0-8 0,-1 0-2 16,2 5-2-16,2-2 2 0,0 3-5 15,1 1-3-15,0-3 0 0,0 2 2 0,-3-2-9 16,-1 0 4-16,0-1-2 0,-1 0-1 16,-2 0-1-16,2-1 1 0,-2 0 3 15,2-4-2-15,-1 0-2 0,1-4 3 0,-1-1-4 16,2-3-5-16,-1-2 1 0,0-1-5 15,-2-4 0-15,4 2 2 0,-4 2-9 16,0 0 1-16,1 2 6 0,-1-2-2 0,-1 6-1 16,1-2-1-16,-1 5 3 0,-1-4 3 15,2 6 3-15,0 2-2 0,-8 0-1 16,20 2-2-16,-10 6 4 0,1-6-2 0,0 3-2 16,-1 1 2-16,3 1 2 0,-3-1-4 15,4 1 1-15,-4-4-5 0,-2 2-7 16,2 1-2-16,0-6-1 0,0 4-1 0,-2-1-5 15,-1-3-3-15,1 0-8 0,1-4-4 16,-3 1-3-16,1-3-1 0,1 1 3 16,-2-1 1-16,0 1 4 0,0-3 0 0,2 4 5 15,-2-4 1-15,2 3 3 0,-2 1 4 16,3-2 3-16,-1 4 1 0,1-2 1 0,2 3 4 16,1-1 0-16,2 0 1 0,0 2 3 15,2 0 0-15,2-6 0 0,1 4 1 16,-1-1 0-16,4 0 3 0,-4-4 2 15,0 1 0-15,3-2-1 0,-4-1 0 0,0 0 2 16,-5 1 5-16,2 0 7 0,-6-5 6 16,0 6 3-16,-4-6 1 0,-2 5 0 15,-2-1-3-15,-2 3-3 0,-2 2-1 0,-4 1 1 16,-6 1-1-16,0 2 3 0,-3 5-9 16,-2-1-2-16,-4 0-4 0,1 4-7 15,0 2-17-15,0-4-23 0,3 3-32 0,2-3-33 16,2 1-24-16,3 2-36 0,4-2-22 15,0-4-11-15,2 1-584 0,2 0 268 16,4-4 177-16</inkml:trace>
  <inkml:trace contextRef="#ctx0" brushRef="#br0" timeOffset="75903.69">5169 14008 20 0,'2'-17'250'16,"-2"9"0"-16,2-3-18 0,0 8-16 0,2 0-14 15,-4 3-10-15,0 0-10 0,25 11-8 16,-12-2-13-16,2 7-16 0,1 1-12 16,4 5-10-16,-3 5-14 0,2 0-9 0,-2 3-10 15,-3 1-8-15,2 2-8 0,-4-6-8 16,-2 3-6-16,-1-6-1 0,0-1 0 16,-3-2 0-16,0-6 2 0,1 2 3 0,-3-10-2 15,0 2-10-15,-2-5-8 0,0-4-2 16,-2 0 1-16,0 0-8 0,9-20-7 15,-2 7-3-15,-3-2 0 0,2-1-3 0,0-1-3 16,4-2-1-16,-1 4-5 0,0 3-1 16,1-3 1-16,-1 5-4 0,3-1-1 15,-1 4 0-15,0 2 4 0,1 5-7 0,1 0 1 16,2 5 3-16,-1 1-5 0,3 1 2 16,-1 0-2-16,0 4-1 0,0-4 1 15,0 2 0-15,1-3-2 0,0 2 2 16,0-3-3-16,-1-1-1 0,2-4-5 0,-4 0 2 15,4-2-2-15,-4-3-5 0,3-1-1 16,-2-1 1-16,-2 0 2 0,1-4 0 0,0 2 0 16,-4 1-3-16,0 0 3 0,1 1 3 15,-3 1-2-15,1 0 4 0,-2 2-2 16,-1 2 0-16,0 1-1 0,-6 1 3 16,12 3 4-16,-2 0-5 0,-4 3-2 15,0-1 4-15,2 3 0 0,1-1-1 0,1 0-1 16,-1 1-3-16,2 1-8 0,-1-3-5 15,-2-2-5-15,3 0 2 0,0 0-8 0,-1-2 5 16,-2-2 2-16,1 0 2 0,-9 0 3 16,15-6 2-16,-9 2 4 0,1 0-1 15,-5-1 4-15,2-1-1 0,-2 0 5 0,-2-1-2 16,0 0 6-16,0-2-5 16,0 1 4-16,0 1-2 0,0 0 1 0,0-4 1 15,0 4-1-15,0 1 2 0,2-3 0 0,0 4 1 16,0-1-2-16,2 0-1 0,-1 1 2 15,1 2 0-15,-4 3 4 0,9-5 4 16,-9 5-1-16,10 2 4 0,-10-2 3 0,12 6 2 16,-5-3 3-16,0 3 1 0,-1 0-5 15,0 0 2-15,0-1 1 0,-1 0-3 0,1 1-3 16,0-1 2-16,3-3-2 0,-2 3 0 16,1-4-4-16,2-1 3 0,-10 0-7 15,20-3 0-15,-10-1-3 0,3-2-2 16,-3 3 0-16,1-3-3 0,0 2 2 0,-1 1 0 15,0-1 6-15,0 0-4 0,-2 0-1 16,2 2 2-16,0-2 1 0,-1 1-6 0,2 0 4 16,-1 0 1-16,1-1 1 0,-1 0 0 15,1-2 1-15,2 2-3 0,-3-5 3 16,3 2-1-16,-2-5 3 0,-1 3-6 0,-1-1 5 16,-1-1-2-16,0 1-1 15,-1 2 2-15,-2 1 1 0,1 1 6 0,-4 0 4 16,0 0 6-16,-2 6 5 0,4-3 8 15,-4 3-1-15,0 0-6 0,0 0-2 0,0 0-5 16,6 15 0-16,-2-10-7 0,0 0 5 16,1 0-2-16,2 1-6 0,-1 0 2 0,2-1 1 15,1 1-4-15,-1 2 2 0,1 1-1 16,-1-1 2-16,1 0-4 0,-1-1 2 16,-2 4-9-16,-2-3-10 0,0 2-9 15,-1-1-15-15,-3 1-29 0,0-1-42 16,-3 0-52-16,-1-1-54 0,0 0-50 0,-2-5-700 15,-4-1 328-15,-1-2 216 0</inkml:trace>
  <inkml:trace contextRef="#ctx0" brushRef="#br0" timeOffset="76029.53">6210 13868 145 0,'-19'-17'249'0,"4"0"-15"16,2 4-15-16,3-3-17 0,-1 5-22 15,2 0-24-15,5-1-48 0,0 2-74 0,2 1-78 16,2-3-84-16,2 3-333 15,-2 0 157-15,0 1 103 0</inkml:trace>
  <inkml:trace contextRef="#ctx0" brushRef="#br0" timeOffset="80038.48">1600 5917 132 0,'0'0'163'0,"0"0"-8"15,-4-4-8-15,4 4-11 0,-4-8-8 0,-1 5-7 16,0-3-8-16,-1-2-10 0,-4-2-2 16,0 1-1-16,-6 0-7 0,2-1-5 15,-7 2 0-15,-1 5-3 0,-3 0-7 16,-7 6-2-16,-6 5-3 0,-11 5 1 0,3 5-3 15,-18 13 0-15,7 5-6 0,2 0-7 16,17-3-4-16,6-3-9 0,13-3-3 0,4-1-5 16,7-1-5-16,6-2-1 0,6-1-2 15,5-3-4-15,5-2-1 0,5-4-2 16,5-1-2-16,1-6-3 0,0-5 1 16,3-1-5-16,-1-4-1 0,3-2-1 0,-5-3 1 15,1-3-3-15,2-3 0 0,-5-2-1 16,-2 0-2-16,-2-4 0 0,-3 2-3 0,-2-2 2 15,-4 2-2-15,0 0 0 0,-3 4 1 16,0-1-1-16,-1 2-2 0,-4 6-4 16,2 0 1-16,0 4 1 0,1 4 0 15,-5 0 2-15,6 9 0 0,2 2 5 0,3 3-2 16,0 5 4-16,5 0-2 0,2 4-2 16,3 0 0-16,0-2-1 0,0-2 0 0,1-2-1 15,-4-4 1-15,3-1 0 0,-1 0 3 16,-2-4 0-16,2-3 1 0,-4-5-4 15,-1-2 1-15,0-3-1 0,0-6-3 16,-5-2-4-16,1-5-4 0,0 0-4 0,-5-5-1 16,0 0-1-16,0-2 1 0,-4 3 2 15,1 0 5-15,-3-1-6 0,2 4 1 16,-2 3 2-16,2 0 0 0,-2 3-1 0,0 2-1 16,2 1 1-16,1 6 0 0,-1 0 5 15,-2 4-1-15,0 0 0 0,12 10 3 16,-5-4 1-16,-3 3-1 0,2-1 3 15,2 1-2-15,-1 1-1 0,-3-2 4 0,3-1-2 16,-1-1 0-16,-2 0 1 0,0-3 3 16,0 1-2-16,2-2 3 0,-6-2 0 0,12-6-2 15,-6 1 0-15,0-5-1 0,3 1 0 16,-3-1-2-16,2 1 2 16,-1-1-3-16,-1 2 0 0,3 1-4 0,-3 1 2 15,0 0-1-15,2 3 1 0,4 3 2 0,-4 0 0 16,4 1 0-16,1 5 2 0,2 0-1 15,0 3 0-15,-1 1-1 0,6 0 2 0,-2-2-1 16,2 3 2-16,1-3 1 0,-2 1-4 16,0-4 3-16,0 1 2 0,0-3-1 15,0-2 0-15,3-1 0 0,-4-4 1 0,4 1-1 16,1-5-1-16,-2-2 2 0,-2-2-1 16,1-1 2-16,-4-2-3 0,1-2 1 15,-2 0-1-15,-2-2 0 0,-5 0 1 0,0 0 0 16,-4 0-2-16,1 1 1 0,-3 4-1 15,-4-3 2-15,0 3-2 0,-3 5 3 16,-3-1-6-16,0 0 3 0,-5 6-1 0,0 1-2 16,-2 5 0-16,1 1 0 0,-2 5-1 15,0 6 2-15,-1-2 1 0,4 4 0 16,0 2-2-16,3-2 2 0,4 0-3 0,0-1 3 16,2 0 0-16,0-2-2 0,4 0 3 15,0-1 0-15,6-3 0 0,-2 1 0 16,0-2 1-16,4-2 0 0,-2-3 1 0,3-1-3 15,-1 0 2-15,1-2 1 0,-9 0 0 16,15-4 0-16,-7 1 2 0,-2-1-1 16,0-2-2-16,2 2 3 0,-2 0 1 15,-2 0 7-15,2 1 6 0,-2-1 1 0,-4 4 0 16,9-6 4-16,-3 6 10 0,-6 0 11 16,17 8 12-16,-6 3 8 0,3 1 10 0,4 4-4 15,2 6 6-15,4 2-1 0,1 7-2 16,5 5-4-16,6 15 0 0,0 1-7 15,2 3-5-15,-4 2-3 0,2 3-12 16,-8-5 1-16,-6-5-5 0,-4-7-5 0,-2 1 1 16,-3 0-8-16,-2-6 0 0,-7-1-1 15,-2-6-2-15,-4 0-2 0,-7-1 1 0,-1-2 2 16,-7-1-7-16,-4-5 1 0,0-9-11 16,-5-1-13-16,1-5-9 0,-3-7-16 0,0-6-28 15,-5-6-35-15,3-5-34 0,-4-8-34 16,3-6-31-16,3-2-42 0,2-5-27 15,8-1-28-15,-2-3-597 0,8 7 301 0,-1-7 200 16</inkml:trace>
  <inkml:trace contextRef="#ctx0" brushRef="#br0" timeOffset="80625.83">2516 5995 108 0,'13'-17'176'15,"2"5"-7"-15,-1 0-4 0,2 5-10 16,0 2-10-16,0 1-11 0,2 0-15 0,1 2-7 15,3 2-10-15,-2 2-12 0,2 0-4 16,-1 4-11-16,0-1-8 0,2 2-6 0,-3 3 0 16,-6-1-5-16,1 2 1 0,-6-3 4 15,-1 4 1-15,-6-5 10 0,-2 4 3 16,-2-5-3-16,-2 0 7 0,-2-5-3 16,-3 0-5-16,9-1-8 0,-13-7-5 0,7 0-11 15,2-5-3-15,0-3-7 0,4-2-18 16,4-4-11-16,0-2-13 0,6 0-13 15,3 0-11-15,4-2-4 0,0 3-3 0,2 1-3 16,2 1 4-16,-1 5 0 0,-2 2-5 16,1 4 4-16,-2 3 6 0,-2 2 2 15,-1 4 1-15,2 4 4 0,-2 2 5 0,1-2 2 16,0 7 3-16,0-3-1 16,2 4 1-16,2 0 0 0,-2 0 6 0,2 0 0 15,-2-4-2-15,0 3 5 0,0-4-2 16,-3-2 0-16,4-1 0 0,-4 0 5 15,1-2 0-15,-2-4-2 0,0 0 1 0,-1-4 1 16,0-2 0-16,-2-1 0 0,-2 0-3 16,-2-2 4-16,0-3 0 0,-3 0 11 0,-1 3 10 15,0 0 11-15,0 0 7 0,0 4 7 16,-2 0-1-16,2 3-3 0,-2 4 5 16,0 0 8-16,0 0 8 0,7 15 8 0,-5 0 3 15,4 3 4-15,3 7 0 0,1 3 0 16,2 4-2-16,4 3-6 0,0 5 6 15,4 0-11-15,-1 2 0 0,0 1-5 0,2 1-8 16,-5-3-4-16,0 3-4 0,-2 1-5 16,-5-7-1-16,-3 0 0 0,-4 0-9 15,-6 1-4-15,-2-1-14 0,-9 1-21 16,-2 3-26-16,-6-4-37 0,-9-4-43 0,0-3-50 16,-5-1-49-16,-17 5-48 0,1-13-710 15,2-4 331-15,-21-1 219 0</inkml:trace>
  <inkml:trace contextRef="#ctx0" brushRef="#br0" timeOffset="81812.55">835 7653 192 0,'-8'15'189'16,"8"-5"-10"-16,8-3-9 0,8-6-9 15,0-5-13-15,10 0-11 0,5-13-10 0,11-3-10 16,14-15-13-16,3-3-8 0,-4-8-6 16,3-2-6-16,-8-4-8 0,-3-6-6 15,-7 0-7-15,-7-4-8 0,-7 0-4 0,-9 8 0 16,-8 8-3-16,-5 6 0 0,-6 2 6 16,-2 4 3-16,-3 7 2 0,-2 1 1 15,-1 6 6-15,-4 5 1 0,0 5 3 0,0 5 6 16,1 7 1-16,2 6-1 0,-1 7-1 15,3 6-1-15,1 6-2 0,4 9-1 16,4 1-3-16,2 9-8 0,4 4-4 0,2 4-5 16,9 18 7-16,3 0-8 0,0-1-7 15,0-5-2-15,1 1-7 0,-6-11-1 0,-3-7 1 16,1-4-8-16,-5 1-6 0,-1-10 7 16,-5-3-4-16,0-5-4 0,-4-1 3 15,0-5-5-15,-3-7-5 0,1-4-7 16,0-8-11-16,-2-3-4 0,6 0-10 0,-15-22-4 15,11-3-6-15,-2-4-6 0,3-1 7 16,3-3 0-16,0 1 2 0,5-4 3 0,1 8 0 16,-2 3 1-16,5 2 8 0,-1 3-2 15,0 5 4-15,6 4 5 0,-2 5 3 16,0 5-2-16,2 1 2 0,2 3 6 0,3 3-1 16,1 6 2-16,0-1-2 0,2 2 0 15,3 4 2-15,1 0 0 0,2-1-8 16,-4-3-4-16,0-1-8 0,1-3-10 0,1-2-7 15,1-1-7-15,3-6-6 0,0-2-6 16,-2-3 1-16,7-7-2 0,-1-1 0 16,0-5 8-16,2-4 3 0,1-3 5 0,-5 1 6 15,-2 3 4-15,-7-3 1 0,1 2 17 16,-6 0 11-16,-2 1 11 0,-6 2 10 0,0 5 5 16,-5 0 0-16,-3 1-2 0,-2 4 2 15,-2 0-1-15,-5 4 0 0,1 1 5 16,-4 4-1-16,10 0-2 0,-22 6-3 0,10 1-9 15,1 2 6-15,0 2-10 0,3-1 7 16,4 5-4-16,0-7-1 0,1 5 1 16,3-5-5-16,0 1-3 0,5 0-8 0,-1-3-8 15,2-2-5-15,0-1-9 0,3-1-9 16,0-2-7-16,-9 0-5 0,18-4 1 16,-9 0 2-16,0 1 3 0,1-1 4 0,-2 1 2 15,1 0 3-15,-1 1 3 0,1-2 2 16,0 2 2-16,1 2 2 0,0-1 2 0,0-2 0 15,2 0 0-15,-2 2-5 0,3-2 4 16,0-3-5-16,2 0-11 0,1-1 2 16,2-5-3-16,0-1 1 0,0-1 1 15,-2-2 1-15,1-3 0 0,1 0 7 16,-2-4 0-16,-4 2 2 0,2 4 12 0,-4 0 14 16,1 4 14-16,-5-1 12 0,2 3 12 0,-1 5 6 15,-1 0 11-15,-1 6 9 0,-5 0 6 16,10 9 0-16,-6 0 5 0,4 4-2 15,-3 4-3-15,4 2-5 0,-1 4-2 0,0 1-8 16,3 7-6-16,2 2-4 0,-3 1-5 16,1 0-4-16,1 2 1 0,0 0-12 15,-4-1 4-15,2-1-1 0,-2-3-8 16,-1-5 3-16,-1-1 1 0,1-2-9 0,-5-4 1 16,2-6-1-16,-4-1-8 0,-2-7 2 15,0-1 1-15,2-4-2 0,0 0-1 0,-15-23-8 16,8 4-1-16,-1-6-7 0,-2-9-5 15,4-4-4-15,-4-10-10 0,4-1 3 16,4 5 2-16,6 0 1 0,2-5 4 0,6 3-3 16,2 2 6-16,-1 10 3 0,0 5-1 15,2 3 1-15,-3 7 6 0,3 3 5 0,-2 7 4 16,-3 5 1-16,1 4 5 0,-2 2-2 16,-3 4 1-16,0 3 7 0,-4 1 0 15,0 3-10-15,-4 3 6 0,0 4 2 16,-4 3-8-16,-3-2 1 0,-2 3-16 0,1-4-23 15,0-1-28-15,4-4-34 0,-6-2-36 16,8-1-38-16,-2-5-40 0,4-3-35 0,0-4-640 16,2 0 300-16,0 0 198 0</inkml:trace>
  <inkml:trace contextRef="#ctx0" brushRef="#br0" timeOffset="82543.78">2865 7153 117 0,'2'-6'159'0,"3"4"15"16,-1 0 6-16,-4 2 9 0,0 0 0 0,9 10-1 15,-5-2-4-15,2 5-7 0,0 2-3 16,2 2-11-16,2 2-8 0,0 5-13 0,0 1-14 16,1 3-11-16,2 2-14 0,0 4-5 15,-1-3-11-15,0 1-12 0,0-1-5 16,-2-6-4-16,-2-1-10 0,1-3-3 16,-3-4-1-16,1 0 5 0,-3-5-4 0,-2-3 0 15,-2-5-11-15,0-4-6 0,0 0-2 16,-10-15 0-16,5-1-6 0,1 0-4 15,0-11-3-15,-3-7-5 0,5-5-1 0,0 0-5 16,2-1-2-16,2 1 0 0,4 1-1 16,1 5 2-16,2-1-6 0,1 6 8 15,1 5-6-15,3 4-1 0,-3 2 2 16,2 7 3-16,-5 5 6 0,-2 5 9 0,-6 0-5 16,11 5-2-16,-9 5 1 0,-2 0-5 15,-2 3 3-15,-2 0-5 0,-1 3-3 0,-1 0 4 16,-2 0-20-16,2-3-16 0,0 0-21 15,1-2-28-15,0-4-29 0,3-1-22 16,0-5-27-16,2-1-16 0,0 0-8 0,0 0-1 16,18-20 1-16,-10 6 13 0,0 0 14 15,0 1 22-15,4-1 9 0,-4 1 31 16,2 0 21-16,-1 4 22 0,-1-3 19 16,-1 3 24-16,1 3 17 0,-1 0 13 0,1 3 9 15,0-1 8-15,1 4 3 0,0 0 3 0,1 0 0 16,0 0-3-16,-10 0-3 0,22 2-1 15,-9-2-4-15,-1-2-2 0,6 0-3 16,-4-2-5-16,5-1-2 0,-2-4-4 16,2 0 1-16,-3-2-5 0,4-3-1 15,-3 1-4-15,-2-1 3 0,-1 0 1 0,-3 2 6 16,-3 1 15-16,1 1 13 0,-2 3 10 16,-1-1 0-16,0 4 4 0,-2 2 4 0,-4 2 5 15,0 0 3-15,10 14 0 0,-5-4 1 16,2 4-1-16,-3 2-2 0,4 3-3 0,1 1-3 15,-1 1 0-15,3 3-8 0,2-2-1 16,-3 7 0-16,2-1-7 0,2 0-5 16,-2 1-4-16,-2 4-5 0,-1-1 0 15,2 3 7-15,-5-1-1 0,-2 0-7 0,-1-3-2 16,-6 0-3-16,-1-1-4 0,-7 0-2 16,-1-1-9-16,-3-1-15 0,-7-4-13 0,-2-1-22 15,-4-5-25-15,-1-3-16 0,-5-5-28 16,-5-7-38-16,-3 0-29 0,-2-7-40 15,-9-5-43-15,-24-13-50 0,-1-6-746 0,-21-15 355 16,1-8 234-16</inkml:trace>
  <inkml:trace contextRef="#ctx0" brushRef="#br0" timeOffset="83055.95">1005 5699 49 0,'-9'-1'270'0,"3"-1"-20"0,-2-2-21 0,4-2-23 16,0-3-22-16,-2-7-19 0,4-3-13 15,0-9-19-15,4-2-18 0,0-13-7 16,4-4-9-16,-2-5-14 0,0 1-10 0,0-1-5 16,-2-1-7-16,-2 8-6 0,-2 1-6 15,-4 1-4-15,0 3-8 0,-4 4-1 16,2 4-7-16,-2 2-6 0,-3 6-1 0,0 5 0 16,3 5-8-16,-3 3-2 0,5 6-2 15,1 1-3-15,0 4 0 0,7 0-2 16,0 0 0-16,10 20-1 0,2-7-2 0,9 0 0 15,7 3 1-15,8 5 0 0,2 1 0 16,4 3-3-16,-2-2 0 0,-2 3 1 16,-2-1 1-16,0 2-1 0,-4 0-1 0,-7-4 1 15,-3 1-1-15,-6 3 5 0,-5-5-1 16,-7 3-4-16,-4 2 2 0,-6-2-1 16,-3 0 0-16,-7 0-1 0,-8-3-10 0,1-3-26 15,0-5-15-15,-2-3-21 0,1-3-28 16,5-4-24-16,0-6-19 0,6-4-11 15,3-6-8-15,4-1-1 0,3-4-3 0,10 0 11 16,-1-4 11-16,9-4-296 0,4-1 149 16,0 1 98-16</inkml:trace>
  <inkml:trace contextRef="#ctx0" brushRef="#br0" timeOffset="83366.25">1297 5201 681 0,'32'-29'-39'0,"-3"5"23"0,-5 4 19 16,-3 3 21-16,-2 2 13 0,-2-1 25 16,-1 1 23-16,-2 2 23 0,-2-1 15 15,-4 4 11-15,-1-2-3 0,-5 2-8 0,0 2-3 16,-4 1-10-16,-3 2-9 0,-1 4-10 15,6 1-9-15,-16 6-9 0,5 1-6 16,-2 9-6-16,1 4-7 0,1 2-3 0,1 2-8 16,3-1-5-16,0 2-3 0,5 0-6 15,0 0 0-15,2-5-4 0,2-1-1 16,0-1 0-16,5-5-2 0,0-2-2 0,1-3-2 16,3-4-2-16,1-2-1 0,-2-4-3 15,6-6-1-15,-2 1-4 0,1-2-4 16,0-3-2-16,2-1-1 0,-2 0-2 0,2-1 1 15,-5 3-2-15,2 0 0 0,-2 2 0 16,-2 2-2-16,5-2-1 0,-2 4 1 16,0 3-5-16,1 0-8 0,2 2-12 0,2 2-20 15,-1 0-25-15,4 2-37 0,-2 2-14 16,5-5-14-16,-1 2-10 0,2-3-8 16,3-3-9-16,1-3-369 0,5-1 183 0,0-4 120 15</inkml:trace>
  <inkml:trace contextRef="#ctx0" brushRef="#br0" timeOffset="83723.03">2198 5004 597 0,'18'-19'-15'15,"-4"1"30"-15,-3 5 10 0,-5 2 24 16,-1 0 9-16,-5 1 22 0,0 2 10 0,-5 1-2 16,-1 1 2-16,-3 4-2 0,-1-1 2 15,-2 0-7-15,-4 6-1 0,0-1-4 0,-4 3-7 16,4 3-10-16,-3 3-3 0,1 2-7 16,4 5-5-16,4 1-4 0,0-2-3 15,6 0-6-15,4 0-3 0,2-2-1 16,2 1-7-16,6-5-3 0,-2-1-3 0,4-5 5 15,1-5-5-15,0-2-1 0,0-5-2 16,3-7-3-16,-2-1 1 0,-4-5 0 0,-2-7 0 16,0-4-7-16,-1-5 2 0,-5-4 0 15,-6-2 0-15,-3-12-2 0,-5-18 2 16,-5 0-3-16,-6 2 12 0,0 1 4 0,-1 8 9 16,3 16 14-16,4 8 6 0,2 10 2 15,5 6-9-15,-1 8-4 0,4 7 1 16,1 6 2-16,6 0 3 0,-2 29 5 0,4 0 1 15,4 10-5-15,14 28-2 0,5 5-4 16,1 7-3-16,14 14-2 0,2 1-4 16,-8-17-4-16,-2 1-21 0,0-5-23 0,0-4-33 15,-8-8-45-15,0-11-47 0,-5-12-49 16,-7-10-624-16,4-7 278 0,-6-4 183 16</inkml:trace>
  <inkml:trace contextRef="#ctx0" brushRef="#br0" timeOffset="85969.79">427 4170 81 0,'-2'-11'178'0,"2"-2"-16"0,0 2-19 16,2 2-4-16,2 1-13 0,2 1-10 0,1 1-9 16,2 2-12-16,1 2 4 0,2 2 2 15,4 4-5-15,-4 4-4 0,3-1-7 16,0 7-7-16,0 0-2 0,-5 2 0 0,3 1-6 15,-4-1 0-15,-3-2 1 0,0-4 6 16,0 2-3-16,-1-3 3 0,-1-1-5 16,0-3-5-16,-2-2-6 0,-2-3-8 0,0 0-7 15,0-18-7-15,-2 1-2 0,2-1-3 16,0-9-5-16,2-1-5 0,-2-2 1 16,4 2-6-16,-1 1-1 0,1 1-3 15,-2 5-3-15,2 1-3 0,-1 3 0 0,1 4-2 16,0 0-5-16,2 6 1 0,2 3 3 15,2 4-2-15,-10 0 1 0,24 12-1 0,-9-3 0 16,2-1 1-16,4 3-2 0,1-2 0 16,-2-2-1-16,4-1-2 0,-3-1 4 15,3-5 0-15,-4-3 0 0,6 0-1 16,-1-8 1-16,-1 1-1 0,-4-5 2 0,2-4-3 16,-1-1-4-16,-6 1 8 0,-2-2-1 15,-3-2 1-15,-2 0-2 0,-3 0 0 16,-2 2-2-16,-3 2 5 0,0 0 2 0,-3 1 5 15,-2 2 2-15,1 4 2 0,-2 0-2 16,0 5-1-16,-2 4-4 0,-1 3 0 16,9 0-2-16,-17 9-2 0,10 4-2 0,1 0 2 15,2 5-1-15,2 0-2 0,0 3 3 16,4-2-3-16,2-1 1 0,2 3-4 16,5-2 1-16,0-3 0 0,4-1 0 15,-1-4 2-15,4-3-1 0,-2-3 0 0,3-3 0 16,0-4-2-16,0-1-1 0,-1-3 3 15,2-6 0-15,-2-1-2 0,-2-1 0 0,-3-2 2 16,0-2-1-16,-5 1 1 0,1 1 1 16,-3 0 0-16,0-2-2 0,-2 3 0 15,-2 1 4-15,2 2 3 0,0 2 2 16,-4 1-1-16,2 0-3 0,0 3-4 0,0 2 0 16,-2 4 0-16,0 0 0 0,0 0-2 15,0 0 0-15,12 14-1 0,-6-5 4 0,-1 0-4 16,5 0-6-16,-3 3 2 0,3-2-3 15,1-1-1-15,-1-2-3 0,6-1 0 16,-4 0 1-16,0-3-3 0,1-1 3 16,2-7-1-16,0 2 2 0,-1-3 1 0,2-4 0 15,-2 1 1-15,1-4 0 0,-4-2 1 16,1 3 2-16,-1 0-1 0,-3-1 3 0,-1 0-2 16,2 1 2-16,-3 1-2 0,0-1 1 15,0 5-1-15,-4-1 0 0,2 1-1 16,4 1 1-16,-6 2-3 0,2 0 3 15,-4 4-1-15,8-2-2 0,-8 2 3 0,12 4-1 16,-5 1 2-16,1-1-2 0,1 2 3 16,2 2 0-16,1-3 1 0,0 1-1 15,2 2 1-15,0-4-2 0,1 1-1 0,0-3 1 16,0 0-1-16,-1 0-1 0,2-4 2 16,0 0-2-16,-1-2-3 0,0-1 5 15,0-5 0-15,-1 1 1 0,0-3-2 0,-4-1 2 16,0-3-1-16,1-2 0 0,-4-4 2 15,-1 0-2-15,-2-5 0 0,-4 1 0 16,0-5 1-16,-2-5-1 0,-2-1 0 0,-2-5-1 16,-6-1 2-16,-2 1 0 0,2 0-1 15,-8 2 2-15,1 3-1 0,5 8 2 16,-4 0 4-16,2 2 5 0,0 6 1 0,4 0 3 16,-1 4 3-16,1 2-1 0,1 2-2 15,2 1-5-15,3 6-2 0,0 2 2 16,6 4-3-16,0 0 0 0,-8 16 2 0,8-3 3 15,4 6-3-15,4 4 4 0,2 5-4 16,6 5 0-16,3 7 1 0,-1-3-1 16,6 1-1-16,-1-2 0 0,3-2-1 0,-3-2 1 15,-2-5 0-15,3-3-2 0,-6-1-1 16,1-2-1-16,-2-5 4 0,0-3-3 16,-5-2 1-16,4-3 1 0,-4-4 1 0,1-4-1 15,0 0-4-15,2-4-3 0,-3-4-1 16,-1 4-1-16,2-7-2 0,-1 4-2 15,-1-2-2-15,0-2-4 0,-1 4 0 0,1-3 3 16,-3 4-3-16,0-1 3 0,1 1-4 16,0 3 2-16,-1-2-3 0,2 4-3 15,1-2 0-15,0 6-4 0,-1-3-11 0,3 1-12 16,0 1-13-16,2 3-16 0,-3-4-14 16,0 2-11-16,4-2-9 0,1-1 3 15,0-1-5-15,2-3 8 0,-1-3 11 16,4 0 11-16,-3-3 9 0,2-1 7 0,0 0 12 15,-3-1 10-15,0-3 19 0,-3 2 26 16,0-3 16-16,-2 5 15 0,-3-3 9 0,-4 2 8 16,3 1 7-16,-5 0 6 0,-1 2-1 15,-1 2-2-15,-4 1-6 0,2 1-4 16,0 5 0-16,0 0-4 0,0 0-6 16,-22 8-2-16,16 1-4 0,-1-1-3 0,1 5-3 15,2-5-2-15,2 6-3 0,-2-3-2 16,2 1-4-16,2-1 1 0,-2-1-3 0,4-1-2 15,-2-1 1-15,4-1-2 0,0-3 0 16,-2 0 0-16,-2-4-1 0,13-2-1 16,-13 2-6-16,14-6-3 0,-7 1-3 15,2-1-3-15,-3 2 0 0,0-2-1 0,2 1-1 16,-2 1 1-16,2 2-3 0,-2-2 1 16,-6 4 1-16,12 0 2 0,-12 0 0 0,17 4-2 15,-10-2 3-15,3 4 1 16,-1-4 0-16,3 1 3 0,-2-1 0 0,4 0-2 15,-2-2 2-15,1 0 1 0,2-6 2 16,0 1-3-16,-1-5 1 0,2-1 0 0,-2-6 1 16,-2-2 3-16,2-2-3 0,-2-4 1 15,-3 0-3-15,1-6 1 0,-1-1 0 16,-3-2-1-16,1 7 4 0,-3 0 6 16,0 2 8-16,0 2 5 0,0 4 2 0,-2 5 0 15,0-1-4-15,0 5-2 0,2 2 5 16,2 6 1-16,-6 2-4 0,0 0 4 0,16 12-2 15,-5-1-2-15,-3 2-2 0,5 5 1 16,-2 1-5-16,3 0-1 0,-2 2-16 16,4-2-21-16,-4 0-37 0,3-2-35 15,-4-1-37-15,0-4-37 0,-3 0-58 0,-4-4-541 16,-4-1 262-16,-2-3 172 0</inkml:trace>
  <inkml:trace contextRef="#ctx0" brushRef="#br0" timeOffset="86142.82">1659 3016 109 0,'-13'0'231'0,"16"-4"-11"0,-3 4-21 16,26-16-19-16,-2 7-17 0,12-7-19 16,13-1-12-16,16-11-30 0,1-3-41 15,-1 3-44-15,-3 1-65 0,-13 2-61 16,-9 2-368-16,-6 1 162 0,-9-2 107 0</inkml:trace>
  <inkml:trace contextRef="#ctx0" brushRef="#br0" timeOffset="86806.77">222 1625 48 0,'-11'-13'216'0,"-2"1"-20"15,7 4-22-15,2 7-16 0,4 1-3 0,0 0 10 16,6 24 4-16,7 5 2 0,4 12-10 15,12 25-8-15,5 11-8 0,11 25-15 16,1 10-6-16,7 4-15 0,0 8-8 16,0 1-8-16,2 1-11 0,-2-7-6 15,0-5-7-15,-5-15-7 0,-1-6-10 0,-11-26-2 16,2-9-5-16,-10-14-6 0,-3-8-7 16,-3-12-13-16,-4-7-7 0,0-8-16 0,-4-6-17 15,-3-6-16-15,-3-6-5 0,-1-6-15 16,-7-5-10-16,-2-8-1 0,-9-5-1 15,-6-6-2-15,-7-5 4 0,-9-10 9 16,-5-1 4-16,0 6 13 0,4 9 16 0,6 7 13 16,1 3 8-16,5 5 10 0,6 5-2 15,1-3-2-15,6 5 0 0,5-3-2 16,6 2 1-16,5-4 0 0,5 2-2 0,7-3 3 16,5-1 0-16,3-1-1 0,5-5-3 15,2 4 4-15,-4-3 1 0,-1 3-1 0,-3 2 0 16,-6 0 1-16,0 3 17 0,-6 0 11 15,-3 1 5-15,-2 1 2 0,-7 0 1 16,-2 3 7-16,-5 2-3 0,-3 0 1 16,-3 4-4-16,-1 3-1 0,-6 0-3 0,4 4-5 15,-3 4-4-15,2 4-2 0,0 4-4 16,5 1-2-16,-1 6-2 0,6 1 0 0,3 3-3 16,4 0-1-16,8 6-7 0,0-3 5 15,9 2 0-15,2-4-1 0,2 4-8 16,3-8-19-16,1-1-23 0,1-3-25 15,-2-4-27-15,1-3-29 0,2-6-25 16,4-2-30-16,0-4-21 0,-1-4-525 0,0-3 246 16,0-1 162-16</inkml:trace>
  <inkml:trace contextRef="#ctx0" brushRef="#br0" timeOffset="87295.81">1500 2196 863 0,'15'-29'-9'16,"-4"6"30"-16,-5 0 28 0,-2 4 24 16,-2 2 22-16,-4 2 9 0,0 2 8 15,-4 0 6-15,1 1-4 0,-3 3-5 0,0 3-5 16,-1 1-7-16,0 2-11 0,1 3-7 15,-2 4-7-15,1 2-8 0,0 5-9 0,3 3-3 16,2 1-6-16,0 2-10 0,2 1-2 16,0 1 1-16,2 0-3 0,0-5-6 15,2 4-3-15,2-3-1 0,-2-3 1 16,0-1-4-16,4-4-1 0,1-1-1 0,0-4-2 16,1 0 0-16,-8-2-1 0,16-10-5 15,-5 3-1-15,0-4 3 0,-1-3-5 0,1 0-1 16,-1-5 0-16,-1-1-2 15,0 1-2-15,-5 2 0 0,2 2 1 0,0 1-3 16,0 1-2-16,-1 3-2 0,0 1-1 16,-1 1 0-16,2 4 2 0,-2 2 1 0,-4 2-1 15,0 0-2-15,23 10 2 0,-12-3 3 16,0 3-4-16,1-2 2 0,0 1 1 16,4 1 2-16,-2-3 0 0,4 1 1 15,-4-1 0-15,3-1 0 0,-2-2 3 0,2-1-2 16,-5-3 0-16,4 0 1 0,-4-1 0 15,5-5 0-15,-4 0-2 0,0-1 2 16,-3-2-1-16,2-1-3 0,0 0 3 0,-4-1-1 16,2-1 1-16,-1-1-3 0,-1 2 2 15,1-1 0-15,-1 1-3 0,-1 1 1 16,1 1-4-16,2 2 1 0,0 1-2 0,0 0 3 16,2 2 3-16,3 2 1 0,2 2 2 15,2 0 0-15,3 2-1 0,-2 1 0 0,2-2 0 16,1-1-2-16,-1 1-18 0,-2-1-34 15,2-2-43-15,-1-1-56 0,-4-6-644 16,2-2 270-16,-7 0 178 0</inkml:trace>
  <inkml:trace contextRef="#ctx0" brushRef="#br0" timeOffset="88213.93">1057 1532 54 0,'8'-11'152'0,"-4"4"2"15,2-2 4-15,-2-1-4 16,0 1-5-16,0-3-6 0,-2 2-8 0,3-1-4 0,-5-2-7 15,-3 1-9-15,-1-1-8 0,-4 0-7 16,-2 1-16-16,-6 3-5 0,-4 1-7 0,-8 4-10 16,1 6-5-16,-5 0-7 15,-4 6-4-15,-1 5-6 0,1 2-4 0,1 6-4 16,1 4-5-16,8 3-2 0,5 2-2 16,9-4-4-16,3 1 0 0,7-2-4 0,2-3-1 15,9 1-4-15,1-2 3 0,5-4-3 16,1-3 1-16,6-6-1 0,-3-2 0 15,4-7-1-15,0-5-1 0,1-6-1 16,2-4 3-16,-1-5 1 0,-4-6 5 0,0-5 0 16,-1-4-2-16,-6 1 3 0,-4-1-1 15,-1-4-1-15,-5 0-5 0,-4-2 0 0,-2 0-3 16,-2 0-1-16,-3 2-1 0,-1 2 4 16,2 4 5-16,-2 2 2 0,0 7-2 15,2 2-2-15,0 5-4 0,2 7-6 16,2 3 5-16,0 3 2 0,2 5-4 0,0 0 1 15,-2 18 0-15,4 0 0 0,4 5 3 16,2 8-2-16,6 1 0 0,0 9-1 0,5 1-1 16,0 2 2-16,12 12-5 0,-3-11 3 15,-4-7 1-15,1-2-2 0,1-5 0 16,-4-5 2-16,2-3 0 0,-3-9 1 16,1-1-3-16,-2-7 4 0,0-2-4 0,-4-6-2 15,4-6-3-15,-3-5-4 0,-1-1 1 16,0-6-4-16,-4-3-1 0,-4-1-3 0,-2 0-1 15,1-1 5-15,-5 0 0 0,0 7 1 16,1-1 2-16,-3 1-3 0,0 3-1 16,0 3 0-16,0 2 0 0,0 6-1 15,0-1 4-15,0 5 2 0,0 0-1 0,0 0 2 16,12 22 0-16,-3-11 0 0,-1 2-4 16,2 1 6-16,4 1-4 0,2-2 4 0,1 0-1 15,2 1 1-15,-4-7 2 0,2 2-3 16,0-4 4-16,-1-3 0 0,4-2-2 15,-5-2 0-15,2-3 1 0,-2-4-2 16,-3 2 1-16,-2-4-3 0,0-1 3 0,-4-1-1 16,-2-1 2-16,0 4-4 0,0-3 1 15,-2 1 1-15,0 0-1 0,3 3-2 16,-1-1-2-16,2 0 2 0,1 1-2 0,3 1-2 16,3 1 5-16,-1 1-1 0,4 2 0 15,0 2 1-15,-1 4 0 0,2-1-1 16,0 5 1-16,-2 0 1 0,0 1 2 0,-3 5-1 15,-4 1 3-15,2 1-1 0,-4 2 0 16,-4-2-3-16,-4 2-5 0,2-1-14 16,-4 0-19-16,-3-1-27 0,2-1-27 15,-1-2-34-15,-2-3-41 0,0-2-538 0,-3-4 241 16,-2-4 158-16</inkml:trace>
  <inkml:trace contextRef="#ctx0" brushRef="#br0" timeOffset="88361.5">1382 1074 39 0,'-13'-8'168'0,"2"3"-11"16,5 1-17-16,2 0-17 0,0 2-19 0,4 2-10 15,-5-3-19-15,5 3-28 0,0 0-20 16,0 0-32-16,0 0-33 0,25 7-39 0,-11-1-214 16,6 3 99-16,0 1 65 0</inkml:trace>
  <inkml:trace contextRef="#ctx0" brushRef="#br0" timeOffset="89260.58">2222 1076 81 0,'6'-13'168'0,"-2"-1"-9"16,-4 3-7-16,-2 0-2 16,0 1-20-16,-2 2-5 0,-4 1-13 0,-3 3-10 0,-4 0-12 15,1 4-10-15,-6 0-7 0,-1 4-8 16,0 0-7-16,2 0-7 0,2 1-3 15,0 3-9-15,5 0-2 0,1 1-22 16,5-1 8-16,3-1-7 0,6 0-1 0,3 1-9 16,7 0-4-16,3 0-2 0,6-1-1 15,1 3 0-15,2-1-2 0,5 3-3 16,1 3-6-16,1 2 8 0,-2 0 3 0,-3 6-2 16,5 4-3-16,-4 3 6 0,-3 4-2 15,-1 3-2-15,-4 3 5 0,0 0 4 16,-5 2-1-16,-5-7-1 0,-2 2 1 0,-3-3 3 15,-3-5 8-15,-4 0 8 0,-1-7 2 16,-3-1 1-16,-2-3-4 0,0-8-1 0,-3-4 0 16,0-4-4-16,0-5-4 0,-1-8-1 15,0-3-3-15,-2-9-1 0,0-5 1 16,3-7-5-16,3-3-1 0,-1-7-2 16,3-3 2-16,2 4-2 0,1 2-3 0,1-4 2 15,2 5 0-15,0 1 1 0,2 1-1 16,1 9-2-16,-3 2 1 0,2 3-1 15,2 3 0-15,-2 3 2 0,2 4 0 0,1 6-6 16,-1 1 6-16,2 4-7 0,3 3 7 16,-3 1 0-16,-6 0 1 0,20 9 2 15,-10-1-4-15,2-1 1 0,1 0 0 16,0 4 3-16,0-3 1 0,1 1-3 0,-3-1-3 16,2-3 3-16,-5 1 4 0,2-3 0 15,-1 0-4-15,2-3-2 0,-3 0 2 16,3-4-3-16,-3-1 0 0,1-1 1 0,-3-1-4 15,1 0 0-15,1-4-4 0,-2 1 4 16,0-2-6-16,0 5-5 0,0-1 2 0,-2 1-2 16,0 1-2-16,2 0 2 0,-2 2-2 15,-4 4 5-15,11 0 2 0,-11 0 2 16,15 8 3-16,-5-4 1 0,-1 3-4 16,3 1 3-16,-2-2 4 0,6 1 2 15,0-1-2-15,0 0 5 0,0 0 1 0,3-5 8 16,-1 0 0-16,0-2-1 0,2 0-3 15,-2-4-1-15,1-1 3 0,1-1-1 0,-6 0 0 16,2-1-3-16,-2-1 1 0,-3 1 3 16,-1 0 3-16,1 0-2 0,-5 1 2 15,1 1-3-15,-1 1-2 0,0-1-3 16,-2 2-2-16,2 0-4 0,2 2 3 0,0 0-1 16,2 1-1-16,3 1 0 0,2 0 1 15,4 1 2-15,2 1-4 0,0 0 3 0,3 0-3 16,-6 2 0-16,3 0 1 0,-3 0 3 15,-4-1-1-15,-1 1 6 0,-2 0 6 16,-3 3 1-16,-6 1 1 0,-2 0-3 16,-2 1 2-16,-4 1-2 0,-2 0-3 0,-4 0 0 15,2-2-6-15,-2 0-10 0,-1 0-13 16,0-4-17-16,2-1-20 0,1-3-22 16,2-1-25-16,-4-4-14 0,8-2-12 0,-2-5-7 15,2-1-2-15,2-6-301 0,0-4 149 16,2-5 98-16</inkml:trace>
  <inkml:trace contextRef="#ctx0" brushRef="#br0" timeOffset="89415.75">3115 588 462 0,'-2'-32'17'0,"2"7"16"0,2 7 9 16,-2 1 7-16,0 7-1 0,0 0-8 0,0 4 4 15,0 6 9-15,0 0 3 16,0 0 11-16,0 0-1 0,10 26 0 0,-5-9-2 16,2 5 0-16,1 3-3 0,0 5-9 15,5 3-7-15,4 5-2 0,-2-4-4 0,3 4-1 16,2-2-16-16,1 1-28 0,0-3-41 15,-2-5-44-15,3-4-361 0,-6-5 154 16,1-4 101-16</inkml:trace>
  <inkml:trace contextRef="#ctx0" brushRef="#br0" timeOffset="89532.78">3477 870 58 0,'11'-18'131'16,"6"2"-25"-16,6-7-44 0,7-3-59 15,2-5-126-15,0-1 42 0,-6 2 27 0</inkml:trace>
  <inkml:trace contextRef="#ctx0" brushRef="#br0" timeOffset="91258.05">3909 6924 161 0,'-4'-9'148'0,"0"1"-7"16,-3-2-9-16,-1 1-8 0,-3 0-12 0,0-3-4 15,-1 1-10-15,-3-3-6 0,-4 1-9 16,-3 0-2-16,-5-3-7 0,-3 2-1 16,-2 0-4-16,-3 1-4 0,-9-1 0 15,-3 1-4-15,-4 3-4 0,-2 3-6 0,-2 1-2 16,-4 2 1-16,-5 4-3 0,-1 4-2 15,-24 2 0-15,2 3-3 0,-2 5-2 0,1 1-4 16,-3 2-2-16,-2 2-4 0,-20 5-3 16,0 4-1-16,-3 0-5 0,-2 5-1 15,4-3 1-15,-1 4-3 0,5 3 3 16,0-2 11-16,5 4 2 0,18-9-1 0,-13 10 0 16,18-8 1-16,1 2-1 0,-12 13 0 15,19-8 2-15,-15 9-3 0,17-4-4 0,2 1 6 16,2 1-1-16,3 4-3 0,1 1 1 15,-5 15-2-15,9-12-5 0,7 1-3 16,2 5 0-16,7 1-5 0,2 0 1 16,5 0 0-16,3-2-13 0,14-8 2 0,3-7-4 15,4 2 2-15,6-4-2 0,7 0 1 16,5-1-1-16,7 5 1 0,6 0 2 0,16 11-2 16,10-1 2-16,9-5 0 0,10-4 0 15,11-5 1-15,21 5-1 0,7-10 0 16,-13-10-3-16,7-8 3 0,26 0 0 15,-14-11 0-15,4-3 0 0,7-7 0 0,24-9-3 16,0-6 2-16,-6-3-2 0,1-4 2 16,1-7-2-16,1-4 1 0,6-9 1 15,0-4-3-15,34-21 1 0,-4-3-1 0,-7-10 6 16,-6-5-11-16,-6-5-1 0,-11-7-10 16,-34 10-10-16,20-22-10 0,-37 17-7 15,-9-1-6-15,-10 0 3 0,-8-2 3 0,-13 0 5 16,-13-1-1-16,-16 15 2 0,-9-1 4 15,-15 1 1-15,-11 0 4 0,-5 3 4 16,-10 4-1-16,-10 2 6 0,-10 7-3 0,-19-8 2 16,-12 7 2-16,-8 13-1 0,-7 9-1 15,-12 7 2-15,-7 12-6 0,6 9-8 0,-6 9-14 16,-8 7-4-16,-25 11-11 0,3 6-13 16,6 6-15-16,-1 7-16 0,11 0-24 15,8 4-37-15,27-5-409 0,5 0 195 16,7 1 129-16</inkml:trace>
  <inkml:trace contextRef="#ctx0" brushRef="#br0" timeOffset="112513.78">6394 17036 81 0,'0'0'82'0,"0"0"-9"15,0 0 7-15,0 0 2 0,0 0 4 16,0 0-1-16,0 0 0 0,0 0 0 0,0 0-10 16,0 0-3-16,0 0-15 0,-19-6 1 15,11 0-10-15,-4 5-6 0,-2-7-6 16,-3 4 2-16,-4 2-7 0,-4 2 0 16,-5 6-1-16,-10 2 1 0,-5 11-2 0,-1 1 3 15,-15 11-1-15,-1 7 3 0,5 6-3 16,4 2-1-16,7-2-5 0,9-4 1 15,12-10-3-15,6 1-2 0,4-3-3 0,6-5 1 16,7-3-1-16,4 2 6 0,5-5-3 16,4-4-3-16,7-4-3 0,4-3 0 15,1-6-3-15,9-6 2 0,4-8-5 0,4-2-4 16,1-4 1-16,-4-7 0 0,-3-6-2 16,-4-3 1-16,4-17-2 0,-13 3-2 15,-7 3 1-15,-5-7 2 0,-6-1-1 16,-10-2 0-16,-6-25-1 0,-8 7-2 0,-3-2-2 15,-10 4-1-15,-1 5 4 0,-5 3-3 16,-2 6 4-16,-3 8 3 0,5 5 9 0,4 10 9 16,6 7 4-16,5 8 4 0,3 2 5 15,3 4-2-15,2 1-2 0,5 6-4 16,-1 3-4-16,7 7 0 0,2 9-3 16,4 5-1-16,4 10 6 0,8 9-4 0,10 8-1 15,9 24-2-15,7-6 2 0,9 8-4 16,1-6 2-16,16 11-3 0,-11-17 1 15,2-4 0-15,2-3-3 0,-3-6 1 16,-2 0-1-16,-9-16-2 0,-7-8-2 0,-5 3 4 16,-3-9-1-16,-2-2-1 0,-4 1-1 15,-2-9 1-15,-4 0 1 0,-1-4-1 0,0-4-3 16,-2 0 0-16,-5-8-3 0,-2-1-1 16,-2 0-2-16,-4-2 2 0,-2-5-3 15,-4 5 2-15,-2 0-2 0,-2 2 8 16,-2-1 0-16,0 3 9 0,-1 3-2 0,-1 3 7 15,3 3-6-15,-2 2 0 0,3 2 1 16,2 3-7-16,0 7 2 0,4-3 0 16,4 3-1-16,2 3 2 0,2-1-5 0,6 6 1 15,0-4-1-15,4 3-1 0,2-6 1 16,1 6-6-16,3-6-8 0,0-1-12 16,3-1-12-16,-2-5-14 0,-2 1-9 0,3-5-10 15,-4-2-8-15,0 0-3 0,-2-2-4 16,1-5-5-16,-4 1-1 0,0-5 5 15,-3-1 3-15,-2-5 6 0,-1 2 6 16,0 0 7-16,-3-2 16 0,-2 1 13 0,0 2 12 16,0 6 22-16,0-4 6 0,0 4 1 15,0 1 0-15,0-1 2 0,0 4-2 16,-2 4 6-16,15 8 7 0,-4 3-4 0,4 3 5 16,-1 5 1-16,4 4 1 0,2 4-4 15,0-1 2-15,3 8-2 0,3 1-3 16,-4-5-2-16,0 4 1 0,-3-5-5 15,-2-3 0-15,-2-5 4 0,-5-1 16 0,0-1 14 16,0-6 9-16,-4-2 0 0,-4-1-7 16,-2-8-6-16,0-2-6 0,0 0-4 0,-22-15-6 15,10-5-4-15,-5-8-3 0,0 0-5 16,-2-16-2-16,4 1-4 0,2 0-2 16,5 5-2-16,4 0-3 0,2 3 1 15,2 2-2-15,2 5 0 0,0 2-2 0,2 5-1 16,2 6 0-16,2-2 1 0,2 7 0 15,0 2-1-15,0 2 1 0,-1 1 1 16,1 9 1-16,-1-3 0 0,-2 5 2 0,1 2-2 16,-4-1-1-16,0 7 1 0,-2 1-3 15,0 4 6-15,-2-6-5 0,-2 7-6 16,-2-5-18-16,0 4-24 0,-2-5-26 0,-1 0-27 16,1 0-22-16,-1-5-19 0,1-1-27 15,0-3-17-15,-3 1-19 0,5-6-427 16,4 0 213-16,-10-7 141 0</inkml:trace>
  <inkml:trace contextRef="#ctx0" brushRef="#br0" timeOffset="112774.3">6885 16843 70 0,'7'-7'96'0,"1"-2"-3"0,0 5-3 0,3-2-2 16,1 0-2-16,1 4-2 0,2 4-5 15,-1-2 1-15,2 6-8 0,0-6 3 0,0 6-7 16,-2 1-3-16,-1-1 3 0,-3-2 3 15,2 1 4-15,-4 1 6 0,-2-1 1 16,-2 4 4-16,-2-7-3 0,0 4-1 16,-2 0-4-16,0-6-3 0,0 0-8 0,-10 0-5 15,10 0-8-15,-10-12-7 0,3 4-7 16,0-6-17-16,-1 0-13 0,0 0-18 0,-1-7-17 16,3 0-23-16,0 0-22 15,1 0-18-15,-1 0-12 0,1 2-11 0,1 5-19 16,0-4-24-16,2 0-321 0,0 6 161 15,-2 5 107-15</inkml:trace>
  <inkml:trace contextRef="#ctx0" brushRef="#br0" timeOffset="113882.16">7554 16886 36 0,'-13'0'163'0,"9"-2"-19"0,4 2-15 16,-2-5-13-16,0-1-9 0,4-2-14 15,2-1 0-15,-2-4-18 0,4 0-5 16,-1-2-13-16,-1-2-1 0,0 0-12 15,-1-2-2-15,-1 0-2 0,-2-2 0 0,-2 3-5 16,-1 0-5-16,-3 0 5 0,1 1 5 16,-1 3 7-16,-2 1-1 0,-1 0-6 15,1 7 5-15,-2 5-3 0,-2 1-2 0,0 0-1 16,2 7 1-16,-4 5 1 0,6 1 0 16,0 2-7-16,4 2 4 0,1 2-4 15,3 0-3-15,5 2-1 0,3 0 0 0,5-1-1 16,2-5-11-16,1-2 5 0,4-3 0 15,-1-5-4-15,2-1-2 0,0-8 0 16,5 2-3-16,-3-9-2 0,-2-2-1 16,0-3-4-16,-1 1 3 0,-2-10-3 0,-3 4-1 15,-2-6-4-15,-3 5 5 0,-1 0-2 16,-3-2 0-16,-2 7-2 0,0-2 0 0,-2 4 3 16,0 1-2-16,1 3 0 15,-3 1 2-15,0-1 0 0,2 1-2 0,-2 3-1 16,5 1 0-16,1 0 2 0,2 0-4 15,2 4 1-15,4-3 1 0,2 4-2 0,1-5-1 16,5 4-3-16,-4-2 2 0,4 4 0 16,-1 0-8-16,0 4 1 0,-2-2 0 15,-3-1-1-15,2 5 1 0,-4 0 1 0,-1 0 0 16,-2 1 3-16,-2-1-1 0,-3 1 0 16,-2 1 4-16,-2-2-5 0,-2 1 4 15,0-1 1-15,0-2-2 0,0-4 3 0,-2 6-1 16,2-6 1-16,0 0-4 0,0 0 1 15,0 0-2-15,-6-23 0 0,4 9-5 16,2 1 0-16,0 0 1 0,0-6-1 16,0 4 4-16,0 0 3 0,0 2-4 0,0 0 2 15,0 4 7-15,-2-3 2 0,-1 3 0 16,3 3-1-16,-2-1 5 0,0 1-4 0,2 6 2 16,-4-2-1-16,4 2 0 15,0 0 0-15,0 0-1 0,0 0 3 0,0 0-2 16,0 0 1-16,21 8-3 0,-13-8-1 15,3 0 3-15,2 0-1 0,-1 1 0 0,1 2 1 16,0 0-2-16,0-3 1 0,-3 2-1 16,0 2 1-16,2 0 0 0,-4 1-4 15,-2 7 5-15,-2-4-1 0,0 1 0 16,-4 2 0-16,0 2-6 0,-4 1-13 0,-2 2-24 16,0-3-28-16,0 0-29 0,-1-2-19 15,2-4-33-15,-1-4-474 0,0-1 212 0,6-2 139 16</inkml:trace>
  <inkml:trace contextRef="#ctx0" brushRef="#br0" timeOffset="114688.53">8631 16242 137 0,'-4'6'152'0,"4"1"-10"0,-2 5-13 15,6 1-15-15,-4 0-9 0,6 2-10 0,1 4 1 16,1-5-10-16,5 3-5 0,0 0-11 16,3-2-7-16,6-5-1 0,-3 1-5 15,2-1-9-15,-2-7-7 0,3 3 2 0,-4-6-6 16,2 0-3-16,-2-6-3 0,-1 0-1 15,-2-1-3-15,-2 0-2 0,-5-1-4 16,-2-5 0-16,-2 1-1 0,-4 3-2 16,-4-5 1-16,-2 1-4 0,-2 0 5 0,-5-3 0 15,0 8 1-15,-4-4-2 0,1 2-4 16,-2 7 0-16,0-8-1 0,0 8-2 16,-2-2 0-16,1 2 2 0,1-2-2 0,0 5-7 15,2-4 4-15,2 4-2 0,1 0 1 16,-2 0 1-16,2 4-4 0,-1-2 2 15,4 1-5-15,-2 0 3 0,2 2-4 0,0-2-9 16,1 3 2-16,-2 0-9 0,5 0-4 16,0 0-4-16,-1 1-13 0,1 1 8 0,0-3-2 15,2 3 8-15,-1 0-5 16,1-1 0-16,1 1 6 0,1 3 0 0,2-1 6 16,0 1 0-16,0-1-1 0,2 1 7 15,1 3-7-15,-1-1 10 0,3 0-7 16,-3 0-4-16,4 3-7 0,0-7-5 0,0 4-16 15,3 1-1-15,1-3-9 0,3 3-14 16,0-5 0-16,-1 3-19 0,4-5-27 16,0-1-267-16,-1 2 130 0,4-7 86 0</inkml:trace>
  <inkml:trace contextRef="#ctx0" brushRef="#br0" timeOffset="115152.02">9201 16274 151 0,'-30'13'140'16,"5"1"-1"-16,5-1-8 0,4 0-17 15,0 1-6-15,4 1-15 0,2 0-8 16,3 1-12-16,1 1-4 0,4 0-10 16,2-1-14-16,2 1 9 0,4-4-16 0,1 0-5 15,3 0-10-15,0-7-5 0,6-1-2 16,-4-3-2-16,1-2 0 0,0-2-2 16,-1-3-4-16,1-4-1 0,-3-1 1 15,-3-5 2-15,-3-2-2 0,-1-1-5 0,-6-8 1 16,-1-3-9-16,-7-5 10 0,-3-6-5 15,-3-6-4-15,-7-11-3 0,-4-4 3 0,6 14-11 16,3 6 21-16,1 10 8 0,4 3 6 16,2 7 7-16,0 0-1 0,4 8-3 15,2 0 1-15,2 9 2 0,1 4 2 16,3 0-2-16,5 17 2 0,1-4-5 0,4 8-2 16,6 0 1-16,2 0-4 0,6-1-7 15,-1 4-14-15,3-2-27 0,-2-1-30 0,4-5-42 16,-3 1-41-16,-3-3-351 0,1-3 168 15,-4-1 111-15</inkml:trace>
  <inkml:trace contextRef="#ctx0" brushRef="#br0" timeOffset="116730.47">23669 14234 98 0,'-4'23'201'16,"2"-3"-6"-16,2 0-4 0,0-3-6 16,0-2-5-16,-2-1-10 0,2-1-2 15,0-3 3-15,0 1 4 0,0-4 5 0,0 0-1 16,-2-2-14-16,2-5-24 0,0 0-9 15,-12-22-4-15,1 1-19 0,1-9-7 16,-5-13-9-16,-6-18-10 0,-1-10-12 0,2-7-6 16,0-3-10-16,1-11-6 0,-2-25-7 15,2-5-5-15,3-2-6 0,4-2-6 16,6-3-4-16,4 27-6 0,4 1-2 0,4 6 4 16,8 8-3-16,-4 11-6 0,4 8-1 15,0 15 1-15,0 11-4 0,-3 9 0 0,3 2 1 16,4 9-4-16,0 5 1 0,2 5-1 15,-1 8 4-15,2 8-4 0,0 9 1 16,7 11 2-16,-1 14 1 0,7 25 0 16,-4 11 3-16,-3 10 4 0,1 21-4 0,-7 5 0 15,-6-20 1-15,-5 9-2 0,-2-2 4 16,-4 2 3-16,-1-4-4 0,-3 1 2 16,-3-7 1-16,-3-2 2 0,0-3 6 0,-4-6-2 15,1-13 4-15,-2-15-2 0,-1-1 2 16,1-6 6-16,1-6-8 0,-3-3-7 15,2-5 2-15,3-6-5 0,0-2-10 16,1-6-19-16,-2 0-24 0,1-11-27 0,2 2-20 16,0-4-19-16,-1-1-22 0,7-1-22 15,-10 0-30-15,10 0-17 0,-9 0-18 16,9 0-11-16,0 0-16 0,0 0-508 0,-9-3 255 16,9 3 169-16</inkml:trace>
  <inkml:trace contextRef="#ctx0" brushRef="#br0" timeOffset="117306.48">23723 14405 14 0,'-4'6'154'16,"2"-1"-1"-16,0 1-3 0,0-1-1 15,2-5-1-15,-5 6 1 0,5-6-1 0,-4 3-15 16,4-3-13-16,0 0-13 0,0 0-3 15,-13-18-3-15,13 8-6 0,-2-5-6 16,4-4-5-16,0-7-3 0,2-3-1 0,3-10-4 16,2-8-1-16,1-8-6 0,9-15-2 15,5-4-5-15,5 1 1 0,5-1-2 16,2 3-2-16,6 2-2 0,3 4-5 16,3 2 1-16,1 3-5 0,2 7-7 0,-1 2-1 15,4 5-4-15,-3 2-2 0,-1 4-5 16,3 6-3-16,-7 5-2 0,-5 7-4 15,-1 3-1-15,-6 3-1 0,0 2-3 0,-1 6-2 16,-3 2-1-16,-2 1 2 0,-5 5-3 16,3 5 3-16,-3 2-4 0,0 5 0 15,-4 3 6-15,-2 4 0 0,-4 4 2 0,-5 2 3 16,-2 3 0-16,-4 3-3 0,-6 3 7 16,-4 6-1-16,-9 7 8 0,-8 13-1 15,-9 2 1-15,-5-1 4 0,-3 2-4 0,-5-1-2 16,-3 2 1-16,1-3-2 0,-1-2-1 15,-1 0-10-15,0-4 8 0,1-5-1 16,0-5 2-16,6-1-7 0,6-8 0 16,6-9-2-16,0 0-1 0,5-4 0 0,2-2-11 15,1-2-12-15,1-3-6 0,1 1-15 16,4-4-8-16,1 0-10 0,0-1-12 16,0-3-12-16,5 1-12 0,-4-3-8 0,4 2-13 15,-1-1-11-15,2-2-13 0,1-2-12 16,-1 2-15-16,3-1 0 0,0 1-4 15,-2-2-1-15,2-1-2 0,-2 1 7 0,4 0-11 16,-3 0-8-16,0 0-390 0,-1 1 191 16,2-3 126-16</inkml:trace>
  <inkml:trace contextRef="#ctx0" brushRef="#br0" timeOffset="117835.75">23653 14569 78 0,'-12'-7'108'0,"12"7"-7"0,-5-9-5 0,3 6-4 15,-2-3 5-15,2-1 1 0,-5-1-6 16,1 1 0-16,0-3-5 0,-5-1-1 16,-1-3-5-16,-4 1-1 0,2-2-1 15,-7 2-8-15,-1-3-3 0,-5 0-5 0,-2-2 5 16,-3-1-4-16,-7 0 0 0,-3 0 1 15,0 2 5-15,-3-1 1 0,1 3 0 0,-3 0 4 16,-1 3-1-16,7 1 6 0,1 3-4 16,-2 1 1-16,1 1 4 0,1 3-6 15,5-2 1-15,1 5-6 0,2 2-4 16,0 1-4-16,3 0-2 0,-1 3-3 0,2 4-5 16,1-1 0-16,-1 4-1 0,1 1-6 15,1 1 1-15,6 0-6 0,-4 4-2 16,7 0-4-16,0 0-3 0,4 2 0 15,3 0-5-15,4 4-3 0,2-4-5 0,4-2 3 16,4 2-4-16,6 0-4 0,7-2 0 0,9 3 3 16,3-6-1-16,5-1-3 0,2-1-4 15,4-3-1-15,7 3-4 0,-7-7 1 16,2-3-7-16,1 2-1 0,-1-3-12 16,-4-6-4-16,3 0-3 0,-8 1-8 15,1 0 2-15,-2-4-4 0,-3 2-6 0,1-7-5 16,-2 2-4-16,-4 2-8 0,-2-2-1 15,1-4-7-15,-3 4-6 0,-6 0-4 16,1 0-1-16,-2 2-17 0,-3-2-15 0,1 1-8 16,-1 4-15-16,1-3-15 0,-4 1-14 15,1-2-15-15,0 5-465 0,-2-3 217 16,1 2 143-16</inkml:trace>
  <inkml:trace contextRef="#ctx0" brushRef="#br0" timeOffset="119349.9">23653 14352 49 0,'0'0'120'16,"0"0"0"-16,0 0-5 0,0 0-5 16,0 0-4-16,0 0-12 0,-6-6 0 0,6 6-3 15,0 0 1-15,-11 0-2 0,11 0 1 16,0 0 2-16,-19 7-1 0,6-1 0 16,3 1 6-16,-4 4 1 0,-4 2 2 15,-5 6 1-15,-3 2 4 0,-3 6-3 0,-5 3 4 16,-10 12 2-16,0 6 1 0,-1 4 1 15,3-1 0-15,-1 8 2 0,1-2-10 16,4 6-6-16,4 0 9 0,4 6-11 16,3 2-3-16,5 2-8 0,6-4-7 15,5-5-8-15,7-6-5 0,12 28-6 0,9 1-3 16,3-2-3-16,2-8-8 0,4-12-5 0,-5-14-7 16,-2-10 1-16,2-5-12 0,1-10-1 15,3-5 2-15,2-8-3 0,-2-5-3 16,5-7-14-16,-2-2 1 0,3-11-21 15,5-3 3-15,1-12-4 0,15-12-5 0,-7-6 0 16,-3-8 0-16,-2-2 1 0,-1-3-2 16,-5-2 2-16,-3-7 2 0,-3 3-2 15,-3-5 6-15,-4 0-3 0,-1 3 6 0,-8 8-2 16,-4 11 2-16,1-1 2 0,-3 7-4 16,-2 0 6-16,1 1 1 0,-1 2-4 15,-2 7 3-15,1-2 1 0,-1 3 3 0,-2 3-2 16,2 2 4-16,-2 2 2 0,0 2-4 15,0 2 1-15,-2 1-6 0,0 0-5 16,-1 2-6-16,1 1-14 0,0 2-10 0,0 1-7 16,-3 0-12-16,3 4-10 0,-2-1-12 15,0-2-14-15,4 4-12 0,-4-2-14 16,2 2-9-16,-3 2-12 0,3-1-12 16,0 0 2-16,0 2 0 0,0-1 3 0,0 1 5 15,2 4 8-15,-4-9 12 0,4 3 10 16,-2 2 13-16,0-2 10 0,2 1 11 0,-3-1 12 15,3 0 12-15,-2 2 15 0,-3-4 12 16,5 3 14-16,-2-3 14 0,0 2 10 16,0 2 9-16,2 4 11 0,-4-11 17 15,4 7 6-15,0 4 7 0,0-8 7 0,0 8 7 16,-2-2 17-16,2 2 15 0,0 0 8 16,0 0 4-16,0 25 6 0,0-12 1 0,2 5 3 15,0 3-2-15,2 2-3 0,3 6-3 16,0 3-7-16,3 4-7 0,3 2-8 15,1 4-4-15,2 2-1 0,0 0-11 16,6-1-4-16,-2 0-7 0,12 12-8 0,-3-10-4 16,-3-11-7-16,2 3-3 0,-1-5-3 15,3 1-5-15,0-3-1 0,1-7-6 0,-3-5-1 16,2-2-9-16,-1-5-2 0,-1-2-14 16,0-5-10-16,-4-4-9 0,4 0-3 15,-1-4 0-15,1-5-1 0,-2 1 6 16,-5-4 2-16,0-2-1 0,-4-4 3 0,-5-2 0 15,-1 3 6-15,-4-7 1 0,-5-1-4 16,-2-2 1-16,-4 1-2 0,-8-10 4 0,-2 2 0 16,-5-2-1-16,-4-1 0 0,-3 1 1 15,-7 0 1-15,-12-5-1 0,-1-3 1 16,-8 10 0-16,9 6 1 0,5 3-1 16,-1 3 1-16,1 3 2 0,-1-2-2 15,5 6 0-15,6 0 2 0,-4 2-1 0,5 1-1 16,5 3 1-16,2 0 0 0,0 0-2 0,7 2-2 15,1 1-3-15,0 1-1 16,6-1-2-16,2 0 2 0,4 0 3 0,0 1-2 16,2-1 1-16,4 0 1 0,0 0 2 15,0 2 5-15,4 1-3 0,4 0-1 0,-2-2 0 16,1 5 1-16,1-1 3 0,3 1 0 16,0 1-1-16,4 1 3 0,2-2 1 15,0 3-1-15,5-2 0 0,4 1 1 16,1-2-1-16,3 3 1 0,8-2 1 0,1 0 2 15,3-1-3-15,5 0 1 0,1 0-4 16,6-1 3-16,1 0 0 0,-4-4-1 0,3 1 0 16,-3-4 1-16,-3 2 3 0,-3-2 4 15,-5-1-1-15,-3 4 2 0,-5 0 3 16,-4-1 3-16,-3 1-1 0,-3 2 6 16,-2-1-2-16,-2 1-3 0,-1 0 4 0,-4 0-2 15,2 1-1-15,-1 0 1 0,-6 2-2 16,0 0 0-16,1 0-1 0,0 2 3 15,-2 0-4-15,-3 1-1 0,0 3 0 0,-1-2-1 16,-2 2 4-16,-1 2-6 0,-4 0-2 16,0 0-3-16,-2 2 2 0,-3 2 0 15,0-3-1-15,-3 4 2 0,-4-1-4 0,-5 4 0 16,-3-4-2-16,0 4 4 0,-8-1-4 16,-2 2 0-16,-3-4 2 0,-8 5 0 15,-3-2-2-15,-2-3-1 0,-3 1 2 0,1-3 3 16,7-3-2-16,-3-2-2 0,1-2-1 15,3-1 0-15,4 0 3 0,2-3-4 16,0 0 0-16,5 0-1 0,1-3-9 0,2 3-14 16,3 0-14-16,3 0-18 0,2-2-22 15,3 2-24-15,0 0-36 0,3 2-35 16,1-2-41-16,1 0-619 0,3 0 283 0,7 0 187 16</inkml:trace>
  <inkml:trace contextRef="#ctx0" brushRef="#br0" timeOffset="122814.31">18520 17139 41 0,'0'0'80'0,"-6"4"-2"0,6-4-2 0,-6 4 0 16,6-4 1-16,0 0 2 0,-6 1-2 15,6-1-6-15,0 0 1 0,-5 6 1 16,5-6-6-16,0 0-1 0,0 0-5 15,0 0-2-15,-7 0 1 0,7 0-2 0,0 0-3 16,0 0-9-16,0 0-1 0,0 0-6 16,0 0-2-16,0 0-4 0,0 0-3 15,-4-7-2-15,4 7 5 0,0 0-4 16,2-8-2-16,-2 8 2 0,2-8-3 0,-2 8-1 16,2-11-3-16,1 5-5 0,-1 1 2 15,0 1 0-15,3-3-3 0,1-4 0 0,0 4 0 16,2-3-1-16,3 2-2 15,0-3 0-15,4 3 3 0,1-5-3 0,4 0-4 16,1 0 2-16,6-1 4 0,2-1 4 16,5 0 0-16,11-4 0 0,-1-2 2 0,20-7 0 15,-1 1 5-15,4-1 0 0,0 0 3 16,3 2 3-16,1-3-1 0,6 2-6 16,-1 4 1-16,5 0-5 0,-3 1 1 15,2 0-4-15,3 3 0 0,-3 5-4 0,-3 3 0 16,-10 1-3-16,-10 6 1 15,-1 0-3-15,-8 4 0 0,1 2-2 0,-3 4 2 16,-3-5-2-16,-1 8-1 0,-2 2-1 16,1-4 0-16,-5 6 0 0,-3 0 2 0,1 1 0 15,-4 0 0-15,-5 1-2 0,-1-2 3 0,-6 2-4 16,0 4-1-16,-4-3 5 16,-3 3-6-16,-5 0 2 0,-2-4 0 0,-4 6 2 15,-6-1-1-15,-2 4 2 0,-9 1-2 16,-5 1-2-16,-9 1 2 0,-20 9-1 0,-8-3-1 15,-8-4 0-15,-8 4 0 0,-8-4 1 16,-5-2-1-16,-25 7 3 0,-1-6 5 16,-7-5 2-16,-4 2 2 0,-6-6 3 15,2-4 0-15,0-1-3 0,21-6 1 0,3-7-1 16,-2 5-3-16,6-7 1 0,4-4-4 16,4 4 2-16,6-7-1 0,17 3-2 15,13-4 0-15,8 4-2 0,7-1-2 16,4 3-5-16,6-2-15 0,2 3-17 0,5-4-21 15,3 6-25-15,6-1-20 0,1-4-16 16,6 5-13-16,3 5-22 0,6-5-25 16,0 0-450-16,0 0 212 0,0 0 141 15</inkml:trace>
  <inkml:trace contextRef="#ctx0" brushRef="#br0" timeOffset="123753.79">20599 16879 29 0,'-10'-5'48'0,"-1"4"-6"0,2 1 2 15,1 0 2-15,8 0 0 0,-15-3-4 16,7 0 0-16,8 3 2 0,-11 0 4 15,4-2 0-15,7 2 7 0,-8 0-1 0,8 0-3 16,-6-4-1-16,6 4 1 0,0 0 0 16,-6-5-4-16,6 5 7 0,4-7-6 15,0 1 0-15,0-1-3 0,4-2-4 16,6-1 1-16,0-5-2 0,3 1-2 0,9-6 6 16,8-1-1-16,3-6 7 0,27-7 1 15,1-6 15-15,5 3-2 0,7-3 3 16,0 6-1-16,22-11 0 0,0 3-1 0,4 5 1 15,4 1-6-15,-19 9-3 0,1 1-7 16,0-1-3-16,-2 6-2 0,-2 1-6 16,-8 3-2-16,-8 4-5 0,-11 6-2 15,-3 1-3-15,1-1-2 0,-9 7 1 0,-3 0-5 16,-2 0-2-16,1 1-3 16,-3 5-3-16,-3 0 3 0,-1-2-5 0,-3 4 0 0,-6 0-1 15,0 1 1-15,-1 0-2 0,-3 3 1 16,-1 1-2-16,-4 0 1 0,0 0 0 15,-6 3-1-15,-2-3 0 0,-3 6 2 16,-5-4-2-16,0 0 1 0,-4 5-1 16,-2-6 4-16,-3 5-1 0,-3 3 0 0,-4-2 1 15,-6 0 3-15,-1 3 3 0,-7-2-1 16,-6 5 6-16,-4-5-3 0,-6 6 2 16,-15-1 2-16,-6 4 3 0,-4-4-2 0,-3-3 2 15,-6 3-2-15,0-5-2 0,-1 0-3 16,1 4-1-16,0-4-3 0,4-6-1 15,4 7-2-15,9-9-1 0,10 0-4 16,2 0 0-16,-2 1 0 0,0-1-2 0,5-4-8 16,-1 5-6-16,5-7-7 0,1 5-11 15,3-5-12-15,-1 3-8 0,1 1-13 16,1-5-11-16,5 2-21 0,6-2-14 0,0-4-21 16,0 4-16-16,7 0-10 0,-1-6-21 15,2 0-482-15,4 0 223 0,0 0 147 16</inkml:trace>
  <inkml:trace contextRef="#ctx0" brushRef="#br0" timeOffset="124441.86">20671 16994 23 0,'0'0'107'0,"0"0"10"16,-9 2-8-16,9-2 6 0,0 0-4 16,0 0-4-16,0 0-7 0,0 0-3 0,0 0-4 15,0 0-4-15,0 0-7 0,0 0-3 16,-8-8-2-16,8 8-1 0,0-5 1 15,0 5-3-15,-2-8-4 0,-1 1 0 16,3 1-4-16,0-2-2 0,-2-5 3 0,0 2-4 16,-2-5 0-16,0 1-1 0,-2-5 2 15,-2-8-5-15,-6-5-7 0,0 3-7 16,-5-10-2-16,-3-2-4 0,-8-16-6 16,-3-2-4-16,-3-1-3 0,-2-1-2 0,-4-5-7 15,1-2 1-15,-1-1-5 0,-5-20-4 16,3 1-3-16,8 13 1 0,2 1-4 15,7 0 1-15,3 5-2 0,5 2 0 16,7 13 1-16,5 6-3 0,5 10 2 0,2 3-3 16,4-4-1-16,5 5 0 0,1 0 2 15,7 2-3-15,1 4 2 0,0 2 0 0,4 5-1 16,1-1 2-16,-2 12-3 0,0-3 2 16,-2 7 2-16,2 7-3 0,0 4 2 15,5 7 2-15,0 8 0 0,3 9 3 16,1 9 1-16,6 19 2 0,-5 10 6 0,1 2 1 15,-4 5-1-15,-1 2 4 0,-2 0 2 16,-1 6 2-16,-3-6 4 0,-3 0 0 16,0 1 3-16,-4 0-1 0,-3-1 0 15,-4-11-2-15,-1-9 0 0,-2-1 1 0,1-3 2 16,-5-7 2-16,-3 0-3 0,1-4-2 16,0 0-4-16,-4-4-1 0,-1-2-1 15,-1-7-2-15,-1-4-2 0,3 2-1 0,-4-5-15 16,-2-2-16-16,0-1-29 0,0-4-20 15,-1-6-20-15,-2 1-24 0,2-3-19 16,3 4-26-16,-1-7-11 0,0 1-11 0,3 0-20 16,0-2-474-16,2 4 228 0,6-5 150 15</inkml:trace>
  <inkml:trace contextRef="#ctx0" brushRef="#br0" timeOffset="124969.4">20548 16818 182 0,'0'0'184'0,"0"0"-2"0,0 0-4 16,0 0 0-16,-4 19-3 0,2-5 1 0,0 8 0 16,0 4-2-16,0 2-5 0,2 7-5 15,0 5-7-15,0 1-4 0,4 14-9 16,0-1-6-16,0 2-5 0,2 1-10 0,7 19-7 15,-2-2-30-15,2-3-1 0,-3-10-7 16,0-8-10-16,4-4-6 0,2 20-4 16,-1-14-7-16,0-7 1 0,2-1-12 15,-1-4 4-15,4 0-8 0,-1 1-3 0,0-8-4 16,4-2-2-16,-1-4-2 0,-2-5-5 16,4-5 0-16,1-5-5 0,3 0-11 15,-2-7-4-15,-2-2-4 0,2-6-3 0,1 0-8 16,1-6-2-16,0-3-2 0,-3-3 2 15,1-3 0-15,-4-6 2 0,-2-2-1 16,-1-8 1-16,-5 1-2 0,2-16 7 0,-6 3-5 16,-6-10-3-16,0-2 1 0,-6-1 2 15,-4-20-6-15,-2-1 2 0,-8 1-3 16,-5 2 4-16,0 7 0 0,-4 2 2 0,-3 5 2 16,1 11 1-16,1 10 1 0,-2 2-1 15,2 1 2-15,-4 4 1 0,3 0 0 16,1 8 0-16,2 4 1 0,-1-1 3 0,1 0-4 15,4 4-10-15,-2 4-18 0,3 1-16 16,3 0-21-16,-2 5-16 0,4-1-17 16,2 1-16-16,-2 1-21 0,4-1-16 15,-1 2-8-15,3 2-15 0,1-1-8 0,-1-2-457 16,-1 5 220-16,3-2 146 0</inkml:trace>
  <inkml:trace contextRef="#ctx0" brushRef="#br0" timeOffset="125514.65">20569 16824 41 0,'0'0'137'0,"0"0"-3"0,0 0-9 16,0 0-11-16,0 0-1 0,0-18 5 15,0 8-4-15,0-9-5 0,-2-2-4 16,2-8-6-16,-2 1-5 0,2-12-2 0,0-6-7 16,2-5-9-16,-4-7-6 0,2 0-7 15,4-25-3-15,0 1-6 0,3 5-2 16,-1 0-4-16,3 12-3 0,-3 11-9 0,0 2-1 16,0 4-3-16,2 8-5 0,0 3-4 15,-2 0 0-15,0 6-4 0,2-1-6 16,3 9 1-16,0-1 0 0,2 2-1 15,1 1-4-15,4 3 0 0,-2 3 0 0,3 1-4 16,0 1-3-16,2 3-2 0,1 2-5 16,-6 5-3-16,2 1-1 0,-2 2 1 0,-1 5-2 15,0 0 6-15,-2 4 4 0,-3 2-3 16,4 6-2-16,-4-1 5 0,-4 4-3 16,0 1 2-16,-2 4 0 0,-1 0 4 15,-6 2-2-15,1 2 0 0,-6 2 3 0,-4 1 4 16,0 4 2-16,-2-2 5 0,-3 2 2 15,-2 4 3-15,0 1 3 0,-1-4 1 16,2 1-2-16,1 0 0 0,-2 0-5 16,2-7-1-16,2 0 4 0,0 5-5 0,1-8-3 15,-2 1 3-15,4 1-7 0,1-7 0 16,1-2-10-16,-3 2-17 0,2-1-16 16,3-4-23-16,-2 2-23 0,4-2-17 15,-2-3-29-15,2 0-21 0,0 1-25 0,0-3-410 16,2 1 198-16,-1-3 131 0</inkml:trace>
  <inkml:trace contextRef="#ctx0" brushRef="#br0" timeOffset="126223.67">20656 16661 88 0,'0'0'73'0,"4"-5"-6"16,-4 5-7-16,0 0-8 0,2-5-1 15,-2 5-7-15,0 0-6 0,0 0-5 0,5-3-5 16,-5 3-2-16,0 0-2 0,0 0 1 16,0 0-6-16,0 0 0 0,4-5-2 15,-4 5-3-15,0 0 0 0,0 0-3 16,0 0-6-16,11 0 4 0,-11 0-2 0,0 0 1 15,10 0-5-15,-10 0 4 0,8-3-4 16,-8 3 0-16,9 0-2 0,-9 0 4 16,9-3 5-16,-9 3 5 0,0 0 5 0,0 0 15 15,0 0 3-15,0 0 7 0,6 6 6 16,-6-6 9-16,-6 11 10 0,2-4 9 16,-6 5 11-16,0 1 8 0,-5 7 5 15,1 1 1-15,-6 3 6 0,-4 8 1 0,-4 2 9 16,-11 14-3-16,-1 5-4 0,0 2 0 15,-3-4-4-15,1 5-6 0,0 3-9 16,1-4-9-16,6 7-7 0,-3-4-1 16,6 3-11-16,0-2-8 0,11-9-1 0,2-8-7 15,0-1-5-15,2 1-6 0,2-2-1 16,3-3-5-16,1-5-2 0,3 2-4 0,1-1-3 16,0-9-5-16,3 1-10 15,0-4-8-15,6-2-6 0,0-4-8 0,2 0-6 16,5-7-8-16,4-2-11 0,2 0-3 15,1-6-11-15,6-6-3 0,3-1 0 0,5-6-1 16,0-1-1-16,2-2 2 0,1-9 8 16,1 3 2-16,0-5 7 0,-4-1 1 15,-1-5 3-15,1 4 5 0,-5-7-2 0,-2 2 7 16,0-4 1-16,-3 2 2 0,-2-4 2 16,-4 4-1-16,-4 1 3 0,-4 1-2 15,1-2-2-15,-5 4 2 0,0-1 2 16,-2 3-1-16,-2 2 5 0,-2 1 2 0,-1 2 0 15,1 2-1-15,0 4 4 0,0 4-3 16,0-5-3-16,0 5-7 0,-3 2-17 16,2 1-12-16,-1 4-17 0,2-1-15 0,-2 4-12 15,2-1-19-15,-3 1-16 0,1 2-22 16,-1-3-367-16,-1 4 176 0,2 1 116 16</inkml:trace>
  <inkml:trace contextRef="#ctx0" brushRef="#br0" timeOffset="126802.12">20504 16754 79 0,'-6'-6'136'15,"-3"1"-10"-15,0-3-2 0,-1 0-4 16,-7-2-3-16,-5-1-4 0,-2-8-1 0,-8 5-12 16,-9-11 0-16,-1 1-10 0,-21-7-2 15,-5 0-9-15,-5-4-3 0,2 1-8 16,-6-4 1-16,3 1-7 0,-1 2 1 16,-2-5-8-16,1-1 6 0,4 1-5 0,0 2 0 15,4 1 1-15,5 0-2 0,4 5-3 16,10 4 0-16,9 5-6 0,8 4 0 0,4 2-5 15,3 1-6-15,6 1-5 0,2-1-3 16,7 1-4-16,1-2-2 0,6 2-3 16,6 0-5-16,2-5-1 0,5 2 0 15,4 2-1-15,4 2-2 0,3 0-4 0,0 1 2 16,2 4 0-16,3 2-1 0,1 1-2 16,1 3 1-16,4 0 0 0,-3 6-2 15,5 0 0-15,4 4 2 0,0 4-1 0,11 6-1 16,-3-2 1-16,1 4 2 0,12 8-2 15,1 3-3-15,-6 2 3 0,-7-3 0 16,-9-3 1-16,0 2-1 0,-2 3-1 16,-2 0 3-16,0-4-1 0,-2 4 0 0,-5 1-2 15,1-1 2-15,-8-5 0 0,-2 5-1 16,0-6 1-16,-4-1 0 0,-2-1-2 16,-1-2-1-16,-3 0 0 0,-2-3 2 15,1-2-1-15,-3 1-2 0,1-1-8 0,-1-2-10 16,0-2-19-16,-2 1-25 0,2-3-25 15,-2 1-31-15,2-1-23 0,-2 1-16 0,2-3-28 16,1-1-448-16,0 5 215 0,-1-8 142 16</inkml:trace>
  <inkml:trace contextRef="#ctx0" brushRef="#br0" timeOffset="127474.16">20522 16809 88 0,'0'0'101'0,"0"0"0"16,0 0-2-16,0-7-11 0,0 7 0 16,0 0-6-16,0 0 1 0,0-6-17 0,0 6 0 15,0 0 4-15,0 0-13 0,0 0-4 16,0 0-1-16,0 0 12 0,0 0-3 16,0 0 4-16,0 0 6 0,0 0 5 15,24 13 1-15,-16-5 4 0,5-2-3 0,0 7 0 16,4 2 6-16,1 1 0 0,6 3-1 15,4 3-3-15,5 5-3 0,-1 6 3 16,6-5-4-16,15 12-3 0,-2 3 2 16,5-2-4-16,-2-5-5 0,1 2-6 0,2-2-5 15,-1 1-4-15,1-5-6 0,0 2-2 16,1 0-4-16,-8-11-3 0,-6 2-5 0,3-4 1 16,2-2-1-16,-5-1-7 15,3 1-1-15,-1 0-3 0,-2-4-2 0,1 0 1 16,-9-2-6-16,-3-1 4 0,1 3-7 15,-6-9 1-15,4 7 2 0,-7-7-4 0,-1-4 2 16,-1-1-6-16,-4 3 1 0,2-8 0 16,-2 3-1-16,-2-5-3 0,0 0 2 15,-4-3-1-15,-3 1 0 0,-1-5-3 16,-3-5 2-16,-4 3 4 0,-2 0-6 0,-4-5-2 16,-2-5 0-16,-7 1-3 0,-4-2 4 15,-4-3-3-15,-9 2 2 0,-4-1-1 16,-3 0 1-16,-4 1-1 0,-1 2-1 0,0 8 3 15,-3-2-1-15,-1 5-2 0,5 1 7 16,-1 5-5-16,2 3-1 0,1 3-3 16,5-2-16-16,0 2-28 0,5 2-29 15,-1 0-32-15,0 0-42 0,10 2-29 0,1 2-37 16,-3-2-593-16,8 3 276 0,-4-5 182 16</inkml:trace>
  <inkml:trace contextRef="#ctx0" brushRef="#br0" timeOffset="131458.51">19274 15802 1 0,'0'-11'110'0,"0"10"-1"0,0-5-3 0,0 6 1 15,-2-11 7-15,2 11 3 0,-4-8-1 16,-1 6 7-16,-1-5-10 0,-3 7-6 16,-3 0-1-16,-9 7-4 0,-11 7-2 0,-11 3-2 15,-17 18 6-15,-7 4-3 0,-17 15 4 16,-3 3 2-16,2 6 0 0,2 6 1 0,6 3 0 16,2-1-2-16,7 2-3 0,3-2-2 15,19-8-7-15,3 3-6 0,7-3-3 16,4 6-4-16,7-1-2 0,3-2-11 15,10-8-6-15,4-8-6 0,4 3-2 0,0-3-5 16,4-3-3-16,4 0 1 0,0-2-12 16,6 0-8-16,0 0-1 0,6-2 3 15,1-5-7-15,-1-5-2 0,2-1-3 16,0-3-2-16,2-1 2 0,1-5 3 0,-2 2 2 16,2-3-8-16,-2-2-4 0,0-5 3 15,0 2-5-15,-2-3 1 0,0-3 1 0,-5 0-4 16,2-3 3-16,-4 3 1 0,0-3-4 15,-1 0-10-15,0-3-7 0,-1-3-7 16,-2-1-17-16,1 4-21 0,-7-5-28 16,12 0-29-16,-12 0-36 0,11-6-40 0,-7 4-50 15,1-3-725-15,3-3 327 0,-4 2 217 16</inkml:trace>
  <inkml:trace contextRef="#ctx0" brushRef="#br0" timeOffset="132504.06">19124 15798 83 0,'0'0'93'0,"0"0"2"0,-7 1 11 16,7-1-4-16,0 0-11 0,0 0-8 15,0 0 1-15,-15-8-11 0,9 4-7 16,0-4-5-16,0 0-4 0,-1-5-4 0,-2-1-1 15,3-1 5-15,0-6-2 0,-3 0-5 16,3-1-5-16,0-3-2 0,2-3 1 16,-1 2-4-16,3-2-10 0,4-1 5 15,0-3-6-15,3-3-3 0,3 3-3 0,3-2 0 16,3 1-1-16,2 3-1 0,2-1-3 16,6 0 0-16,-1 3-3 0,0 6 2 15,2-3-4-15,3 8 4 0,2-4-6 0,-1 7 1 16,3 1-3-16,2 2 1 0,-1 3-2 15,-1 3 0-15,2 0 23 0,1 4-4 16,1 1-2-16,-3 1-4 0,1 4-1 0,-2-2 0 16,2 5 1-16,-1 1-4 0,-1 2 1 15,0 1 0-15,-7-3 2 0,5 4-8 16,-6 1 6-16,-4 2-6 0,4-3 2 16,-3 1-3-16,-2 0 0 0,0 1-3 0,-2-2 3 15,-2-1-3-15,0 2 1 0,-3-3 2 16,-2-1-4-16,2 1 6 0,-4-3-1 15,2 2 7-15,-3-5-2 0,-1 3 3 0,1 0 0 16,-3-3 0-16,0 1-2 0,-2-1 4 16,5 2-1-16,-5-2-2 0,2-2 4 0,-2 3-8 15,0-2 6-15,-2-4-4 0,4 6 2 16,-2-3-3-16,-2-3 0 0,4 5-2 16,-2-1-2-16,-2-4 1 0,0 0-3 15,5 7-1-15,-5-7-1 0,0 0-2 0,3 2 1 16,-3-2-4-16,0 0 0 0,4 4-5 15,-4-4 2-15,0 0 1 0,0 0-4 16,2 3 1-16,-2-3 0 0,0 0 0 0,0 0-2 16,0 0 1-16,0 0-1 0,0 0-2 15,0 0-5-15,6 5 0 0,-6-5-10 16,0 0-10-16,0 0-11 0,0 0-18 0,0 0-26 16,0 0-20-16,0 0-29 0,0 0-30 15,0 0-477-15,0 0 219 0,-22 0 143 16</inkml:trace>
  <inkml:trace contextRef="#ctx0" brushRef="#br0" timeOffset="133038.66">20131 15391 18 0,'0'-8'122'0,"0"4"0"16,0 4-5-16,0-11-17 0,0 3 6 0,-2 0-4 15,2 0-3-15,0-3-4 0,0 1-12 16,0-1-4-16,2 1-12 0,0-3 0 16,3-3-8-16,-1 1-3 0,4-2-10 15,3-1-1-15,-1 0-2 0,5 1-4 0,2 0-3 16,2 0-6-16,0 1-1 0,2 1-5 15,1 2-1-15,-2-2-2 0,6 3-3 0,0 1-1 16,-1 4 3-16,1 1 5 0,-4 5-3 16,2-2-3-16,1 6 3 0,3 0-4 15,0 1 0-15,-1 3 0 0,-2 1-10 0,2 1 9 16,-1 1-1-16,-3 1-1 0,1-1-4 16,-1 3 1-16,-2 1 1 0,0-2-1 15,-2 1-5-15,-2 3 7 0,-2 0 1 16,0 1 2-16,-1-2 3 0,0 4 1 0,-2 0-1 15,-3 0 5-15,-1 0 0 0,-2 2 1 16,-2-4 0-16,3 4 0 0,-3-6-4 0,-1 4 4 16,-1-3-3-16,0-1 0 0,-2-2-2 15,2 3 0-15,0-2-3 0,-2-4-1 16,0 0 1-16,0 1-2 0,-2-3-4 16,2 3 1-16,0-3-1 0,0-2-3 0,-2 1-3 15,2-3-7-15,-2 0-10 0,-3 1-20 16,5-5-26-16,-6 8-29 0,4-6-26 15,2-2-43-15,0 0-517 0,-7 4 228 16,7-4 151-16</inkml:trace>
  <inkml:trace contextRef="#ctx0" brushRef="#br0" timeOffset="133730.44">21054 15640 85 0,'0'0'129'0,"-7"-6"-4"0,7 6-4 16,-2-5-7-16,4-1-11 0,-2 6-2 16,7-14-4-16,-1 7 0 0,3-4-7 15,-1 4-6-15,5-6-3 0,1 0-5 0,6-4-1 16,5-1-3-16,5 0-3 0,0-1-2 16,12-2 0-16,2-1-6 0,22-5-4 15,4 2 0-15,4 2 0 0,2 2 0 0,0 1 4 16,-13 11-1-16,-5 1-5 0,-1 5 4 15,-8 4 2-15,-1 3 5 0,5 2 2 16,1 5-1-16,-4 4-2 0,1 1 3 0,14 10-5 16,-1 0-4-16,1 3-8 0,-1 4-5 15,-5 3-1-15,0 4-4 0,-1-4-5 16,-3 7-3-16,-5 2-7 0,-3-1 1 16,-5 1 0-16,-8-6-8 0,-8-5 3 0,-5 1-1 15,-5-5-6-15,-2 0 4 0,-4 2 0 16,-4-5-1-16,1-5 2 0,-5 3 0 15,-2 0-5-15,-2-3 2 0,-3 2-4 16,1-5 0-16,-2 2-4 0,-2-6-8 0,-1 1-14 16,0 1-19-16,-3-9-24 0,0 0-23 15,-2 1-33-15,2 1-14 0,-1-4-31 0,-2 3-33 16,0-4-34-16,-1-1-551 0,0 0 263 16,0 4 175-16</inkml:trace>
  <inkml:trace contextRef="#ctx0" brushRef="#br0" timeOffset="134833.26">18618 17352 50 0,'-13'4'167'0,"1"7"-5"0,-4 3-5 16,0 5 0-16,1-2-3 0,0 3-6 0,2 11-8 15,1-1 1-15,5-2-7 0,3 0-4 0,-1 5-10 16,7-3-4-16,5 4-8 0,4 4-4 15,3-3-8-15,10 1-6 0,3-2-9 16,9-1-5-16,17 2-9 0,5-2-5 16,-5-10-8-16,-3-10-2 0,3 1-6 0,2-5-3 15,1-3-6-15,0 0-4 0,-5-6-2 16,0 0-3-16,6-8-5 0,0 2 3 16,-2-1-8-16,-2-1 0 0,-2-5-1 15,-3 0-2-15,-1 1-3 0,-11 0 1 0,0 1-2 16,-2-3 0-16,-2 1-4 0,-7 4 0 15,-1-2 0-15,-2-3 1 0,-2 5 0 16,1-5-1-16,-4 1-4 0,0 0 1 0,-5 1 0 16,1 3-1-16,2-3-2 0,-4-1 1 15,-1 4 0-15,1-3-6 0,-3 5 1 0,-1-1-2 16,1 0-1-16,-2 2-4 0,-2-2-4 16,3 2 0-16,0 1-4 0,-3 2 0 15,0-3-5-15,0 1-4 0,0 4-8 16,0-6-6-16,-4 7-5 0,7-2-2 15,-5-4-1-15,-2 6 0 0,8 0-1 0,-8 0-4 16,9-4 4-16,-9 4-3 0,11 0 0 16,-11 0 5-16,8-2 2 0,-8 2 0 15,6 0 10-15,-6 0 6 0,0 0 4 16,6-2 1-16,-6 2 0 0,0 0 6 0,0 0-2 16,0 0 8-16,0 0-3 0,0 0 1 0,0 0 4 15,0 0 2-15,-2 8 0 0,2-8 0 16,0 0-1-16,0 0 0 0,0 0 4 15,0 0-7-15,0 0-8 0,-2 9-4 16,2-9-9-16,0 7-14 0,0-2-12 0,2 2-16 16,-2-1-18-16,2 0-20 0,2-3-29 15,-1 3-294-15,2 0 149 0,-3 2 98 16</inkml:trace>
  <inkml:trace contextRef="#ctx0" brushRef="#br0" timeOffset="135420.76">20146 17726 113 0,'0'0'165'0,"-4"-6"-7"16,4 6-2-16,0 0-10 0,-11 0-6 0,11 0-1 15,-11 6-3-15,5-1-6 0,0 3-3 16,0 4-4-16,0-3-5 0,-2 4-3 16,0 1-5-16,2 1-6 0,2 4-7 15,-3 2-4-15,3-1-9 0,2 7-5 0,-2-4-1 16,4 2-9-16,0 4-6 0,2-3-6 16,2 5-5-16,0 1-6 0,5 0-1 15,-1 5-5-15,0-5-4 0,6 3-3 16,0-1-5-16,1-4-2 0,4 8-1 0,0-7-4 15,1-4 0-15,-2 1-4 0,4-1-5 0,1-4-4 16,0 0-3-16,0-6-2 0,5-3-6 16,-5-2-1-16,3 1-3 0,-1-4-1 15,4-3-1-15,-1 0 2 0,8-5 2 16,7-1-1-16,-1 0-1 0,15-6 2 0,0-1 2 16,2-2-2-16,-5-1-3 0,0-1-10 15,-1-2-12-15,-4 0 3 0,-3 0-10 16,-6-2-1-16,-3 1 0 0,-7 1 10 15,-8-1 0-15,2 7 2 0,-5-6 8 0,0 1 1 16,-4 3 2-16,-3 1 0 0,2-4 5 16,-4 5 2-16,-2-3 2 0,1 0 3 0,-3 1-2 15,0 1-1-15,1 1 3 0,-3-3-1 16,0 7 1-16,1-5 0 0,-3 3 0 16,0-1-1-16,2 0-1 0,-2-2 0 15,-2 3-6-15,2 3-11 0,0-4-12 0,-2 6-18 16,0-8-16-16,0 1-18 0,0 7-28 15,0-6-24-15,0-2-25 0,-2 3-466 16,2 5 213-16,0-10 142 0</inkml:trace>
  <inkml:trace contextRef="#ctx0" brushRef="#br0" timeOffset="136452.63">21152 18048 108 0,'0'0'128'15,"2"7"4"-15,0 0 0 0,0-1-5 16,2 0-2-16,0 1-7 0,2 1-4 0,1 1-3 16,1-3-2-16,5 2-5 15,0 3-6-15,1-4-2 0,2 0-10 0,2-1-8 16,1-2-6-16,1 1-7 0,2 1-6 15,2-6-4-15,-1 0-9 0,1 0-3 0,4-2-5 16,-2-3-6-16,2-1-2 0,-3-8-3 16,5 6-4-16,-2-11 0 0,-1 2-3 15,1-3-4-15,-4 1-3 0,-4-2-1 16,1-4 2-16,-4 2-2 0,-2 2-2 0,-3-6 1 16,2 0-1-16,-4-7-3 0,-2 6 0 15,-3-1-3-15,-1-3 0 0,0 3 3 0,-1 1-3 16,-1-1-3-16,-2-2 0 0,0 4 7 15,0 7 9-15,0-3 6 0,0 4 4 16,-2 4-1-16,-1 0 1 0,-1-4-3 16,2 5 1-16,-3 1-3 0,3 3-3 0,0 0 2 15,0-1-3-15,0 2 0 0,-2-1 2 16,2 3 2-16,0 1 2 0,0 0 2 0,0 0 3 16,0 3 1-16,0-3 0 0,0 0 0 15,2 6-2-15,-2-7 0 0,2 7-2 16,-6-6-1-16,6 6-2 0,0 0 0 15,0 0 2-15,0 0-2 0,0 0 1 0,0 0-2 16,0 0 1-16,0 0 1 0,0 0-1 16,0 19 3-16,0-19 0 0,10 8 3 0,-4-2-6 15,-2 1 4-15,4-1-7 0,-2 1-3 16,1-1 3-16,4 1 1 0,-1 1 0 16,1-2-3-16,-1 2-3 0,1 0 2 15,2-2 1-15,-1 1-2 0,4-1-3 0,-2-5-3 16,1 5-1-16,0 0-1 0,2-4 1 15,-1-2 0-15,4 1 2 0,-4-1-5 16,4 0-2-16,1-1 0 0,-1-1-4 16,6-4 2-16,0-1-4 0,-3-5 1 0,5 5-6 15,-6-6-3-15,8-4-1 0,0 4 3 16,-1-2 1-16,1-4-2 0,0-2 8 0,-3 0-6 16,1 2-1-16,0-2 2 0,-5 0 1 15,0 2 1-15,-2-1-2 0,-4 2 1 16,0-4-1-16,-2 4 3 0,-5-3-1 15,3-4 1-15,-2 3 1 0,-3-5 2 0,-2 5-2 16,0-6-3-16,0 0 3 0,-4-5 3 16,0 5-3-16,-2-5 0 0,-2 5-2 0,0-5 4 15,-4 2-3-15,2-1 1 0,-2 4 1 16,-2 0 2-16,0 3-1 0,-1-1 3 16,-4 2 0-16,3 4-4 0,-5 1 2 15,2 2 2-15,-4 3-1 0,-1 0-4 0,-2 3 0 16,1 1 4-16,0 5 0 0,0-1-10 15,-3 4-12-15,2 2-18 0,1 0-24 0,-3 2-22 16,2 0-31-16,0 2-30 16,1 1-27-16,2 3-33 0,-2-2-36 0,3-3-548 15,2 3 268-15,-2 0 177 0</inkml:trace>
  <inkml:trace contextRef="#ctx0" brushRef="#br0" timeOffset="139551.84">10213 16870 9 0,'6'25'227'0,"6"13"-3"0,12 25-8 15,5 6-12-15,3 5-8 0,12 23-11 16,3-2-15-16,1 3-9 0,3-1-20 15,-1-8-13-15,-2 1-11 0,-7-16-13 0,-8-5-9 16,3-6-11-16,-4-7-5 0,-9-10-6 16,-2-5-10-16,-6-14-3 0,-2-3-6 0,-2-3 0 15,-7-8-10-15,-4-5-7 0,-4-3-3 16,4-5-5-16,-30-21-5 0,-2-1-3 16,-15-25-2-16,-4-9-7 0,-12-26-2 15,-1-8-2-15,3-11-5 0,7-2-2 0,5-1-2 16,13 1 1-16,12 19 1 0,10 4-4 15,9 15-1-15,7 12-1 0,7 5 0 16,5 6 2-16,6 2 0 0,3 10 2 16,2 5 7-16,5 10 5 0,1 0 10 0,-3 9 8 15,-3 6 15-15,3 6 5 0,-4 7 11 16,1 4 5-16,-8 8-3 0,-2 2 3 16,-7 1 1-16,-6 1-14 0,-6 11-6 0,-2 2-3 15,-7 1 3-15,-2 0-17 0,-2-3-13 16,5-8-25-16,-2-2-32 0,2-5-37 15,2-12-57-15,-1 1-50 0,4-13-36 0,1-6-46 16,2-5-630-16,2-9 305 0,0-9 202 16</inkml:trace>
  <inkml:trace contextRef="#ctx0" brushRef="#br0" timeOffset="140427.04">10549 16148 125 0,'-9'-5'231'0,"-1"5"10"0,2 0-11 0,8 0-9 15,-11 13-12-15,9-3-6 16,4 8-12-16,2 6-6 0,7 5-4 0,3 14-15 0,8 1-9 16,11 19-16-16,1 1-13 0,6-1-10 15,1-2-8-15,3 0-15 0,1-5-8 16,-3-7-6-16,-2-2-15 0,-4-12-2 16,-4-7-3-16,-5-6-8 0,-1-8-8 0,-3-2-3 15,1-5 1-15,-4-7-6 0,0-1-6 16,1-9 1-16,0 1-12 0,-2-7-1 15,-2-3-1-15,-2-2-4 0,0 0-11 16,-3 0 4-16,-1 1-7 0,-2-5 9 0,-3 4-4 16,0 5-1-16,0 2 2 0,-2 1-4 15,0-1 0-15,2 3 0 0,-2 3-6 16,0 2 4-16,0 3 1 0,-4 3 0 0,12 6-3 16,-3 5 7-16,2 0-5 0,1 3 4 15,1 0-3-15,3 1 2 0,0 4 1 16,0-5-6-16,2-1 2 0,-1 1 4 15,-1-7-3-15,2 1 0 0,-4-3-1 0,3-5 0 16,0-3-2-16,-2-1-1 0,2-8-1 0,0-1-1 16,-1-2-4-16,-2 0-4 0,0-5 1 15,-1 0-3-15,-3-5-2 0,-1 1 5 16,0 4 1-16,-1-1-2 0,-4 4 2 16,2 1 0-16,0 3 0 0,0 4-1 15,-2 1 1-15,2 2 2 0,0 6 2 0,2 0 2 16,-8 0-1-16,22 8 1 0,-10-6 2 15,5 4 0-15,1 1 2 0,-2-1-3 0,6 0 2 16,-2-5 0-16,1 4-1 0,1-5 3 16,4-6 0-16,-1-2-2 0,-2-5 3 15,-2-1 2-15,1-7-3 0,-2 1-2 16,-3-7 2-16,-2-6-4 0,-4 0 4 0,-5-4 1 16,-2-8-2-16,-6-11 0 0,-8-16-5 15,-5-6 0-15,-4 4 0 0,-2 6 4 16,1 15 4-16,6 11 13 0,-1 10 6 0,2 1 3 15,5 10-13-15,-3 0 6 0,5 8 0 16,0 7 2-16,2 6-1 0,4 0 1 16,-3 21-4-16,8-2 0 0,3 8-4 0,4 8 0 15,7 6 2-15,3 1 2 0,10 19-2 16,1-2-1-16,3-3-3 0,0 1 1 16,0-7-12-16,-6-7-4 0,-5-5-14 15,-1-4-16-15,-5-5-20 0,0-2-21 0,-2 1-30 16,-7-9-19-16,0 2-14 0,0-7-23 15,-4 0-24-15,-4-7-16 0,-2-3-16 0,-4-1 1 16,4-3 15-16,0 0 18 0,-28-13 27 16,13 6 33-16,-2-7 40 0,0 1 29 15,3-2 27-15,-2 1 20 0,2 1 22 16,2-1 0-16,0-1 24 0,4 2-8 0,2-4 3 16,2 1 0-16,1 1-4 0,8-4-4 15,-1 4-6-15,6-6-2 0,6 2 1 16,4-3-3-16,4 2-10 0,5-1-21 0,5-4-23 15,2 2-37-15,5-1-16 0,1-1-24 16,-2 0-314-16,3 1 147 0,-3 1 97 16</inkml:trace>
  <inkml:trace contextRef="#ctx0" brushRef="#br0" timeOffset="141113.74">12657 15902 665 0,'24'-15'16'15,"-10"2"21"-15,-6 1 28 0,-3 6 14 16,-5 4 30-16,0 2 18 0,-11-5 10 16,11 5 11-16,-16 5 2 0,2 2 1 15,4 0-2-15,-4 5-10 0,1-3-6 0,0 10-14 16,2-1-5-16,3 3-13 0,4 1-7 15,0 3-10-15,6-1-8 0,0 0-8 0,6 1-3 16,0-5-9-16,7 1-6 0,0-2-3 16,2-3-4-16,5-3-5 0,-2-6-5 15,0-1-4-15,1-4-2 0,0-4-4 16,0-5-3-16,-2-7-3 0,0-5-2 0,-2-2-1 16,-2-10-1-16,-4-6-4 0,-5-3-2 15,-2-10-3-15,-4-5 0 0,-6-22-7 16,-5 2 1-16,-2-2 0 0,-4 9 1 0,5 13-3 15,-1 14 5-15,4 7 8 0,1 6-3 16,2 3 2-16,0 4-1 0,2 8 3 16,-1 5 7-16,5 8 4 0,0 0 3 15,0 0-6-15,9 35 5 0,-1-9-4 0,4 8-4 16,8 6 3-16,1 2-2 0,9 16 4 16,-1-4-10-16,3 0 1 0,-2-14 1 15,-8-6-1-15,0-6-1 0,-3-4 1 0,0 1 0 16,-2-8-8-16,-3 0 7 0,4-8-2 15,-4 3-1-15,2-11 0 0,-2-1 0 0,3-1-2 16,-2-7-13-16,2-5-2 0,-3-1-3 16,2-2-6-16,-4-1-3 0,1-3 2 15,-3 4 3-15,1 0-1 0,-2 4 3 16,-1-1 0-16,0 4-2 0,-2-1 1 0,4 4 5 16,-4 4 1-16,4-1-1 0,1 3 3 15,-1 3 1-15,3-1 0 0,2 2 2 0,-1 0 0 16,4-1 2-16,-2 2-3 0,2-2 3 15,-2-1-1-15,1 2 0 0,1-8 4 16,-4 2-3-16,3-4 4 0,-2-1-1 16,0-1-3-16,-1-5 2 0,-1-2 2 0,0-2-2 15,-3-1 1-15,1-1 0 0,-4 5-3 16,-3-9 3-16,-2 7 2 0,0-1-1 16,0 0-1-16,0 4 5 0,0 3 3 15,-2-4 0-15,0 7-5 0,2-1 0 0,0 1 3 16,0 3 6-16,-2 4-3 0,0 0 3 15,13 2-3-15,-4 4-2 0,-1 1 3 16,3 1-5-16,-1 1 6 0,4 1-3 0,0 1-2 16,0 2-1-16,4 1-2 0,-3-7-12 15,-1 3-18-15,-1 2-21 0,0-8-37 16,-3 5-32-16,0-1-36 0,2-2-44 0,-6-6-75 16,-6 0-599-16,6-6 296 0,-6 6 196 15</inkml:trace>
  <inkml:trace contextRef="#ctx0" brushRef="#br0" timeOffset="141271.41">13317 15089 1659 0,'-30'-17'-18'0,"8"4"6"0,5 3 34 15,2 4 42-15,2-1 10 0,5 1-18 16,0 3-21-16,0-2-8 0,2 4-7 16,6 1-1-16,0 0-4 0,0 0-24 15,0 0-32-15,6 16-33 0,2-6-35 0,2 1-35 16,-2-1-395-16,7 2 183 0,-4-3 121 15</inkml:trace>
  <inkml:trace contextRef="#ctx0" brushRef="#br0" timeOffset="141777.97">13501 15002 147 0,'0'0'180'0,"12"-3"18"0,-12 3 3 15,12 9-1-15,-1-6 8 0,1 7-6 16,1-2-1-16,4 6 1 0,-1 2-7 0,4 5-10 16,1 3-12-16,2 3-7 0,2 4-10 15,-1-2-5-15,2 7 5 0,-3-2-3 0,0 2-15 16,-2-2-11-16,-4-3-11 16,0-2-2-16,0 3-10 0,0-1-10 0,-2-3-10 15,-5-8-7-15,3 4-7 0,-4-3-6 16,1-3-7-16,-2-2-9 0,-1-3 0 0,-1 1-3 15,1-4-4-15,-3-1-1 0,2-7-13 16,-1-2-9-16,-5 0-10 0,4-11-12 0,0 1-11 16,0-7-13-16,0-1-7 0,0-5-5 15,2 2 10-15,0-3 3 0,2 1 1 16,0-1-2-16,-2 2 6 0,3 2 4 16,-3 3-2-16,1 2-1 0,-3 2 11 0,0 0-1 15,-2 5 1-15,2-4 1 0,-1 3 3 16,-1 3-1-16,0-1 2 0,0 7 2 0,-2 0 2 15,0 0 6-15,0 0 3 0,0 0 4 16,-2 17 3-16,2-6-6 0,2-1 5 16,-2 4 5-16,4-1 4 0,0 2 0 15,0 1-4-15,5-1 3 0,0-2-2 0,1 5-5 16,5-2 2-16,-2-4-6 0,4 1 5 16,-1-2-6-16,2 1-14 0,-2-5-22 15,2 1-30-15,-2-2-30 0,1-2-43 0,-4-4-53 16,0 0-62-16,1-3-44 0,-4-4-821 15,2-1 377-15,-8-9 249 0</inkml:trace>
  <inkml:trace contextRef="#ctx0" brushRef="#br0" timeOffset="141955.68">14014 14701 1908 0,'-16'-18'19'0,"2"0"-15"0,6 7 54 15,0 0 55-15,-1 4 6 0,5 1-31 16,-3 0-24-16,5 3-17 0,0-2-10 0,2 5-2 15,0 0-2-15,0 0-2 0,2 20-7 16,2-10-19-16,1 3-28 0,3 2-34 16,1 6-36-16,3 2-45 0,4 0-60 0,-2 5-508 15,5-1 240-15,2-1 158 0</inkml:trace>
  <inkml:trace contextRef="#ctx0" brushRef="#br0" timeOffset="142251.76">14571 14971 146 0,'0'0'195'0,"4"-3"-16"16,-4 3-4-16,0 0 0 0,0 0-5 15,-15 22-5-15,9-8-11 0,-1-3-9 16,3 3-9-16,0 0-11 0,4-2-11 16,0 3-8-16,4 1-10 0,0-3-8 0,5-2-7 15,3 2-10-15,4-3-5 0,2 1-5 16,4-5-8-16,-4 2-4 0,4 2-2 0,-1-3 5 15,1 1 6-15,-6 0 8 0,-1 0 10 16,0 1 11-16,-3-1-1 0,-3 6 18 16,-3-1-6-16,-4 2 0 0,-2 1 1 15,-8 3-9-15,-5 0-8 0,-4 0-6 0,-4 2-9 16,-5-2-16-16,-1 1-23 0,-1-6-39 16,2-7-57-16,-2 2-66 0,2-7-84 0,-3-4-933 15,1-7 391-15,-2-5 259 0</inkml:trace>
  <inkml:trace contextRef="#ctx0" brushRef="#br0" timeOffset="144338.84">13673 16981 146 0,'-4'-6'212'0,"2"-1"-11"15,-2 3-20-15,4 4-11 0,0 0 7 0,0 0-3 16,0 17-9-16,4-2-12 0,4 6-8 16,2 4-10-16,4 3-13 0,-2 1-10 15,3-2-9-15,2 1-10 0,0 1-13 16,0-3-6-16,0-2-9 0,-1-2-5 0,0-7-6 16,-2 1-5-16,-1-4-4 0,2-5-4 15,-2-7-5-15,-1 0-4 0,3-6-4 16,-2-3-6-16,-3-5-8 0,1-3-6 0,-3 1-4 15,3-4-1-15,-4 5-1 0,-3-5-2 16,2 7 0-16,0-2-2 0,-2 2-1 16,2 1 2-16,0 3-2 0,0 3 2 15,2-2-2-15,2 2 1 0,1 5 0 0,6-3 0 16,2 2 2-16,3 2-1 0,-4 0 1 16,4-1-7-16,-1 1-1 0,-3-5-1 0,2 4 0 15,-2 1 0-15,-2-5 0 16,-2 4 2-16,-3-1-1 0,-3-8 1 0,1 6-2 15,-5-4 4-15,-2-3-8 0,-4 2-3 16,0-4-5-16,-2-5-2 0,-5 3-2 0,-1-6-3 16,-1 0-4-16,-1-7-1 0,3-3-7 15,2 1 7-15,1-4 1 0,4 5 5 16,4-5 1-16,4-1 2 0,3 1 3 16,2 0 0-16,1-4 2 0,3 4 2 0,2 3 1 15,-2-4-1-15,1 7 2 0,0-6 2 16,-4 3 0-16,-1 1 1 0,-2-3-1 15,-3 3 4-15,-4 0-2 0,-2-1-1 0,-4 2 3 16,-3-5 2-16,-6 4-1 0,1 5 0 16,0 2 6-16,-2 6 7 0,2-3 10 15,-1 8 1-15,0 3 2 0,3 5 5 16,-1 4 7-16,11 0 5 0,-12 10 3 0,8 5 4 16,6 5 0-16,2 3 4 0,2 3-3 15,9 11-2-15,6 6-2 0,8 12-2 16,7 1-2-16,1-1-5 0,3-5-2 15,-2 3-2-15,-4-15-3 0,-5-3 0 0,-1-4-3 16,2 4-2-16,-7-13-1 0,-5 1-2 16,0-7-3-16,-3 1-5 0,-3-6-1 0,-1-3-9 15,0-2-12-15,-3-8-5 0,0-4-8 16,1-7-7-16,2-2-16 0,-1-5-4 16,-2-5 3-16,1 3 5 0,0 0 6 15,-1 2 3-15,-2 1 1 0,1 4 7 16,-1 1-3-16,-2 3 8 0,2 3 10 0,3 6 4 15,2-1 6-15,-1 6 2 0,0-3-1 16,6 8 4-16,-2-1 2 0,5 5-1 16,1-4-3-16,-2-1 5 0,4 5 3 0,1-5-4 15,-2 1-3-15,0-7 1 0,1-1 4 16,1-1-2-16,0-3-4 0,2 0 4 16,-1-7 0-16,-1 1-1 0,-2-3 0 0,-2 0 1 15,1-6-1-15,-4 0-2 0,2 1 1 16,-6-1 1-16,-2-1 0 0,-1 1 1 15,-5 1-2-15,-2-1 0 0,0 4 1 0,-4 2 1 16,0 1 5-16,-2 3 4 0,0 3 8 16,-3 0 6-16,1 4 7 0,-2 2 3 15,8 0 2-15,-18 10 0 0,12 1 0 16,2 3-4-16,0-1-5 0,2 2 1 0,2-2-3 16,4 3-2-16,0 3-5 0,2-5 1 15,3 3-1-15,2-1 0 0,1-2-5 16,1-7 0-16,2 3-1 0,2-4-2 0,-1-4-1 15,4-4-2-15,-1 0-2 0,0-4-3 16,4-5-6-16,-1 1 3 0,0-5-3 16,2-4-3-16,-3-2 1 0,-2-1-1 15,-4-2-1-15,1 1-1 0,-4-4 0 0,-4 5 0 16,-2-5-3-16,-4 0-2 0,-2 7 3 16,-2-10 2-16,-2 5-3 0,-2 3 2 0,-2 1 1 15,-2 0 1-15,2 8 0 16,-4 0-1-16,1-1 2 0,0 7 1 0,1-1 1 15,-1 2 4-15,3 6 2 0,-1 0 4 16,0 6 1-16,5 2 1 0,0 2 4 0,2 2 0 16,4 4 3-16,2 7-1 0,0-2 0 15,5 0 5-15,2 4-9 0,2-3 1 16,3 1-1-16,0-4 0 0,2-1-1 16,2-2-1-16,-2-2 1 0,4-7-1 0,-1-5 0 15,-3 2-1-15,2-10-5 0,-1 1 0 16,0-7-5-16,-2-3 1 0,-3-6-1 15,0-6 0-15,-4-4-1 0,-4-8 0 0,-2-11-2 16,-4-5-2-16,-4-26-7 0,-4-2 0 16,-2-4-2-16,-8 1 2 0,2 1 1 15,-6 5 1-15,1 11 3 0,3 15 11 0,2 15 13 16,4 6 8-16,-1 5-2 0,4 7-3 16,1 7 4-16,1 7 6 0,1 7 1 15,6 0 2-15,-2 18 9 0,6 1 0 16,5 14 4-16,8 11-2 0,10 24-4 0,3-1-1 15,6 7-1-15,-1-1-1 0,4-5-11 16,-1-3 1-16,0 2-13 0,-2-8-29 16,0-3-29-16,-7-13-49 0,-5-5-44 15,1 0-53-15,-5-11-62 0,-2 1-641 0,0-5 305 16,-6-2 201-16</inkml:trace>
  <inkml:trace contextRef="#ctx0" brushRef="#br0" timeOffset="145715.97">19375 15202 28 0,'-6'2'140'0,"6"-2"-10"0,0 0-6 16,0 0-16-16,-8-11-12 0,6 6-8 15,0-2-2-15,-1-3-13 0,3 1-11 16,-2-5 2-16,2-1-2 0,0-2 0 0,0-2-8 15,0 1-8-15,2-6 0 0,1-2-6 16,1-1-1-16,0-3-5 0,2 2 1 16,2-4-2-16,4 3-1 0,0-5-12 15,2 3 4-15,6 2 6 0,1-4 0 0,5 2-3 16,3-1-2 0,3 4 2-16,6-1-1 0,0 8 0 0,4-1-4 0,5 1 1 15,0 8-2-15,1-2 2 0,5 6-6 16,5 1 5-16,-1 6 3 0,-1-1 0 0,-7 3-1 15,2 3-2-15,-3-1 4 0,6 6 0 16,-12 0 3-16,5 5 8 0,-5 2 5 16,-7-2 0-16,-3 7 1 0,-4-2 9 0,-1 3 0 15,-3 6-1-15,-5-4-4 0,-2 2 4 16,-2 1-6-16,-1 2 0 0,-5-4-1 16,0 1-1-16,-1-3-4 0,-2 3-2 0,-2-6-3 15,0 4-2-15,-2-8-1 0,0 4-2 16,2-5-6-16,-2-1-2 0,0 2 0 15,0-5-2-15,-2 2 0 0,2-5-3 16,0 2-7-16,-2 1-5 0,2-7-13 0,-2 3-29 16,0-2-30-16,0-4-26 0,-2 8-28 15,2-8-34-15,0 0-42 0,0 0-573 16,0 0 263-16,0 0 172 0</inkml:trace>
  <inkml:trace contextRef="#ctx0" brushRef="#br0" timeOffset="146278.38">20649 14925 80 0,'0'0'144'0,"0"0"-12"16,0 0-2-16,0 0 0 0,-2-3-5 0,2 3-14 15,0 0-10-15,-2-4-5 0,2 4 2 16,-2-11-11-16,0 5 0 0,2-2-10 16,-2-2 0-16,2 3-8 0,0-7-2 0,0-1-4 15,2-2-6-15,0 1-1 0,2-5-6 16,3 0-5-16,-1-3-5 0,7 1-1 15,4-5-6-15,2 1-5 0,8-4 3 16,5 0-6-16,17-11 0 0,-5 11 0 0,9-3 7 16,-4 7-1-16,-5 5-4 0,1 3 3 15,3 2 0-15,-1 4-4 0,-5 6 0 16,2 1 0-16,1 5-1 0,-1 1-2 0,1 1-3 16,-1 6 1-16,-1 4-2 0,3 2-1 15,2 2-1-15,-4 6-2 0,-3-2 2 16,2 6-2-16,-7 1-1 0,0 6 1 0,-4-2-1 15,-5 3-1-15,-1 2 5 0,-2 3 4 16,-8 0 0-16,1 1 0 0,-6-2-3 16,-3 0 2-16,-1 0-1 0,-3 2-1 15,-4-2 0-15,0-5 0 0,-2 1-2 0,-2 4-1 16,-3-9-2-16,3-1-1 0,-5 1 4 16,3-7-8-16,0 2-5 0,-3-2-18 15,3-3-32-15,-2-8-34 0,-2 5-42 16,2-6-39-16,2-2-47 0,-4-2-562 0,1-4 262 15,0 1 173-15</inkml:trace>
  <inkml:trace contextRef="#ctx0" brushRef="#br0" timeOffset="147343.03">22804 16048 7 0,'7'-2'125'0,"-1"-7"1"16,0 6-9-16,1 0 0 0,0-1-2 0,-1 1-6 16,2-3-8-16,2 6-3 0,2-3-6 15,0 3-1-15,3 3-5 0,2-3-6 16,0 3-3-16,5 5-2 0,2 0-8 0,2 1-6 16,-3 0-7-16,7 9-3 0,-3-4-6 15,1 0-3-15,-3 7 1 0,-2-4-5 16,1 6-3-16,-3-2 3 0,-5 1-2 0,0 2-1 15,-4-2 5-15,-4 3 2 0,-4 1 2 16,1 3 0-16,-8 2-3 0,-1 0 5 16,-2 0-2-16,-6 4-2 0,-5-1-4 15,-5 2-1-15,0 3-6 0,-6-5-2 0,-2-5-2 16,1 5-2-16,-5-6-4 0,0-1-4 16,-2-4-2-16,1-3-3 0,4-2-7 15,-1-6-6-15,0-1-7 0,1 2-4 16,3-6-6-16,3-1-3 0,0 1-12 0,-1-4-1 15,5 0-8-15,-3-1-1 0,6 2-8 16,0-4 4-16,2 0-13 0,1 0-7 0,0 2-13 16,2-2-9-16,3 0-8 0,0 0-8 15,-2 0-12-15,4 0-20 0,8 0-373 16,-16 0 173-16,16 0 115 0</inkml:trace>
  <inkml:trace contextRef="#ctx0" brushRef="#br0" timeOffset="159364.09">18738 1914 53 0,'0'-23'207'15,"0"14"-1"-15,0-4-5 0,0-7-14 0,3 1 1 16,-3-2-14-16,2 0-14 0,-2-1-15 16,2-3-13-16,2-2-13 0,0 1-14 0,2 1-8 15,3 2-11-15,2 0-8 0,-1 2-9 16,5 2-6-16,0 2-6 0,2 2-7 16,-1 6-5-16,0 5-3 0,-2 2-5 15,1 10 0-15,-2 2-6 0,-3 12-2 16,-1 6-2-16,-3 7-4 0,-6 3 0 0,-2 1-1 15,-4 2-4-15,-3-1 1 0,1-3-3 16,-2-2-3-16,0-2 0 0,2-5-3 16,2-1 1-16,2-3-1 0,2-1-1 0,2-4-3 15,2-2 0-15,4-3 0 0,4-3 1 16,8-1-3-16,-2-3 0 0,6-1-3 0,-1-5-10 16,-1-1-21-16,0-1-30 0,3-5-28 15,-1-1-27-15,0-5-14 0,-2-3-5 16,3-6 0-16,-4-2 8 0,2-4 9 15,-1 0 12-15,0-9 11 0,2 2 10 0,-5 2 7 16,-1-1 17-16,0 3 14 0,-2 0 27 16,-2 1 14-16,0 4 26 0,-2 1 21 15,-4 4 10-15,3-1 9 0,-5 6 0 16,0 0-1-16,1 3-5 0,-1 1-7 0,-2 4-8 16,2 1-1-16,-2 4-5 0,-2 2-1 15,0 0-5-15,7 13-1 0,-5-1 0 0,2-1-6 16,2 4 2-16,0-1-2 0,4 1-2 15,0-2-4-15,2 1 1 0,6-3-1 16,-4-2-2-16,5-3-2 0,1-5 3 16,0-1-5-16,8-5-2 0,-1-4 2 0,5-3-3 15,-4-7-1-15,-1-2-2 0,-1-1 5 16,-3-5 1-16,-2 3 6 0,-2-1 15 16,-2 4 10-16,-2 4 6 0,-3-3 1 0,0 7-2 15,-4 0-4-15,0 1-3 0,-2 6-4 16,3 3-3-16,-2 4-1 0,-1 5-1 15,2 6-1-15,-2 3-3 0,3 6-2 0,-3 5 0 16,0 10-3-16,3 1-1 0,-4 3 0 16,1 2-4-16,-4 0-3 0,2 2-5 15,-2-2-22-15,0 1-36 0,-2-1-43 0,-2 1-40 16,0-2-12-16,-2-1-43 0,-2-4-33 16,-5 1-469-16,-2-5 235 0,-4-2 155 15</inkml:trace>
  <inkml:trace contextRef="#ctx0" brushRef="#br0" timeOffset="159672.96">18749 2902 71 0,'-8'5'249'0,"1"-2"-4"0,5 0-10 0,2-3-16 15,0 0-20-15,36-11-16 0,-3 3-14 0,18-6-17 16,24-11-14-16,7-2-13 0,5-1-11 15,30-6-16-15,5-5 3 0,3 3-13 16,4 2-8-16,-2-2-8 0,-4 2-8 0,-9 4-5 16,-25 6-7-16,-7 1-4 0,-9 4-4 15,-18 4-8-15,-11 4 0 0,-10 1-6 16,-4 3-2-16,-5 1-3 0,-3 2-2 16,-4-2-1-16,-1 2-2 0,-2 1-3 15,-2-1-2-15,-3 2-1 0,-1 0-2 0,0 0-13 16,-3 0-20-16,-6 2-34 0,0 0-35 0,0 0-35 15,0 0-40-15,0 0-45 0,0 0-612 16,0 0 280-16,-20 18 184 0</inkml:trace>
  <inkml:trace contextRef="#ctx0" brushRef="#br0" timeOffset="160317.31">19930 3677 115 0,'4'-6'132'0,"0"-2"-3"15,1 0-3-15,3-1-4 0,1-5-9 16,-1-1-4-16,-1 0-3 0,-1-2-6 0,0-1-9 16,-4 2-2-16,0-3 4 0,-4 1-4 15,0 3-8-15,-4 0-10 0,-2 2-5 16,-3 1-6-16,-2 5-5 0,-6-1-5 0,-3 6-5 15,2 2-5-15,-6 2-5 0,-1 4-2 16,3 1 0-16,2 3-3 0,0-1-1 16,5 3-1-16,2 2 0 0,4 0 6 0,3 2 0 15,4-2-1-15,4 4 1 0,4 6 2 16,7-3-2-16,4 2-1 0,6 4-4 0,0-2-4 16,6 4-1-16,-1-4-3 0,1 1-1 15,-3 1-3-15,-1-1 0 0,-2-3-4 16,-8 0-1-16,0-2 0 0,-5 2 0 0,-6-1-3 15,-4 0 0-15,-2-2 0 16,-9 1-1-16,-2-3 0 0,-1-1 7 0,-6-2 6 16,1-5 6-16,0-1 6 0,0-5 12 15,3 0-1-15,-2-6 2 0,2-2-3 0,6-2-5 16,-3-3-4-16,5-2-1 0,1-3-1 16,2 0-6-16,7-4-1 0,3-2-1 15,3 3-2-15,5-3-5 0,2-1-2 0,1 1 0 16,4-2-4-16,2 3-13 0,4-1-18 15,-1 1-28-15,0 2-27 0,2 0-30 16,-1 4-25-16,1 1-27 0,1 3-18 0,-3-1-24 16,0 1-562-16,-1 1 259 0,1 3 171 15</inkml:trace>
  <inkml:trace contextRef="#ctx0" brushRef="#br0" timeOffset="160926.51">20906 3592 75 0,'-2'-7'170'15,"-2"1"-11"-15,2 3-17 0,2 3-17 16,-3-6-12-16,3 6-9 0,0 0-10 0,0 0-7 16,-4 14-6-16,4-3-3 0,0 7-3 15,2 6-5-15,-2 4-6 0,0 2-3 16,0 4-7-16,2 4-4 0,-2 4-3 16,0-1-7-16,0 2-3 0,0-1-3 0,0-1-4 15,3 0-4-15,-3-1-1 0,-3-2-5 16,3-4-15-16,-2-3-21 0,4 0-28 15,-2-3-19-15,3-1-23 0,-3-4-25 0,0-4-25 16,0 0-344-16,0-2 163 0,0-2 108 16</inkml:trace>
  <inkml:trace contextRef="#ctx0" brushRef="#br0" timeOffset="161411.87">21177 3840 89 0,'2'-3'127'0,"-2"3"-12"16,2-6-8-16,-2 6-6 0,0 0 5 0,6 13-5 15,-6-4 9-15,0 5-5 0,0 5 0 16,0 2-5-16,0 6-6 0,0 2 1 15,0 0-6-15,0 4-6 0,2 5-1 0,2 0-13 16,1 0 0-16,2-1-4 0,-1-2-6 16,2 2-6-16,0-3-3 0,4-3-4 15,0-2-5-15,3 2-3 0,-1-6-4 0,6-2 0 16,-4 0-5-16,4-6-1 0,-2-1-2 16,2-3-7-16,-1-4 1 0,1 1 0 15,0-5-4-15,-1-1-2 0,2-2 1 16,-2-2 0-16,-2-2 2 0,0 1 4 0,-1-5 4 15,0 0 10-15,-4-1-1 0,-3-1-2 16,-1-2 2-16,-3 3-1 0,-3-5 1 0,-2 3-1 16,-2-1-3-16,-3 0-5 0,-1 3 2 15,-3-2-4-15,-3 3-4 0,-3 3 2 16,0-1-9-16,-4 2 4 0,0 2-4 16,-2 0 2-16,2 2 0 0,-4 4-4 0,-1-4-1 15,-1 6-7-15,-1 1-26 0,2-2-20 16,-2 2-34-16,0 0-32 0,5 3-42 15,0-3-50-15,0 3-577 0,8-2 264 0,-6 1 176 16</inkml:trace>
  <inkml:trace contextRef="#ctx0" brushRef="#br0" timeOffset="164986.44">28304 6836 33 0,'4'-2'179'0,"-4"2"4"0,0 0-2 15,11 8-3-15,-3 6 4 0,2 5-6 16,4 3-7-16,0 9-5 0,0 2-7 16,6 9-10-16,-1 2-9 0,2 1-12 0,2 18-10 15,-6-9-10-15,-4-5-11 0,0 0-7 16,-3 1-13-16,-1-1-4 0,-3 1-9 0,-1-7-3 16,-3-2-6-16,0-3-8 15,0 0-2-15,-2-7-3 0,0-3-5 0,0-4-3 16,0-4-11-16,0-1-8 0,0-4-11 15,0-5-15-15,2-6-10 0,-2-3-7 0,0-1-8 16,6-13-8-16,-2-4-8 0,2-8-8 16,1-2-3-16,4-5 6 0,1-3 7 15,-1-1 3-15,6-4 8 0,-4 6 6 16,1 3 15-16,0 2 11 0,-2 4 8 0,-4 5 6 16,0 1 6-16,1 4 9 0,-2 2 11 15,-3 7 15-15,0 2 10 0,0 4 4 0,-4 0-2 16,0 0 2-16,0 19-1 0,2-7 4 15,-4-1-7-15,4 6-4 0,1-1-1 16,1 0-6-16,0 0-6 0,2 2 0 16,2-2-4-16,2 3-3 0,0-5-6 0,4 1-18 15,-1-2-26-15,0-4-40 0,4 0-48 16,0-6-39-16,0 1-52 0,4-4-57 16,-2 0-578-16,6-6 283 0,-1-1 186 0</inkml:trace>
  <inkml:trace contextRef="#ctx0" brushRef="#br0" timeOffset="165138.87">29434 7300 82 0,'2'-6'205'0,"4"2"-22"0,-2 0-14 0,3 0-16 16,6 1-21-16,-3-1-37 0,5-2-46 15,0 3-63-15,-3-2-83 0,3 2-229 16,-2-1 111-16,-2 0 73 0</inkml:trace>
  <inkml:trace contextRef="#ctx0" brushRef="#br0" timeOffset="165288.09">29489 7527 62 0,'-5'5'290'0,"3"-1"-16"16,2-4-18-16,-2 4-19 0,2-4-31 0,0 0-22 15,18 2-19-15,-8-2-19 0,3-4-37 16,1 0-53-16,2-3-63 0,0-1-56 15,6-2-74-15,-6 3-468 0,1-7 206 16,2 0 135-16</inkml:trace>
  <inkml:trace contextRef="#ctx0" brushRef="#br0" timeOffset="166316.97">30435 6770 114 0,'2'-4'114'0,"-2"4"-8"0,7-3-11 0,-5-1-3 15,-2 4-5-15,6-6-10 0,-6 6-2 16,4-6-3-16,-2 4-8 0,-2 2 2 16,6-3-13-16,-6 3-2 0,0 0-6 0,7-4-4 15,-7 4-2-15,2-4 4 0,-2 4-12 16,0 0-1-16,7-2-4 0,-7 2-2 16,0 0 4-16,0 0-9 0,0 0 8 0,0 0-8 15,2-5-2-15,-2 5-4 0,0 0 1 16,0 0-5-16,0 0 0 0,2-5-1 15,-2 5-3-15,0 0 3 0,0 0-4 0,0 0 4 16,0 0 6-16,0 0 14 0,-2 17 10 16,2-3 7-16,-2 5 4 0,-2 6 8 15,-1 3 0-15,1 8-2 0,-1 3-2 16,1 1 2-16,2-1-4 0,-2 1-4 16,2 1-7-16,0-1 0 0,0-2-3 0,2-4-8 15,0 4-2-15,0-6-1 0,2 0-3 16,-2-4-3-16,0 0-14 0,2-3-13 15,-2-2-18-15,0-4-25 0,0 0-21 0,0-3-29 16,0-1-16-16,2-2-13 0,0-4-27 16,0 0-414-16,0-6 193 0,2-2 129 15</inkml:trace>
  <inkml:trace contextRef="#ctx0" brushRef="#br0" timeOffset="166691.47">30852 6798 115 0,'0'0'173'15,"10"12"2"-15,-5 3-6 0,-3 2 1 16,0 4-10-16,3 6-5 0,-3 1-8 16,0 5-9-16,2 2-11 0,0 4-12 0,0-3-11 15,2 5-8-15,6-5-7 0,-4 0-11 16,4 0-8-16,3-4-2 0,2 0-9 15,0-6-7-15,3 1-3 0,-2-5-3 0,3-1-6 16,-2-6-3-16,0-1-3 0,1-3-3 16,-4-5-4-16,-1 0 1 0,2-4-1 15,-4-2 0-15,-3-5-6 0,-1 2 0 16,0-5-2-16,-7 3 0 0,0-3 0 0,-4 1-5 16,-2-2 0-16,-5 4-4 0,-6-1-1 15,-4 2 0-15,-3 3 0 0,0 1-3 16,-2 0-3-16,1 1-4 0,-3 3-18 0,4 0-21 15,2 2-29-15,3-2-31 0,2 2-24 16,5-2-21-16,1 3-25 0,3-2-28 16,4-1-453-16,2-4 221 0,0 3 147 0</inkml:trace>
  <inkml:trace contextRef="#ctx0" brushRef="#br0" timeOffset="167040.5">31817 6016 65 0,'-10'26'205'0,"4"-1"-2"0,-3 10-2 16,0 14-4-16,3 4-10 0,-2 27-5 0,-1 8-15 16,3 1-11-16,2 7-15 0,-1 0-12 15,1-2-14-15,-3-5-8 0,5-3-11 0,0-2-10 16,0-13-7-16,0-14-9 0,0-2-8 16,2 0-13-16,-2-11-19 0,-2 0-23 15,2-4-17-15,0-8-25 0,-2-1-25 16,4-5-28-16,-2-2-21 0,2-3-23 0,0-5-20 15,2-2-25-15,-2-7-426 0,4-1 205 16,2-8 136-16</inkml:trace>
  <inkml:trace contextRef="#ctx0" brushRef="#br0" timeOffset="167467.74">32279 7151 105 0,'10'-19'143'16,"-1"4"-13"-16,-1-2-2 0,-4 2-1 16,-4 2-12-16,0 0-10 0,-4 1-5 0,0 0-8 15,-6 2-4-15,-1 2-2 0,-2 2 6 16,-4 4-1-16,-2 2 5 0,-2 4-1 16,0 2 0-16,-5 6-2 0,5 1-7 0,2 2-3 15,3 3-7-15,2-1-4 0,4 2-8 16,4 2-1-16,4-2-11 0,2 0-6 15,2 1 0-15,6 4-6 0,0-4-6 0,6 4-2 16,-2-2-3-16,0-1-3 0,4-2-4 16,-4 2-2-16,-1-1-3 0,-1-4-3 0,-1 0 0 15,-5-1-3-15,-4-1 0 0,0-3-1 16,-7-2 0-16,-3 3 0 0,-1-5-2 16,-3-3-1-16,-4-2-1 0,2-4 0 15,-4-2 0-15,4-3 4 0,-5-5-5 0,3 0-2 16,2-3-1-16,4-2 0 0,2-1-5 15,6-1-8-15,4-2-16 0,2-2-17 16,10-4-20-16,0-2-25 0,2-1-19 16,10-6-18-16,-3 2-8 0,5-2-11 0,1-3-6 15,0 4-13-15,-1-7 2 0,-1 5-347 16,1-3 173-16,-1 0 114 0</inkml:trace>
  <inkml:trace contextRef="#ctx0" brushRef="#br0" timeOffset="167681.06">32433 6542 480 0,'10'-33'-9'0,"-3"3"16"16,0 7 17-16,-5 2 14 0,0 5 8 15,0 3 7-15,-2 4 1 0,2-2-2 0,0 4 9 16,-2 6 8-16,0 1 42 0,0 0 5 16,-4 20-1-16,2-2-2 0,0 7-1 15,-2 7 2-15,4 6-5 0,-3 8-11 16,1 7-5-16,0 3-9 0,0 2-7 0,-1 2-11 16,1-2-4-16,-2 2-5 0,0-3-7 15,-2 0-8-15,0-4-7 0,-3 0-16 0,2 1-19 16,-1-6-12-16,0-3-21 0,-3-7-22 15,3-2-21-15,1-1-23 0,-1-9-36 16,1-1-31-16,-1-4-437 0,0-2 205 0,2-7 135 16</inkml:trace>
  <inkml:trace contextRef="#ctx0" brushRef="#br0" timeOffset="168269.74">32590 7060 47 0,'11'-4'156'16,"-1"1"-12"-16,0 3-13 0,2 0-4 15,-2 0-10-15,2 3-4 0,-3 2-4 0,2 3-5 16,-1 2-10-16,-3 3-11 0,-3-2-6 16,0 5-9-16,-2-5-3 0,-2 2-9 15,2 1-5-15,-2-3-9 0,2-1 2 16,0 1-9-16,0-1-4 0,0 0-1 0,2-3-11 15,4-1-10-15,-2 0-12 0,4-3-10 16,2-1-21-16,2-2-1 0,2-2-6 16,1 0-6-16,1-3-1 15,2-6-5-15,0 2 3 0,-2-4 1 0,-1-2 9 0,1 0 1 16,-4-1 8-16,2 1 14 0,-4-2 12 16,-2 4 11-16,-1-1 12 0,-1 2 14 15,1-1 12-15,-3 2 8 0,-2 3 0 0,1 1 2 16,-1 0-1-16,0 4 3 0,-4 3 6 15,0 0-2-15,0 0 0 0,0 0-6 16,0 19 2-16,0-9-4 0,0 2-4 0,0 1-7 16,0 0 0-16,4 2-4 0,-2 2-4 15,2-3 0-15,0 1-5 0,4-2-2 0,-2-1-6 16,2 1 3-16,0-4-7 16,1 1-5-16,2-3-5 0,-1 0-1 0,1-3 1 15,1-3-9-15,-1-1 4 0,2 0 0 16,-1-1 0-16,6-3 0 0,-6 2 2 0,-1-3 2 15,-1 1 5-15,1 2 9 0,-3 1 3 16,1 0 12-16,-9 1 14 0,12 4 13 16,-6 5-2-16,-2-2 3 0,2 5-3 15,-4 0-5-15,0 1-3 0,0 2-5 0,0 0-5 16,0 0-2-16,0-2-6 0,0-1-10 16,-2 1-23-16,2 1-32 0,0-3-31 15,-2-2-32-15,2 0-35 0,0 2-35 0,-2-4-42 16,-2-1-579-16,0-3 267 0,-4 2 177 15</inkml:trace>
  <inkml:trace contextRef="#ctx0" brushRef="#br0" timeOffset="172473.69">29125 8512 15 0,'2'-13'191'16,"-2"1"11"-16,2-1 16 0,-2 2 10 16,0 2-1-16,-2-1-9 0,2 3-13 15,0 1-15-15,0 6 6 0,0 0-7 0,0 0 7 16,0 35-1-16,0-7-3 0,-2 4-9 15,2 12-12-15,-2 2-9 0,2 12-17 16,-2-1-14-16,2 3-10 0,0 0-14 16,2 23-8-16,-2-14-11 0,0-10-8 0,0 0-10 15,0-6-5-15,-2-7-7 0,-1-3-10 16,3 0-24-16,-4-5-20 0,2-8-23 0,2 1-16 16,-2-5-14-16,-2-3-14 0,4-3-17 15,-2-4-17-15,0-5-22 0,0-5-22 16,2-3-11-16,0-3-8 0,6-20-4 15,0 1 6-15,7-11 5 0,6-8 7 0,4-6 15 16,13-11 12-16,-2-2 15 0,1 2 16 16,2 1 17-16,-5 10 22 0,-6 10 28 15,-6 5 22-15,-1 5 19 0,0 0 18 0,-6 6 15 16,0 2 7-16,-4 5 4 0,-3 4 8 16,-4 2 2-16,0 5 1 0,-2 0-4 15,0 0 2-15,-10 20-5 0,5-9-3 0,-2 4-4 16,1 2-1-16,2 1-8 0,-2 1-8 15,4-2-1-15,-3 3 2 0,5-2-12 16,0 2-5-16,3 0-7 0,-1-3-17 0,4 0-25 16,0-1-31-16,3-1-40 0,2-4-44 15,1 0-45-15,-2-3-37 0,4-2-641 16,-2-2 292-16,-1-4 193 0</inkml:trace>
  <inkml:trace contextRef="#ctx0" brushRef="#br0" timeOffset="172641.68">29802 9010 174 0,'7'-9'236'15,"-3"3"-17"-15,4-1-23 0,3 1-18 0,1 0-16 16,4-2-18-16,0 3-17 0,2-3-12 16,0 2-32-16,3 1-43 0,1 1-40 15,-4 2-55-15,2-2-51 0,-6 4-36 0,-1 0-325 16,-4 4 159-16,-5 2 105 0</inkml:trace>
  <inkml:trace contextRef="#ctx0" brushRef="#br0" timeOffset="172778.09">29882 9182 111 0,'-10'13'194'0,"4"-3"9"15,2-5 12-15,-1 1 9 0,5-2-13 16,0-4-10-16,7 8-15 0,1-8-14 0,4 0-18 16,4 0-14-16,2-2-16 0,2-2-37 15,1 0-38-15,3-1-47 0,0-1-48 16,0-2-44-16,1-2-57 0,-1 1-530 15,-4-4 230-15,0-3 152 0</inkml:trace>
  <inkml:trace contextRef="#ctx0" brushRef="#br0" timeOffset="173031.79">30585 8463 162 0,'0'0'236'0,"2"-3"-12"0,-2 3-10 16,0 0-9-16,-2 16-10 0,0-1-11 16,0 1-15-16,2 5-9 0,-2 4-12 0,2 4-15 15,0 3-12-15,0 3-10 0,2 4-14 16,-4 1-7-16,4 0-9 0,-2 2-10 16,2-1-9-16,0 2-17 0,0-5-26 15,-2 0-27-15,2-7-30 0,0 1-35 0,0-3-44 16,0-4-38-16,1-5-54 0,-3-1-515 15,0-5 246-15,0-5 163 0</inkml:trace>
  <inkml:trace contextRef="#ctx0" brushRef="#br0" timeOffset="173853.97">30989 8368 8 0,'-12'0'124'0,"12"0"-9"0,0 0 6 16,-8 12-1-16,3-3-5 0,-1 3 2 15,-1 3-4-15,1 1-10 0,0 8 0 0,1 1-3 16,1 4-8-16,0-1-5 0,0 2-7 16,4 3-6-16,0-1-4 0,0 3-9 15,0-3-3-15,4 0-5 0,-2-1-5 0,2-1-6 16,3-1-5-16,-1-5-3 0,0 1 0 15,3-2-5-15,2-4-5 0,-1 0-2 16,0-7-3-16,4 1 1 0,-2-3-5 0,3-3-6 16,-2-3 5-16,2 1-3 0,-3-5-1 15,-2 0-1-15,2-3-1 0,-2-1-1 16,-2 0 1-16,0-3-3 0,-1-1 2 0,0 0 0 16,-5-3-3-16,2 1 0 0,-4 1-2 15,0 2 1-15,-2-4-2 0,-2 3 1 16,-3 0 1-16,-2 2-1 0,1 1 0 0,0 0-2 15,-2 2 0-15,-4 0 2 0,4 2-2 16,-3 1 1-16,1 0-3 0,1 0-8 16,-2 1-15-16,3 4-27 0,0-5-5 15,0 3-18-15,2 1-12 0,0-3-28 0,-1 4-18 16,3-4-26-16,-3 2-332 0,3 0 166 16,0 0 111-16</inkml:trace>
  <inkml:trace contextRef="#ctx0" brushRef="#br0" timeOffset="174434.31">31269 8783 179 0,'-11'-1'192'0,"11"1"-17"16,0 0-17-16,-10 0-10 0,10 0-11 15,0 0-10-15,0 0-13 0,0 0-8 0,0 0-7 16,30-2-15-16,-18 2-7 0,2-2-3 15,4 0-12-15,-1 2-6 0,4 0-3 16,0-2-11-16,1 0-15 0,-4 0-15 16,0 2-16-16,0-2-10 0,-1 1-11 0,-2 1-12 15,-2-2-7-15,-3 0-17 0,1 0-14 16,-2 2 1-16,-3-4-9 0,-2 2-2 0,0-2 0 16,-4 4 5-16,2-7 5 15,-2 7 11-15,-4-8 4 0,0 3 8 0,0 0 13 16,-2 0 12-16,-1 2 14 0,0-2 9 15,1 2 18-15,0-1 17 0,0-1 6 0,0 3-1 16,-1-4 18-16,2 4 11 0,1-2 2 16,4 4 0-16,-8-5 1 0,8 5-5 15,-8-1 9-15,8 1 5 0,0 0 1 16,-9 6 0-16,7 0-3 0,0 1-5 0,0-1-9 16,0 3-3-16,0 2-7 0,2 1-3 15,0-1-2-15,0 5-6 0,0-3-5 0,0 4-11 16,2-2-8-16,-2 0-18 0,2 3-19 15,-2-4-21-15,4 0-18 0,-4 0-34 16,4-3-25-16,-4 0-31 0,2 0-450 16,0-4 204-16,1 0 134 0</inkml:trace>
  <inkml:trace contextRef="#ctx0" brushRef="#br0" timeOffset="174705.65">31671 8559 104 0,'0'0'212'16,"0"0"-5"-16,0 0-5 0,0 0-13 0,9 21-10 16,-5-8-10-16,0 2-13 0,0 1-13 15,2 6-12-15,1 0-12 0,2-2-10 16,-3 4-14-16,0 0-9 0,0 1-6 0,3 0-13 15,-2-3-19-15,-1 3-28 0,-2-7-23 16,-2 2-32-16,2-3-25 0,1 2-31 16,-1-2-25-16,0-3-18 0,-2-1-32 15,0-3-416-15,0-3 198 0,2-1 130 0</inkml:trace>
  <inkml:trace contextRef="#ctx0" brushRef="#br0" timeOffset="175036">32215 7732 29 0,'0'-10'224'0,"2"5"-14"15,-2 5 10-15,0 0 2 0,2 23-6 16,-2-2-11-16,0 11-10 0,-2 11-2 15,2 15-9-15,-4 24-10 0,4 3-15 0,-2 5-11 16,2 3-19-16,-4 3-8 0,0-1-14 16,-3 1-6-16,-2 1-7 0,1-1-16 15,-2-4-3-15,-5 2-6 0,2-3-7 16,-2-5-9-16,1-6-7 0,0-4 3 0,0-7-10 16,1-13-11-16,3-6-6 0,-3-3-19 15,4-8-33-15,1-5-32 0,0-1-33 0,0-9-39 16,2-1-38-16,0 0-31 0,2-7-17 15,0 2-644-15,-2-8 294 0,4-2 194 16</inkml:trace>
  <inkml:trace contextRef="#ctx0" brushRef="#br0" timeOffset="175711.33">32452 8801 51 0,'7'-6'145'0,"-5"0"-11"16,4-1-8-16,-2-1-2 0,3-1-8 15,-1-5-5-15,0-1-14 0,0 0-6 0,1-2-7 16,2-5-9-16,-5 2 1 0,2-1-12 15,-2 2 1-15,0 0-2 0,-4 2 1 16,0 1-6-16,-4-1-7 0,0 4 1 16,-6 1 2-16,-3 5-1 0,-4-1 3 0,-2 7 7 15,-3 1 0-15,0 3-1 0,-2 4-3 16,1 3 0-16,1 1-3 0,6 5-2 16,0-1-4-16,4 2-3 0,4 4-1 0,4-2-5 15,4 1-3-15,4 5-2 0,2 0-4 16,6 2-3-16,4 0-1 0,-2 0-5 15,3-1-2-15,2 1-2 0,-2-2-1 0,-1-4-1 16,-4-1-4-16,0-2-1 0,1-1-4 16,-6 0 1-16,-1-2-1 0,-2-1 1 0,-4-1-3 15,0-1 0-15,-6-1 0 0,-2-1-2 16,-4-3 4-16,0-1-3 0,-2 0 0 16,-2-4-2-16,4-2 0 0,-3 0 3 15,2-5-1-15,2 2 0 0,-1-3-2 0,4 0-3 16,4-3 2-16,-1-1-3 0,5 1 0 15,3-3-1-15,5 1-6 0,0 0-6 16,2-1-16-16,3 1-14 0,4-1-17 16,0 1-28-16,1 0-26 0,2 2-29 0,2 1-30 15,-4-4-26-15,3 5-451 0,-1-1 221 16,-6-1 146-16</inkml:trace>
  <inkml:trace contextRef="#ctx0" brushRef="#br0" timeOffset="175908.31">32714 8804 115 0,'0'0'169'0,"0"0"-13"16,16-3-14-16,-16 3-12 0,16 0-15 16,-3-2-13-16,2 2-7 0,2-2-11 0,0 2-19 15,2-2-23-15,0 0-32 0,0 2-33 0,-2-2-25 16,-5 2-30-16,6-5-24 0,-8 2-230 15,0-2 113-15,0-1 75 0</inkml:trace>
  <inkml:trace contextRef="#ctx0" brushRef="#br0" timeOffset="176062.4">32973 8732 93 0,'0'-6'44'0,"0"1"15"15,0 5 6-15,-2-8 16 0,-1 5 8 16,3 3 10-16,-2-6-8 0,2 6 1 16,0 0 1-16,0 0-3 0,0 0-4 15,0 0 2-15,-10 11-10 0,8-5-7 0,0 4-8 16,0-1-7-16,2 2-5 0,0 3-3 15,0-1-8-15,0 0-19 0,0 4-21 0,0-1-36 16,2-2-32-16,-2-1-31 0,0 2-342 16,0-5 150-16,2 1 99 0</inkml:trace>
  <inkml:trace contextRef="#ctx0" brushRef="#br0" timeOffset="176319.22">33197 8591 43 0,'0'0'228'0,"0"0"-5"0,0 0-7 0,9 19-15 16,-7-7-11-16,2 1-17 0,1 2-14 16,-1 3-10-16,2-1-16 0,0 5-8 0,0 3-14 15,-2-2-9-15,4 2-12 0,-2 2-9 16,2-3-8-16,-4 1-11 0,0 0-21 15,3-2-26-15,-5-3-25 0,2-2-28 16,-2-3-34-16,0 0-33 0,3 1-36 0,-5-5-43 16,2-2-451-16,0-3 216 0,-2-2 143 15</inkml:trace>
  <inkml:trace contextRef="#ctx0" brushRef="#br0" timeOffset="176624.69">33651 7844 64 0,'2'-3'202'0,"-2"3"-2"16,0 0 0-16,2 16-3 16,-2 5-5-16,0 8 5 0,0 17-6 0,-2 9-13 15,-4 28-10-15,0 4-5 0,2 4-9 16,-2 8-11-16,-4 2-8 0,-1 18-9 0,-2-3-8 15,-4-2-11-15,5-19-12 0,-6-4-7 16,2 1-9-16,-1-6-9 0,0-8-4 0,-2-1-6 16,0-11-8-16,4-9-3 0,1-11-13 15,-2-2-22-15,4-8-21 0,-1-2-26 16,0-4-33-16,2-4-34 0,1 2-35 16,2-3 0-16,0-3-42 0,-2-1-66 0,2-6-590 15,2 1 283-15,0-5 187 0</inkml:trace>
  <inkml:trace contextRef="#ctx0" brushRef="#br0" timeOffset="177480.41">31411 10509 137 0,'-8'-3'146'0,"-4"-2"-6"0,4 0-6 16,0-3-2-16,2 1 0 0,-1 0 0 16,1-4-2-16,4 1-4 0,0 0-1 15,4 0-3-15,0 1 1 0,4-3-5 16,1 3 1-16,3 1-9 0,2-1-7 0,4 3-8 15,-2-2-7-15,1 5-13 0,0-1-2 16,-2 2-9-16,-1 4-10 0,1 0 2 16,-4 3-4-16,-3 3 1 0,-2 2-8 0,-2 3-7 15,-4 2 3-15,-4 0-5 0,-2 6 0 16,-8-1-5-16,-2 5-3 0,-3-3-1 16,-1 0 1-16,4 0-2 0,-4-1 3 0,3-2-1 15,4-4-1-15,0 0-3 0,5-1-4 16,2-3 2-16,2 3-7 0,4-6 2 15,4 0 0-15,6 1-5 0,0-5-7 16,6 2-3-16,4-2-17 0,1-2-18 0,4 1-18 16,0-3-23-16,7-3-23 0,-3 1-20 15,3-2-23-15,0-2-18 0,-1-1-12 16,-1-1-18-16,2-5-17 0,-3 0-457 16,1-2 225-16,-4 0 149 0</inkml:trace>
  <inkml:trace contextRef="#ctx0" brushRef="#br0" timeOffset="177819.95">31980 10344 71 0,'2'-6'151'0,"1"2"6"16,-3 4 2-16,0 0 4 0,0 0 2 0,0 0-2 15,0 0-2-15,0 0-5 0,-11 19-15 16,7-9-7-16,2-1-9 0,2 3-12 16,-3-3-11-16,1 3-10 0,4-1-6 15,1 1-11-15,1-3-8 0,4 3-9 0,-1-1-2 16,1-2-6-16,0-2-9 0,4 1-8 15,0-2-8-15,0 0-13 0,-1-1 1 16,2-3-4-16,-3 1-4 0,3-3-3 16,-1 1 2-16,-2-1 3 0,0 0-1 0,-2 2-3 15,2-2 6-15,-10 0 0 0,18 0 1 16,-14 3 7-16,2-2 0 0,-1 4 5 0,-1 1 0 16,-4 2 5-16,2 0-3 0,-2 2-2 15,2 2-1-15,-2 0-2 0,0 0-2 16,2 3-5-16,-4-2-1 0,4 1-13 15,-2-3-18-15,2 3-23 0,-2-5-21 16,0 3-31-16,2-4-25 0,0 3-26 0,0-4-30 16,3 0-34-16,-1-1-466 0,3 0 229 15,-3-4 152-15</inkml:trace>
  <inkml:trace contextRef="#ctx0" brushRef="#br0" timeOffset="178006.96">32427 10587 134 0,'12'-1'171'0,"4"-1"-9"0,0 0-8 16,1-2-10-16,3 2-19 0,0 0-8 15,2 0-10-15,-1-1-12 0,0-1-16 16,0 1-20-16,-1-2-25 0,-4-1-26 16,-1-1-34-16,-2 0-24 0,-1-6-25 0,-3 1-17 15,-1-1-13-15,-4-4-249 0,0 3 120 16</inkml:trace>
  <inkml:trace contextRef="#ctx0" brushRef="#br0" timeOffset="178158.22">32716 10435 711 0,'3'-9'-33'15,"-6"-1"17"-15,1 1 24 0,0 3 20 16,0 0 18-16,2 6 16 0,0 0 13 0,0 0 11 16,0 0 5-16,0 0 1 0,-14 17-4 15,10-7-2-15,1 1-4 0,3 1-11 16,-2-1-7-16,2 2-5 0,-2 0-5 16,2 1-9-16,2-1-3 0,-4 2-13 0,4-5-20 15,-2 5-23-15,2-7-19 0,1 4-28 16,-1-1-25-16,0-1-24 0,0-3-30 15,0 1-314-15,0-5 154 0,2 1 102 0</inkml:trace>
  <inkml:trace contextRef="#ctx0" brushRef="#br0" timeOffset="178371.87">33081 10307 142 0,'6'8'258'0,"1"1"-5"0,-5-1-13 15,2 4-10-15,-2 3-19 0,-2-2-11 16,0 5-18-16,0-1-19 0,0 0-14 0,-2 2-16 16,2 0-15-16,-2-2-17 0,2 0-23 15,0-1-30-15,0-2-30 0,-2 0-30 16,2-3-32-16,-2 1-26 0,2-1-44 16,0-3-32-16,-3-3-36 0,1 1-484 0,2-6 227 15,-8 0 149-15</inkml:trace>
  <inkml:trace contextRef="#ctx0" brushRef="#br0" timeOffset="179189.74">32063 9243 71 0,'-2'7'154'16,"-2"0"-9"-16,1 4-13 0,-1-4-6 15,-3 3-11-15,1-2-12 0,-4 0-9 0,-2 1-10 16,-2-1-10-16,0-2-6 0,-5-4-8 15,-3 0-1-15,-1-2-9 0,-4-3-5 16,-3-4-2-16,-4-7-2 0,-9-3 2 16,4-7-8-16,1-4-8 0,-15-12 12 0,3-2-5 15,4-5-4-15,3-5 2 0,3-1-2 16,5-1 0-16,1 0 3 0,2-2 3 0,7 8 0 16,10 6-3-16,0 1-2 0,7 3-1 15,4 1 1-15,4 3 0 0,2 4-3 16,4 1-5-16,4-2 2 0,3 5-3 15,4 1 0-15,2 7-6 0,9 4 2 0,-3 4-5 16,3 4 3-16,4 6-3 0,4 8 1 16,1 4-2-16,3 4-1 0,1 9 0 0,-5 6-5 15,-2 1 5-15,8 16-1 16,-8 3 1-16,-7-6-3 0,-7-2 0 0,-4 1-1 16,-3 0-1-16,-3-1 2 0,-5-2-6 15,-1-1 0-15,-4-1-4 0,-4-1-4 0,-1 1-4 16,-3-4-3-16,-3 1-6 0,1-5-10 15,0 0-10-15,-4-3-12 0,4-5-14 16,2-3-38-16,-3 0-27 0,2-3-32 16,1-4-423-16,2 1 199 0,-3-3 131 0</inkml:trace>
  <inkml:trace contextRef="#ctx0" brushRef="#br0" timeOffset="204042.5">24233 1132 94 0,'0'0'151'0,"0"0"-16"0,0 0-13 0,24-11-7 15,0 4-9-15,11 0-7 0,3-4-20 16,10 3 1-16,3-4-8 0,0 2-10 0,-2 1-4 16,-6 1-1-16,-4 1-12 0,1 1-3 15,-8 0-10-15,-2 3-11 0,-3-1-30 16,-1-2-30-16,-5 4-14 0,-2-2-12 15,-2 2-12-15,-7 1-17 0,-1-1-258 0,-7-2 120 16,-2 4 79-16</inkml:trace>
  <inkml:trace contextRef="#ctx0" brushRef="#br0" timeOffset="204225.52">24722 930 369 0,'-33'-13'10'0,"3"-2"19"0,2 7 15 0,3 0 17 16,3-1 7-16,4 2 12 0,-2 1 7 16,3 3-6-16,3-1-10 0,-1 2-11 15,2 4 0-15,1 4-8 0,3 1 9 0,0 5-5 16,3 0-3-16,2 5-1 0,2 2-5 15,2 2-4-15,0 1-3 0,2 7 3 16,0-1-7-16,4 0-6 0,-2 3 1 16,6 4-7-16,-2-3-1 0,0-1-13 0,2-3-28 15,-1-1-24-15,2-6-28 0,1-1-30 16,3-4-38-16,-4-2-289 0,2-6 146 0,-3-5 95 16</inkml:trace>
  <inkml:trace contextRef="#ctx0" brushRef="#br0" timeOffset="204718.34">24853 876 60 0,'0'-5'134'0,"0"5"-14"0,0 0 1 16,0 0-3-16,0 0-3 0,20 17-7 16,-14-6-7-16,2 3-6 0,2-1-6 15,0 3-2-15,0 4-14 0,2 1-4 0,-1-1-6 16,2 1-4-16,-2 0-5 0,-1-2-8 15,0-1-8-15,0-4 0 0,0 1 0 16,-4-5-8-16,0 2 1 0,3 0 1 16,-5-6-3-16,3-1-1 0,-3-5-3 0,-4 0-4 15,0 0 2-15,12-11-8 0,-5 1-3 16,-3-1-1-16,2-2-3 16,-2-4-12-16,5-1-3 0,-2 3-1 0,1-4-4 0,2 0 4 15,1 4-6-15,4-1 3 0,0 1-1 16,3 2 3-16,2 1 0 0,0 1 1 15,2 2 2-15,3 1-1 0,-1 1 2 16,2 1 0-16,-2-3 3 0,-2 3 2 0,1-1-4 16,-1 1 4-16,-6 0 0 0,3-1 0 15,-4 1 0-15,0-1 4 0,-3-2 4 16,-1-1-3-16,-4-1 4 0,-3 1 0 0,-2 1 2 16,-2-3-1-16,0 3 9 0,-2 1-2 15,-2 2 1-15,2 0-5 0,-3 2-2 16,5 4-3-16,0 0 0 0,0 0-3 0,-13 12 0 15,13-2 4-15,2 1-4 0,0 2-1 16,0 2 1-16,5 1-2 0,2-1-15 16,-1 0-13-16,2 3-22 0,6-4-16 15,0 3-20-15,3-4-35 0,3-6-31 0,-2 0-344 16,8-2 167-16,-4-8 111 0</inkml:trace>
  <inkml:trace contextRef="#ctx0" brushRef="#br0" timeOffset="204955.74">26093 0 613 0,'-8'26'150'0,"4"-1"-9"0,-2 12-9 16,-1 2-11-16,3 17-2 0,-2 24-10 0,2 4-9 15,-3 0-11-15,5 4-8 0,0-2-6 16,2-3-7-16,-2-13-6 0,4-7-5 15,-2-2-5-15,4 19-5 0,-2-15-2 16,1-10-8-16,-1-2-3 0,0-7-31 0,2-4-27 16,-2-2-38-16,4-4-35 0,-1-5-41 15,-1-4-479-15,2-7 210 0,0-5 138 0</inkml:trace>
  <inkml:trace contextRef="#ctx0" brushRef="#br0" timeOffset="205196.49">26438 907 179 0,'5'-6'219'0,"-5"6"-22"16,7-6-22-16,-1 3-16 0,2-3-18 0,5 0-11 15,1-3-14-15,4 2-10 0,4 0-14 16,2-2-6-16,1-1-8 0,1 2-9 15,2-1-10-15,-3 1-15 0,-2 3-27 16,-2-1-30-16,-3 0-27 0,0 2-39 0,-3 0-45 16,-2 3-30-16,0-1-342 0,-5 0 169 15,0 0 111-15</inkml:trace>
  <inkml:trace contextRef="#ctx0" brushRef="#br0" timeOffset="205704.31">26939 714 117 0,'0'0'124'0,"0"0"1"0,14 10 5 15,-8-2-2-15,3 1-5 0,2 2-5 0,-1 0-5 16,5 7-10-16,-1-1-5 0,0 0-6 16,0 0-8-16,1 0-8 0,0 1-13 15,-2-3-1-15,1 2-3 0,-3-3-11 0,0-3-3 16,-3 3-3-16,2-6-2 0,-1 2-5 15,-2-2 7-15,-1-1 11 0,-2-1 2 16,0-2-3-16,0 0-7 0,-4-4-5 16,0 0-4-16,0 0-4 0,9-16-2 0,-7 7-4 15,0-3-3-15,2-1-3 0,0-2-2 16,1 2-6-16,2-2-1 0,-1 0 0 0,4 1-4 16,0 0-1-16,4 1-2 0,0 1 0 15,3 1 0-15,0 1 1 0,2-1-2 16,3 4 2-16,-2-3-3 0,0 2 1 15,-1 1 0-15,-3-1 0 0,2 2-1 0,-4-1 4 16,1 0-2-16,-2 1 2 0,-1-1-2 16,-1-4-3-16,-3 4 4 0,1 0-3 15,-4-1 1-15,-1 2 0 0,0 0-3 0,-2 2-3 16,-2 4 2-16,0 0-4 0,0 0 7 16,0 0-2-16,-8 16 2 0,3-6 1 15,1 7 0-15,2-3 1 0,2 4 1 0,0-1 0 16,2 0 0-16,5 0-2 0,1 2 2 15,0 0-2-15,4-2-1 0,4-1-4 16,-2 0-24-16,3-3-28 0,-2-1-37 16,2 0-30-16,1-2-33 0,-6-2-39 0,0-1-422 15,-1-4 209-15,-2 1 138 0</inkml:trace>
  <inkml:trace contextRef="#ctx0" brushRef="#br0" timeOffset="206049.75">24633 1932 1921 0,'-35'13'-127'0,"13"-6"59"0,14-2 33 16,12-5 32-16,-4 0 1 0,53-16 11 15,19-6 4-15,35-12-4 0,21-7-1 0,27-3 6 16,63-18 4-16,10-2 5 0,3-2 5 15,7 3 3-15,6 0 4 0,-3 5-2 16,-1 3 0-16,-12 6 17 0,-14 6 3 16,-48 14-7-16,-4 2 3 0,-11 2-9 0,-18 6-4 15,-30 4-4-15,-10 1-3 0,-24 7-1 16,-19-1-3-16,-7 2 2 0,-5 0-2 0,-7 4 3 16,-3-3 2-16,-4 4 6 0,-6-4-2 15,-3 4-6-15,-2-1-2 0,-5-1-9 16,1 2-17-16,-5-1-22 0,-4 2-27 0,6-3-29 15,-6 3-41-15,0 0-30 0,4-1-32 16,-4 1-493-16,0 0 229 0,0 0 151 16</inkml:trace>
  <inkml:trace contextRef="#ctx0" brushRef="#br0" timeOffset="208389.96">29836 1028 147 0,'-8'-5'176'0,"1"1"-9"0,-1-2-6 0,2 1-5 16,-3-1-8-16,2 0-5 0,1-2-2 15,0 1-8-15,2-1-10 0,-2-1-4 0,-1 1-8 16,2 0-9-16,1 1-8 0,2-1-8 15,-2 1-9-15,2 0-12 0,-2 1-1 16,2 1-6-16,2-1-6 0,0 6-10 16,-7-7-4-16,5 4-6 0,2 3-5 15,0 0-7-15,0 0 5 0,-6 21-6 0,4-8 8 16,0 6 0-16,2 2-2 0,-2 5 1 16,-3 1-1-16,3 5 1 0,0 5-10 15,0 1 4-15,0 0-3 0,-1 1-1 0,-1 2 0 16,2-2-3-16,0 2-5 0,-2-3 5 15,0-2 0-15,2-6-5 0,0-1 0 0,-2-4 0 16,4-5 0-16,-2-1-1 0,0 1 0 16,2-7 5-16,-4-3-1 0,4-3-1 15,4-3-6-15,-4-4 3 0,0 0-2 16,0 0 0-16,4-30-5 0,-2 12 4 0,0-1 2 16,4-3-3-16,0-1-1 0,0 2 0 15,1-2-2-15,-1 6 2 0,1 0 0 0,-3 1-2 16,0 1 3-16,0 5-2 0,1-2-1 15,-3 1 1-15,0 6 0 0,0 0 4 16,-2 5 1-16,0 0 4 0,0 0 0 16,0 0 0-16,8 16-3 0,-8-5 1 15,2-3-2-15,0 4 0 0,3-1-1 0,-1 1-1 16,3 1 1-16,1 1-7 0,2-3-10 16,1 0-23-16,2 1-30 0,-1-3-31 15,5-3-42-15,1 1-31 0,-2-2-49 0,2-4-560 16,0-1 264-16,-1-1 175 0</inkml:trace>
  <inkml:trace contextRef="#ctx0" brushRef="#br0" timeOffset="208591.52">30223 1335 141 0,'0'0'132'0,"11"0"-12"0,-11 0-9 0,19 3-17 16,-6-6-5-16,1 3-10 0,4-2-9 16,-4 2-9-16,5 0-23 0,0-1-37 15,0 1-41-15,-3-2-48 0,-2-1-187 16,-2 3 93-16,-3 3 62 0</inkml:trace>
  <inkml:trace contextRef="#ctx0" brushRef="#br0" timeOffset="208769.59">30280 1533 38 0,'-4'5'133'15,"0"-2"-9"-15,4-3-13 0,-6 5-11 0,6-5-5 16,0 6-12-16,0-6-3 0,8 5-17 16,0-4-6-16,2-1 1 0,2-1-15 0,2 1-21 15,4-5-30-15,1 1-26 0,3-3-34 16,2-1-237-16,0-4 103 0,1 2 69 15</inkml:trace>
  <inkml:trace contextRef="#ctx0" brushRef="#br0" timeOffset="209102.96">30983 1048 6 0,'4'-3'113'15,"4"0"-4"-15,0 3-17 0,-8 0-2 0,16 2 5 16,-5 2-8-16,2-1-12 0,-3 3-5 16,1 1-6-16,1 0-4 0,-1 4-11 15,0-2-5-15,-1 2 1 0,0 1-9 16,-1 0-5-16,0 0-4 0,-1-2 4 0,1 0-9 16,-3 3-2-16,2-1 7 0,1-1-11 15,0-2-6-15,-3 1 3 0,2 1 3 16,-2-1 10-16,0 0-18 0,-1-3 1 0,0 3 4 15,-1-1 10-15,0 1 2 0,-4-1 5 16,0 3 2-16,-4 0-5 0,0 1 3 16,-3-1-10-16,-2 1-1 0,-3 2-1 15,-5 0-13-15,2 0-23 0,-4 1-38 0,-7 0-38 16,-3-2-371-16,-5 1 159 0,0-2 104 16</inkml:trace>
  <inkml:trace contextRef="#ctx0" brushRef="#br0" timeOffset="209454.22">29155 2200 201 0,'44'-6'186'0,"-15"0"-14"0,25-3-20 0,28-4-12 16,14-4-12-16,29-6-12 0,5 2-4 16,6-2-7-16,-2 0-10 0,1 2-4 15,-6-2-8-15,-1 2-7 0,-1-2-1 16,-24 9-3-16,-4-2-2 0,-6 2-2 0,-4 0-2 16,-6 0 0-16,-18 4-3 0,-12 1-4 15,-2 0-9-15,-11 5 2 0,1-2-8 16,-10 2-6-16,-3-2 0 0,-4 4-4 0,-2-1-2 15,-3 1-4-15,-2-2-3 0,-4 2-12 16,-3 0-26-16,-1 2-33 0,-4-2-40 16,-5 2-22-16,0 0-40 0,0 0-30 0,0 0-493 15,-28-6 229-15,13 3 150 0</inkml:trace>
  <inkml:trace contextRef="#ctx0" brushRef="#br0" timeOffset="210040.74">30662 1071 61 0,'4'-7'123'0,"2"0"-3"0,0 3-3 0,0-4-10 16,4 3-4-16,0-1-10 0,0 0 0 15,5 2-6-15,0 1-2 0,0-1-2 16,4 0-12-16,0 2-6 0,0 2-5 0,0 0-2 15,-2 2-8-15,2 0-2 0,-4 2-4 16,1 0-5-16,-2 3-3 0,-4-1-5 0,1 3 1 16,-3 3 0-16,-4-3-3 0,1 2-1 15,-5 1 2-15,2 0-2 0,-4 3-5 16,-5-1 5-16,3 0 1 0,-2-2 2 16,-1 1-1-16,-1 1-3 0,2-3 2 0,0 1-6 15,-2-3 3-15,4-1-2 0,0-1-6 16,0 1-3-16,0-2 2 0,2 1-3 0,0-1-4 15,0 1 2-15,4 0-2 16,2 2-1-16,4 0-2 0,0 1 3 0,4-1-1 16,2 2-3-16,-1 0 1 0,0-2 1 15,-1 4-2-15,-1-3-2 0,-3 1 2 0,2 1 9 16,-2-3 4-16,-4 3 9 0,-4-1 4 16,-2 0-2-16,-8 3-3 0,-2 1-2 15,-7-1-3-15,-6 4-4 0,-4-2-20 16,-5-2-19-16,-9 3-26 0,-3-5-32 0,-5 0-39 15,-5-1-40-15,-5-1-516 0,-21-3 229 16,-5-3 151-16</inkml:trace>
  <inkml:trace contextRef="#ctx0" brushRef="#br0" timeOffset="210789.68">25596 1809 2 0,'0'0'132'0,"0"0"-15"0,2-3-18 0,-2 3-1 16,0 0-10-16,4-4-4 0,-4 4-12 16,0 0-10-16,2-4-4 0,-2 4-6 15,0 0-4-15,0 0-4 0,0 0-6 0,0 0-4 16,10-2-11-16,-10 2 7 16,0 0 2-16,0 0 1 0,0 0 1 0,0 0 0 15,0 0-5-15,0 0 3 0,14 4-7 0,-14-4-2 16,4 2 0-16,-4-2-3 0,0 0 1 15,0 0-2-15,6 4-12 0,-6-4 6 16,0 0 2-16,0 0 0 0,0 0-2 16,7 3-10-16,-7-3 4 0,0 0 1 0,2 4 3 15,-2-4-8-15,0 0 3 0,7 4 2 16,-7-4 1-16,2 6-5 0,-2-6-2 16,0 0 0-16,4 4 1 0,-4-4 0 0,2 3 3 15,-2-3-2-15,0 0-2 0,4 4 2 16,-4-4-3-16,2 4 2 0,-2-4-3 15,5 6 3-15,-5-6-1 0,0 0 0 0,4 4 4 16,-4-4-1-16,2 5-4 0,-2-5 4 16,0 0-3-16,4 4 0 0,-4-4 1 15,2 4-3-15,-2-4-1 0,0 0 3 0,4 3 0 16,-4-3-3-16,0 0-2 0,0 0-6 16,4 6 5-16,-4-6 4 0,0 0-2 15,0 0-6-15,0 0-8 0,0 6-4 16,0-6-8-16,0 0-18 0,2 4-21 0,-2-4-35 15,0 0-336-15,0 0 149 0,8-11 98 16</inkml:trace>
  <inkml:trace contextRef="#ctx0" brushRef="#br0" timeOffset="211291.4">27834 1409 1 0,'0'0'78'0,"-8"4"-6"0,1 0-5 16,2-2-7-16,5-2-6 0,-8 4-3 16,2 0-6-16,2-3-5 0,4-1-4 0,-9 2 0 15,3 2-9-15,6-4 4 0,-9 2-7 16,9-2-1-16,-6 4-7 0,6-4 4 0,-7 2-6 15,7-2-1-15,-4 4-1 0,4-4-5 16,0 0 3-16,-6 2-2 0,6-2 2 16,-4 3-3-16,4-3-2 0,0 0 1 15,0 0-2-15,-6 2 0 0,6-2-1 0,0 0 0 16,0 0-2-16,-4 4 4 0,4-4-2 16,0 0-1-16,0 0-2 0,0 0-1 15,-3 6-1-15,3-6-6 0,0 0 2 16,-2 6-9-16,2-6-2 0,0 0-13 0,-3 2-9 15,3-2-15-15,0 9-159 0,0-9 72 16,-2 6 48-16</inkml:trace>
  <inkml:trace contextRef="#ctx0" brushRef="#br0" timeOffset="-212808.51">30314 2308 1 0,'7'2'93'0,"-7"-2"-14"15,0 0-11-15,0 0-9 0,0 0-17 16,12 0-30-16,-5 3-35 0,-7-3-90 16,19 0 38-16,-9-3 26 0</inkml:trace>
  <inkml:trace contextRef="#ctx0" brushRef="#br0" timeOffset="-208995.08">6578 1981 106 0,'0'0'100'0,"27"-10"-1"0,-7 5-6 0,3-7-3 16,9-1-2-16,10-8-10 0,19-5-6 16,5-4-1-16,0 0-15 0,2 4 4 15,-3 1-7-15,-10 4-10 0,-13 4-3 0,-6 4-6 16,-4 1-5-16,-7 2 9 0,-1 2-13 15,-8 1 1-15,-4 0-10 0,-4-1-13 16,-6 2-11-16,-6-1-13 0,-4 1 1 0,-10-2 4 16,-3 1-4-16,-4-1 7 0,-3 0-1 15,-1 1 7-15,-5-3 4 0,-1 0 3 16,9 1 17-16,-2 2 2 0,0-3 17 16,5 4 2-16,3 1 3 0,4-1-6 0,1 3-4 15,0-2-3-15,5 4-3 0,1 2-4 16,1 5-1-16,2 2-1 0,4 7-3 15,0 4-2-15,2 4 2 0,2 5-1 0,2 10-7 16,2 0 9-16,0 2-2 0,5 6-2 16,-3 0-5-16,1-6 3 0,2 5-5 15,-3-8 2-15,2 1-1 0,-2-4-4 0,4-2 4 16,-4-7-5-16,0 0-12 16,-1-3-29-16,3-6-21 0,1-2-28 0,0-7-23 15,-1-3-327-15,2-4 149 0,2-6 98 16</inkml:trace>
  <inkml:trace contextRef="#ctx0" brushRef="#br0" timeOffset="-208505.16">7251 1710 31 0,'5'-30'77'16,"-1"9"4"-16,-2 2-1 0,2 6 1 15,-2 1-7-15,0 3-4 0,0 3-9 16,2 0-6-16,0 3 7 0,6 3-2 16,-10 0 2-16,25 11 2 0,-6 0-8 0,0 4-1 15,9 6 0-15,-6 4-2 0,8 3-8 16,-3 8 4-16,1-4-7 0,0 0-6 15,-5-1 0-15,-2-5-8 0,0 0-3 16,-1-3-8-16,-6-5-5 0,-1 0 4 0,2-4 11 16,-4-2 15-16,-3-1 14 0,0-5 5 15,-2-1-7-15,1-5-4 0,-7 0-11 0,9-9 0 16,-5-4-3-16,0-3-6 0,0-3-4 16,0-6-2-16,5 0-3 0,-1-1-1 15,1-5-4-15,4 1-4 0,-1-1 2 0,6 2-5 16,0 1-9-16,1 0 8 0,0 1 1 15,2 2 1-15,3 3-4 0,-4-1 1 16,2 2-1-16,1 2-3 0,-6 1 2 0,2 2 1 16,-3 0-7-16,0-2 3 0,-3 4 2 15,2-1 1-15,-7 1-3 0,1 1 1 16,-1-2 3-16,-4-1-1 0,0 1-2 16,-4 2-1-16,0 2 3 0,-2-2-3 0,0 2 3 15,0 3 2-15,0 0-5 0,-2 2 0 16,2 2 3-16,2 4-3 0,0 0 0 0,-11 13-1 15,9-1 5-15,0 6-4 0,2 2 0 16,2 4 3-16,2 1 0 0,3 2-4 16,1-3 0-16,2 1 4 0,8 0-4 15,-2 0-2-15,6-4-11 0,-3-6-27 0,4-2-28 16,0-3-29-16,5-6-26 0,-1-4-14 16,11-6-9-16,-2-7-363 0,7-8 173 15,-1-3 114-15</inkml:trace>
  <inkml:trace contextRef="#ctx0" brushRef="#br0" timeOffset="-208292.95">8665 951 21 0,'-4'-50'79'0,"0"7"8"0,-3 12 8 0,3 4 9 16,0 4 9-16,-1 6-7 0,1-1-1 15,0 5-10-15,2 1-5 0,0 3-14 16,-2 3-4-16,4 6-3 0,0 0 0 0,-4 19 3 16,4 2-5-16,-2 8-5 0,4 6-6 15,0 10-3-15,2 11-10 0,6 27 6 16,-1 1-8-16,4 2-2 0,-3 2-3 15,5-4-3-15,-1-3-3 0,2-5-5 0,-2-3-4 16,3-5 2-16,-2-15-2 0,-2-10-19 16,1-9-29-16,0 0-47 0,0-5-45 15,-1-8-437-15,2-4 189 0,-1-8 125 0</inkml:trace>
  <inkml:trace contextRef="#ctx0" brushRef="#br0" timeOffset="-208119.26">9169 1488 100 0,'6'-8'95'0,"5"-2"-12"0,2 1-6 16,1 1-6-16,8-3-5 0,-1 3-15 16,0-2-14-16,4 3-31 0,-1-2-40 0,-1 1-154 15,0 0 64-15,-2 1 42 0</inkml:trace>
  <inkml:trace contextRef="#ctx0" brushRef="#br0" timeOffset="-207653.89">9546 1194 79 0,'8'14'95'0,"-6"-1"-7"15,4 2-3-15,-1 2-10 0,1 7-5 0,0 1-3 16,3 0-5-16,-2 2-9 0,1 0-2 0,0-5-13 15,-2 3 4-15,0-4-5 0,2-3-4 16,-2-3 5-16,0-2 4 0,-2 0 14 16,0-2 1-16,-2-6-4 0,3-3-7 15,-5-2-1-15,0 0-5 0,10-13-1 0,-5-1-12 16,1-2 4-16,3-3-8 0,1-3-13 16,0-1 31-16,4 0-4 0,-2 0-6 15,5 1 0-15,8 1-14 0,0-2 9 0,3 4-3 16,2 1-4-16,2 1 1 0,-3 4-3 15,-1 0-4-15,-1 3-1 0,-3-1 0 16,1 1 0-16,-2 1-9 0,-1-1 8 0,-1 2-1 16,-5-1-2-16,0 1 2 0,-4 0 1 15,-2-3-4-15,2 2-1 0,-6-2-1 16,-4-1 1-16,0 2-10 0,-4 1 8 0,0 1-4 16,-2 0 1-16,-3 0 3 0,0 5 0 15,-1 1-2-15,8 2 1 0,-14 4-2 16,7 3 2-16,0 5 0 0,3 3-4 0,0 5 2 15,4-1 5-15,0 3-1 0,4 5-3 16,2-3 3-16,4 3-3 0,0-2 2 16,4 2-9-16,0-7-18 0,2 4-27 15,1-6-21-15,3-5-28 0,0-6-29 0,0-4-362 16,1-3 167-16,4-5 110 0</inkml:trace>
  <inkml:trace contextRef="#ctx0" brushRef="#br0" timeOffset="-207447.06">10643 383 83 0,'-10'28'129'16,"6"-3"-8"-16,0 9-3 0,0 7-12 0,0 10-6 16,0 4-13-16,2 2-6 0,-1 4-6 15,3 21-7-15,3-3-8 0,-3 4-7 16,4-1-1-16,-2-4-4 0,2-11-10 15,0-9 2-15,-2-1-21 0,4 1-32 16,0-4-52-16,0-13-343 0,0 1 138 0,0-7 92 16</inkml:trace>
  <inkml:trace contextRef="#ctx0" brushRef="#br0" timeOffset="-207040.05">10981 1366 159 0,'2'-34'166'16,"0"3"-12"-16,2 0-11 0,3 3-17 0,3-3-12 15,3-5-11-15,1-6-12 0,4-2-11 16,-2-1-5-16,2 1-12 0,-4 4-5 0,-1 7-7 16,-3 5-2-16,-1 5-2 0,-2 4-7 15,-3 4-1-15,0 0-3 0,-4 5-9 16,0 4 1-16,-4 4-2 0,4 2-2 15,0 0-3-15,-11 18-5 0,9-9 1 0,2 4-2 16,0 2 1-16,7 1-3 0,3 3 0 16,2 1 0-16,4 0-5 0,4 3 4 0,4 0-2 15,-1 0-1-15,1-1 0 0,-4 1-5 16,2 0 1-16,-3-3 2 0,-5 0 0 16,2-3-5-16,-6-2 3 0,-2 1 6 15,-1-3 2-15,-3 0 4 0,-4 0-4 0,-4 1 4 16,-5-1-2-16,-1 1-8 0,-6-3 8 15,2-2-7-15,-3 1-4 0,2-4-3 16,3 0-19-16,1-4-23 0,3-1-28 0,0-1-30 16,8 0-24-16,-3-7-11 0,3 7-5 15,11-15-337-15,1 3 162 0,7 1 106 16</inkml:trace>
  <inkml:trace contextRef="#ctx0" brushRef="#br0" timeOffset="-206728.78">11495 1120 538 0,'25'-18'3'0,"-7"4"27"15,-4 3 21-15,-4 0 17 0,0 3 15 16,-4 1 5-16,0 0 10 0,-2 3-1 0,-2-2 1 15,0 0-6-15,-2 6-7 0,0-7-9 16,0 7-6-16,0 0-8 0,-10-2-9 16,10 2 1-16,-17 11-5 0,8-1-5 0,-1 1-4 15,2 2-5-15,-1 0-4 0,0 4-3 16,5-3-1-16,0-2-2 0,4 0-6 16,-2-3-1-16,2 1-2 0,2-3 0 0,0 1-3 15,4-5-1-15,1-1-1 0,-7-2-3 16,15-4 1-16,-5 1-1 0,-2-3-2 15,2-1 0-15,-2 1-1 0,-2 0-5 0,2 0 1 16,-1 0-6-16,-1 3 6 0,0 0-4 16,1 2-3-16,-7 1 3 0,11 0 3 15,-11 0-4-15,12 7 5 0,-4-1 0 0,-2 2-1 16,4 2 0-16,-2-1-4 0,0 0-16 16,1-1-22-16,-1 0-20 0,1-1-33 15,-1-3-23-15,1 0-31 0,-1-4-384 16,2-2 182-16,0-2 119 0</inkml:trace>
  <inkml:trace contextRef="#ctx0" brushRef="#br0" timeOffset="-206480.49">11823 1099 112 0,'4'-10'53'16,"-2"1"-3"-16,0 3 2 0,1-2-3 15,-1 3 1-15,0-1-5 0,3 2 3 0,-3 1-10 16,4-1 5-16,0 2 0 0,-6 2-1 0,19 2-7 16,-8-1-5-16,-1 2 0 0,3 2-1 15,0 3-3-15,0 0 2 0,-3-1-5 16,0 3-5-16,-2-1 1 0,2 3 3 15,-4-3 14-15,0 1 19 0,-2-3 20 16,-2 4 13-16,0-7 19 0,-2 2 0 0,0-2-7 16,0-4-7-16,0 0-5 0,0 0 0 0,0 0-6 15,0 0-11-15,-12-12-7 0,12 5-7 16,0-2-4-16,4-2-6 0,2-3-10 16,3 0-17-16,4-3-23 0,0-2-31 15,1 2-35-15,4 2-33 0,-4-2-40 16,3 1-472-16,0-1 209 0,2 2 138 0</inkml:trace>
  <inkml:trace contextRef="#ctx0" brushRef="#br0" timeOffset="-206280.79">12344 827 117 0,'-8'7'170'0,"-3"3"-13"15,2-2-13-15,-1 7-13 0,1 0-11 16,1-1-10-16,0 4-12 0,4 0-4 15,-2 1-10-15,2-1-11 0,6 3-5 16,-2-2-9-16,5 0-7 0,2 4-9 0,1-4-26 16,2 0-33-16,5-1-37 0,2-4-24 15,2-2-30-15,3-1-21 0,3-9-266 0,-2 0 134 16,4-4 89-16</inkml:trace>
  <inkml:trace contextRef="#ctx0" brushRef="#br0" timeOffset="-205746.98">12788 1051 276 0,'22'-13'48'0,"-6"-1"16"0,-5 3 17 16,-3 0 3-16,-6 3 6 0,1 1 4 15,-3-1 7-15,-3 4 3 0,-3-2-10 16,0 3 8-16,-5 1-8 0,-1 0-4 0,1 4-9 16,-6 1-3-16,3 3-9 0,-4 2-8 15,2 5 0-15,-1 1-7 0,1-1-6 16,2 2-2-16,4-2-5 0,0 1-5 16,4-3-4-16,2 3-2 0,0-6-7 0,0 3-4 15,4-2 4-15,2-1-2 0,0-2-5 16,4-4-20-16,2-1-3 0,2-1 0 0,0 0-7 15,-2-3-8-15,1-1-19 0,2-1-2 16,1 0-3-16,-1 2 4 0,-3-2 6 16,2 2-3-16,-2 0 8 0,0 0 4 15,2 3 5-15,-4-3-3 0,-6 3 2 0,18 0 4 16,-10 3 6-16,2-1-3 16,1-2 1-16,-1 1 3 0,2-1-2 0,-2 0 8 0,2 0 5 15,4-3-2-15,0-1-8 0,1-3 13 16,5-1-2-16,-4-6-3 0,2-1-3 15,-4 2 1-15,1-4 3 0,0 2 2 16,-4-3 1-16,-1 3-1 0,0 2 1 0,-4 1-1 16,0 3 0-16,0 0 0 0,-1 0 3 15,0 2-5-15,-1 0-3 0,0 1 1 16,0 1-1-16,1 4 2 0,1 1-3 0,-8 0 8 16,20 4-4-16,-10 2 3 0,2-3-3 15,2 6 0-15,0-2 0 0,-1 1 1 16,-1 1 4-16,1-2-1 0,-2 3-2 0,-3-1 3 15,-2 1-6-15,-2-2 3 0,-4 1 2 16,0-1 3-16,-4-1-1 0,-4 3-3 16,-2-2 0-16,-3-3 1 0,0 1 5 0,-2-4-3 15,3 0 0-15,-2-2-2 0,4-2-1 16,0-2-12-16,-1-2-25 0,5-3-15 16,1-4-18-16,3-5-15 0,4-3-22 0,3-6-290 15,6-8 135-15,3-9 88 0</inkml:trace>
  <inkml:trace contextRef="#ctx0" brushRef="#br0" timeOffset="-205419.12">13347 474 190 0,'13'-26'40'16,"-5"6"10"-16,-2 5-2 0,-1 4-4 0,0 3-2 16,-3 2-1-16,0 2 4 0,-2 4 12 15,0 0 12-15,4 19 3 0,-2-3 0 0,0 4-1 16,0 8 3-16,0 1-4 0,2 8-6 16,-2 3-1-16,0-2-8 0,0 3-7 15,1-1-5-15,-1 0 0 0,-2-3-6 16,2-4-4-16,0-5-3 0,-2 0-5 0,0-6-1 15,0-1-2-15,0-2 4 0,2-1 14 16,-2-8 3-16,3-2-3 0,-3-2-6 16,4-4-3-16,-4-2 0 0,0 0-5 0,14-18-3 15,-3 7-2-15,-1-5-6 0,6-2-1 16,-4 0 0-16,3 2-2 0,0 0 0 16,0 3-4-16,-3 2 1 0,1 1-1 0,0 2 0 15,-1 5-2-15,1-1-3 0,-2 4 1 16,1 0-2-16,-1 4 2 0,0 1 7 15,-1 5-5-15,-1-1-4 0,-1 1-2 0,-2 1-8 16,2-1-17-16,-2 0-25 0,0 2-31 16,-2-1-30-16,-2-4-41 0,0 0-358 15,-2 2 174-15,2-6 114 0</inkml:trace>
  <inkml:trace contextRef="#ctx0" brushRef="#br0" timeOffset="-205142.39">13988 667 176 0,'2'-6'180'0,"-2"2"-15"16,0 4-14-16,2-8-18 0,-2 8-11 0,0 0-11 15,0 0-8-15,0 0 7 0,-14 27 1 16,8-9-10-16,-3 1-11 0,3 3 11 15,-1 1 0-15,5-4 0 0,0 2-1 0,4-2-7 16,0 2-3-16,7-2-6 0,2 0-5 16,5-1-8-16,8-5-5 0,1-1-10 15,7-4-6-15,6-2-24 0,6-4-37 16,7-2-60-16,13-3-86 0,20-8-636 0,-4-2 269 16,-17 1 178-16</inkml:trace>
  <inkml:trace contextRef="#ctx0" brushRef="#br0" timeOffset="-204777.58">9928 2294 150 0,'87'-27'216'0,"42"-9"-6"15,28-3-15-15,53-9-13 0,13-5-11 0,11 2-11 16,11-1-4-16,1 5-1 0,0 2-5 16,-9 4-6-16,-11 3-14 0,-48 9-8 15,-2 3-17-15,-13 3-6 0,-13 3-11 0,-17-3-8 16,-31 9-5-16,-11 2-5 0,-23 1-7 15,-16 3-6-15,-9 3-3 0,-5-1-4 16,-8 2-3-16,-3 1-9 0,-4-2-1 0,-4 4-5 16,-1-3-6-16,-6 2-15 0,-4 2-29 15,-8 0-47-15,0 0-68 0,0 0-61 16,-22 15-712-16,-4-3 308 0,-15 7 203 0</inkml:trace>
  <inkml:trace contextRef="#ctx0" brushRef="#br0" timeOffset="-203298.87">9891 4126 18 0,'-5'-13'209'0,"3"1"-7"16,0 3-2-16,0 1-10 0,2 2-8 16,-4 1-10-16,4-1-8 0,-2 2-16 15,2 4-14-15,0 0-10 0,0 0-1 0,-13 14 0 16,5 1-10-16,-3 9-6 0,-2 5-5 15,1 5-5-15,-4-2-5 0,4 3-7 0,-1-1-4 16,3-1-2-16,1-4-7 0,3-1-4 16,1-3-10-16,5-4-3 0,3-2-3 15,1-2-5-15,9-2-1 0,4-2-6 16,6-3-6-16,8-4 1 0,6-3-3 0,5-1-8 16,2-2-4-16,1-3-10 0,-1-2-10 15,3 0-14-15,-3 1-11 0,-1-3-13 0,-3 1-15 16,-2 0-21-16,-8 0-16 0,-3 3-10 15,-1-1-18-15,-8 0-10 0,0 0-12 16,-6 2-18-16,-1 0-11 0,-7 2-11 16,-4 0 4-16,0 0-8 0,0 0-391 0,0 0 195 15,-27-4 129-15</inkml:trace>
  <inkml:trace contextRef="#ctx0" brushRef="#br0" timeOffset="-203008.12">10138 4403 230 0,'-12'-5'27'0,"-1"-1"11"0,0 0 4 16,5 2 8-16,-1-5 8 0,1 3 10 15,-1 0 7-15,3-1 13 0,-1 1 1 0,1 0 3 16,0 2 2-16,2-2 2 0,0 0 3 16,2 1-4-16,-2 1 4 0,1-2-4 15,3 6-4-15,-5-8-6 0,5 8 6 0,0 0 0 16,0 0 8-16,0 0 7 0,0 0 2 16,14 25 1-16,-6-12-3 0,-2 5-3 0,3 2-8 15,1 5-1-15,1 2-5 0,2 3-7 16,-1 2-7-16,-1 1-7 0,0 0-7 15,-1 3-4-15,2-2-6 0,0 0-7 16,-2 1-3-16,-2-1-4 0,1-2 3 0,-1 1-12 16,-1-7-2-16,1-1-10 0,-3 0-18 15,1-2-18-15,0-5-30 0,-4 0-34 0,0-3-35 16,2-1-45-16,0 1-35 0,-4-6-50 16,-2-2-581-16,0-1 282 0,0-3 186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7:31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16689 6214 55 0,'0'0'124'16,"-2"3"-9"-16,2-3-13 0,0 0-2 0,0 0 6 15,0 0 11-15,0 0-5 0,0 0-12 16,0 0-3-16,9 8-11 0,-9-8-6 0,15 3-3 16,-3-3-6-16,10 1-1 0,3-1-2 15,9 0-3-15,12 2-3 0,13-2-11 16,9-2 2-16,25 4-4 0,7-2-6 16,4 0-5-16,5 3 2 0,2-3-7 15,1 1-4-15,-4 0 5 0,-2 2-12 0,-5-3 3 16,-8 0 0-16,-15 2-2 0,-11-2 0 15,-4 0-6-15,-1 0 3 0,-3 0-3 0,-11 1 1 16,-1-1-3-16,-1 0-1 0,-3 0 0 16,-7 0-2-16,0 0-1 0,-3 2 1 15,-1-2 1-15,-6 0-2 0,-1 0-3 0,-4 0-2 16,-2 0 5-16,1 0-5 0,-4 0 0 16,-1 3 1-16,-2-3-1 0,-1 0-4 15,1 1-2-15,-5-2 2 0,4 1-5 0,-12 0-9 16,16 0-15-16,-10 1-13 0,3-1-20 15,-9 0-19-15,13 0-23 0,-13 0-23 16,10 0-20-16,-10 0-27 0,11-1-358 0,-5-2 180 16,0 1 119-16</inkml:trace>
  <inkml:trace contextRef="#ctx0" brushRef="#br0" timeOffset="6678.09">9201 9063 2 0,'-9'5'94'0,"9"-5"-6"0,-2 3 0 16,2-3-6-16,0 5 1 0,0-5 8 0,9 6 4 15,-1-3-10-15,-8-3 3 0,26-3 5 16,-6-3 4-16,13-2-5 0,13-6 1 16,25-11-1-16,10-1-2 0,36-12-2 0,2-3-7 15,8-4-2-15,8 1-6 0,9 0-4 16,2 2-1-16,-3 3-6 0,-2-3-4 15,-10 3-1-15,-3 1-7 0,-9 2-3 16,-8 3-1-16,-22 8-2 0,-7-4-3 0,-6 4-2 16,-8 0-1-16,-11 4 1 0,-13 4-2 15,1 0-2-15,-5 1-3 0,-6 1 1 0,-3 2-3 16,-1 1 0-16,-4 2-3 0,-6 0 1 16,-2 2-1-16,-1 1-3 0,-3 1 1 15,2 0-3-15,-4-3-1 0,-2 7-3 16,-1-3 1-16,2 2-1 0,-5-1-4 0,2-1-1 15,-1 4-3-15,-3-1-2 0,2-2-2 16,-6 4-8-16,6-3-12 0,-6 3-16 0,0 0-16 16,0 0-21-16,0 0-15 0,0 0-15 15,0 0-21-15,-31 9-12 0,18-3-10 16,-4 1-9-16,-3 3-14 0,-2-1-9 16,-10 7-372-16,1-1 185 0,-10 6 122 0</inkml:trace>
  <inkml:trace contextRef="#ctx0" brushRef="#br0" timeOffset="7165.83">9312 9401 144 0,'54'-25'147'0,"11"-1"2"0,18-5-7 15,22-6-15-15,6 2-9 0,3-2-10 0,2 1-9 16,7 2-6-16,-2-2-8 0,-3 6-10 15,-3-1 0-15,-26 4-4 0,0 6-8 16,-11-2-4-16,-4 4-4 0,-6-3-4 16,-11 4-2-16,-15 5-1 0,-4 0-5 0,-4 1 2 15,-3 0 1-15,-3 5-1 0,-4-3-4 16,-1 5 1-16,-4-3 1 0,-2 3 2 0,-3-1-2 16,0 2 1-16,-2-1-5 0,-1 0-2 15,-1 4-4-15,-1-3-3 0,2 2-2 16,-5-2 0-16,2 2-9 0,-2-2 0 15,0 2-2-15,-6 2-6 0,12-3-7 0,-6 0-11 16,-2 2-14-16,-4 1-14 0,6-2-22 16,-6 2-17-16,0 0-17 0,9-2-18 0,-9 2-11 15,0 0-5-15,8 8-5 0,-6-5-7 16,1 3-392-16,-3 0 180 0,0 1 119 16</inkml:trace>
  <inkml:trace contextRef="#ctx0" brushRef="#br0" timeOffset="12600.56">14731 11266 21 0,'0'0'26'0,"0"0"-17"0,-10 0-29 15,10 0 7-15,0 0 5 0</inkml:trace>
  <inkml:trace contextRef="#ctx0" brushRef="#br0" timeOffset="13473.06">17583 11615 48 0,'-6'3'132'0,"-2"-1"2"15,4 2-11-15,4-4 8 0,-6 4-4 16,6-4-1-16,0 0-5 0,-6 4-5 0,6-4-3 15,0 0-8-15,0 0-7 0,0 0 2 16,38-6-4-16,-17 4-3 0,7 0 0 0,6-2-1 16,8 3-4-16,3-1-7 0,9-4-6 15,3 0-5-15,1 2-8 0,3 1-6 16,2-3-3-16,-1 5-6 0,3-4-4 0,-1 2-4 16,-3-2-8-16,3 1-2 0,-3 3-1 15,-4-2-5-15,-8-1 0 0,-3 2-4 0,-1-1-3 16,-3 3 1-16,-8-1-6 0,0-1 3 15,-4 2-1-15,-5 0-3 0,-1-5-1 16,-5 5-1-16,0-1-1 0,0 1-1 16,-7-3-3-16,2 3 3 0,-2 0-3 0,-2 0-1 15,-1 3-2-15,-9-3-5 0,13 1-8 16,-13-1-5-16,4 2-8 0,-4-2-9 0,0 0-12 16,0 0-15-16,0 0-7 0,-13 11-18 15,9-7-17-15,-3-1-12 0,1 1-15 16,-2-1-17-16,2 2-24 0,-6-2-409 15,2 0 198-15,-2 0 130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7:52.4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13554 6290 18 0,'0'0'26'15,"0"0"-3"-15,0 0-2 0,7-2 2 16,-7 2-1-16,0 0 8 0,15 4 3 0,-7-2 1 15,2 0 2-15,4-1 3 0,2 4-1 16,6-5 5-16,9 1-4 0,3 1 5 16,15-2-4-16,17 0 2 0,33 0-3 15,9-3-3-15,31-2 5 0,4 0 1 0,-2-3-2 16,3 1-6-16,-2-3 1 0,2 0-3 16,2 3 0-16,0 1-3 0,1 3 0 15,0-3-4-15,-5 6-1 0,-25-1-5 0,-4 2 3 16,-4 3-4-16,-8-1-6 0,-6 5 2 15,-4 2-3-15,-10-3-3 0,-13 3 0 16,-11-3 3-16,-4 3-2 0,-5-1 0 0,-5-1 5 16,-5-1-8-16,-8-1 8 0,-3 0-9 15,-3 0 1-15,-4-3 5 0,0 1-4 16,-2 2-4-16,-2-4 9 0,-2 2 3 16,-3 0-3-16,1-3 2 0,0 2 2 0,-4 0-8 15,0-1 2-15,-2 0-1 0,3 0 4 16,-2-1-15-16,-1 2 7 0,-6-3 2 0,10 2 0 15,-6-1-2-15,-4-1 6 0,0 0-7 16,11 2-3-16,-7 1-5 0,-4-3-1 16,7 1-13-16,-7-1-2 0,6 1-11 15,-6-1-11-15,0 0-8 0,9 5-5 0,-5-4-4 16,-4-1-7-16,8 6-8 0,0-4-6 16,-2 2-206-16,6 1 97 0,-2 0 65 15</inkml:trace>
  <inkml:trace contextRef="#ctx0" brushRef="#br0" timeOffset="5793.78">17470 7309 20 0,'64'-3'38'0,"4"-1"0"0,18-4 0 16,9 0 1-16,10 3 0 0,26-7 1 16,4 4-3-16,7 1-2 0,2 0 4 0,-7-2-7 15,-22 4 1-15,-6 1-3 0,-2 0-2 16,-10 3 1-16,-6-4-2 0,-17 5 0 16,-13-2 1-16,-2 2-1 0,-9 0 2 15,-1 0 3-15,-3 0-3 0,-1 0 7 0,-3 0-8 16,-5 0 2-16,-1 2-1 0,0-2-1 15,1 0-1-15,-5 3 5 0,1-3-2 0,-3 0-5 16,-4 2 6-16,2-2 0 0,-4 0-6 16,-1 0 0-16,-1 0-3 0,-2 1 2 15,2-1-1-15,-5 0-1 0,-2 3-1 16,0-3 0-16,-3 0-1 0,0 0 3 0,0 0-7 16,-2 0-2-16,0 1 5 0,-1-1-4 15,-9 0-1-15,15 0-4 0,-15 0 3 0,13 0-3 16,-13 0-3-16,10 0 4 0,-10 0-8 15,10 2 2-15,-10-2 1 0,10 0-4 16,-10 0 4-16,0 0-2 0,0 0 0 16,10 0-1-16,-10 0-6 0,0 0-3 0,0 0 2 15,8 2-9-15,-8-2-5 0,0 0-2 16,0 0-7-16,6 2-3 0,-6-2-3 0,0 0-4 16,0 0-4-16,0 0-2 0,0 0-6 15,7 1-5-15,-7-1-7 0,0 0-3 16,0 0-8-16,0 0-3 0,0 0-1 15,0 0-164-15,0 6 82 0,0-6 54 0</inkml:trace>
  <inkml:trace contextRef="#ctx0" brushRef="#br0" timeOffset="17808.02">8617 15029 61 0,'-4'-5'106'15,"4"5"-5"-15,-10-2-8 0,10 2-3 16,-6-1-9-16,6 1-6 0,-6-5 1 0,6 5-2 15,0 0 5-15,-8 13 2 0,6-5-1 16,2 2-5-16,-2 2-3 0,2 1-4 0,2 4-6 16,0-2-2-16,0 4-7 0,2-4 1 15,2 5-1-15,0-9-5 0,6 3 0 16,-2-1-7-16,0 0-2 0,5-1-2 16,0-4-4-16,0-3 1 0,-1-2-6 0,2 1-1 15,-2-2-4-15,-1-4 1 0,0 1 2 16,2-5-4-16,-5 1-4 0,-2-3 4 15,1-1-6-15,-2-4-4 0,-3 5 0 16,-2-4-3-16,0 2 2 0,-2-1-1 0,-4 1 3 16,0 3 0-16,-3-3-3 0,-2 4 2 15,1 1 2-15,-2 1 3 0,-3 0-5 16,0 4 2-16,0 0-2 0,-1 0-1 16,-2 2-1-16,2 0-4 0,1 0-1 0,3 3 3 15,-1-5-4-15,2 4-2 0,1 0 5 16,0-2 0-16,4 2-6 0,0-3 1 15,4-1 4-15,0 0 0 0,0 6-3 0,0-6 1 16,0 0 0-16,0 0 0 0,20-3-1 16,-20 3 0-16,15-4-2 0,-6 2 2 15,-1-2 0-15,-1 0-1 0,-1 2 0 0,0 0 1 16,-2-1 1-16,0-1 1 0,3 0-1 16,-4 2-3-16,-3 2-3 0,4-8 4 15,-4 8-3-15,-2-7 0 0,2 7-3 16,-5-4 3-16,5 4 0 0,-9-2-1 0,3-1-1 15,6 3 1-15,0 0 0 0,-17 3 1 16,11-1 1-16,6-2-4 0,-11 4 1 0,11-4 1 16,-6 2 0-16,6-2-1 0,-7 4 2 15,7-4-1-15,-2 3-1 0,2-3-1 16,0 0 2-16,0 0 1 0,0 0 2 16,11 6-1-16,-11-6-1 0,0 0 0 0,0 0 2 15,19-6-4-15,-17 3 0 0,3-1-5 16,-1 0 4-16,-2 0-8 0,2-2-5 15,-2 2 7-15,-2-5-1 0,0 9 3 0,-2-9 2 16,0 6-1-16,-2 0-3 0,-2-3 5 16,6 6-5-16,-11-2 1 0,11 2 3 15,-15 5-2-15,6-2 1 0,3 3 1 16,0 3 4-16,0 0-2 0,2-2 0 0,-2 2 0 16,4 0-1-16,2 1 1 0,0-1 5 15,6 1 0-15,-2 1-4 0,4-3 4 16,0-1-4-16,5 2 2 0,0-5 2 0,0 3-2 15,-1-5 1-15,0-2 0 0,0 2 5 16,0-4-6-16,-2 0 4 0,1-2 0 16,0 0-5-16,-5-2 1 0,1-1 4 0,-5 1-3 15,0-2 5-15,-2 1-4 0,-2 1 0 16,-3-2-3-16,1 1 0 0,-2 1 0 16,0 3 0-16,-1-2 1 0,-2 2-3 15,3 1 2-15,6 2 0 0,-8 0-1 0,8 0 2 16,0 0 3-16,-8 5-5 0,8 3 0 15,0-8-1-15,8 6 5 0,-2-2-1 16,4-1 0-16,-1 5-2 0,2-6 3 0,-1 0-2 16,3 1 4-16,-3 0-1 0,4-3 0 15,-4 3 0-15,-2-6 0 0,1 0 2 16,0 2-2-16,-3-3-3 0,0-2 4 0,-4 2-4 16,-2-1 0-16,0 5 1 0,-8-8 0 15,-1 0-3-15,-2 5-18 0,-3 1-14 16,-1 0-17-16,-2 2-19 0,0-2-17 15,2 4-16-15,0-2-24 0,3 0-401 0,0 2 180 16,0-2 118 0</inkml:trace>
  <inkml:trace contextRef="#ctx0" brushRef="#br0" timeOffset="18314.07">6973 13553 59 0,'-12'-1'131'0,"4"1"-6"0,-1 1-2 15,9-1-8-15,-13 11 5 0,9-3 0 0,-2 6 6 16,2 9 1-16,-1 5 6 0,1 12 4 16,4 20-5-16,0 31 4 0,4 14-3 15,5 30-2-15,4 6-6 0,4 9-5 16,-1 13-9-16,8 4-1 0,6 51-7 0,3-5 3 15,-3-7-6-15,-4-43-6 0,5 39-1 16,-5-38-6-16,-1 5-5 0,9 36 0 16,-2-4-11-16,-8-47 2 0,2 3-14 0,-2-12-7 15,1-1-9-15,-1-12 9 0,-2-2-10 16,0-14-2-16,-1-6-8 16,-4-26-1-16,-2-2 3 0,-1-2-8 0,2-10-6 0,-6-9-13 15,3-13-19-15,-5-10-21 0,0-4-29 16,-1-3-32-16,2-9-16 0,-3-1-19 15,0-5-25-15,2-4-38 0,-2-5-26 0,-1-7-26 16,2 0-571-16,-7 0 277 0,8-7 183 16</inkml:trace>
  <inkml:trace contextRef="#ctx0" brushRef="#br0" timeOffset="18729.71">7526 18000 100 0,'-10'-2'159'0,"-1"2"3"0,11 0 5 16,-19 0 5-16,11 0-3 0,8 0-8 16,-15 0-9-16,8-4-9 0,7 4-11 15,-10 4-10-15,10-4-1 0,0 0 2 0,0 0-7 16,0 0 0-16,17 10-2 0,0-10-1 16,8 4-2-16,9-4 2 0,14-6-5 15,14 0-6-15,29-7-10 0,34-7-4 16,15-4 2-16,18-2 5 0,56-15 2 0,10-1 11 15,8-7-6-15,19-5-14 0,11-1 8 16,19 2 11-16,4-4 5 0,7-3 1 0,0 9 2 16,4 0-3-16,-1 3-6 0,-18 4-8 15,-14 11-9-15,-16-1-8 0,-18 12-6 16,-55 7-8-16,-12 1-9 0,-9 1-6 16,-12 1-4-16,-33 9-5 0,-10-7-4 0,-11 6-4 15,-20-1-5-15,-16-3 1 0,-11 4-1 16,-6 2-3-16,-4 0-2 0,-3-3 2 0,-5 5-4 15,-2-6-4-15,-2 4-5 0,-6-4-16 16,-1-1-18-16,-3 3-30 0,-2 1-38 16,-2-3-38-16,-4 6-26 0,3-6-35 15,-3 6-47-15,0 0-47 0,-7-7-54 0,7 7-935 16,-10 0 432-16,2-5 285 0</inkml:trace>
  <inkml:trace contextRef="#ctx0" brushRef="#br0" timeOffset="21569.37">8599 15123 64 0,'-4'-3'121'0,"4"3"-7"0,-10-2-2 16,10 2-10-16,-9-2-6 0,9 2-10 15,0 0-11-15,-15 2-3 0,15-2-9 16,-10 2-3-16,10-2-6 0,-7 3-6 16,3-1-4-16,4-2-5 0,-2 8-5 0,2-4 0 15,0-4-6-15,0 0 3 0,6 10-5 16,-1-7-1-16,-1-1-3 0,2 0-3 15,-6-2 5-15,15-2-9 0,-6 0 3 0,-1 0-5 16,-2 1-3-16,0-5 3 0,-2 0-1 16,2 2-3-16,-4-4 5 0,-2-3-9 15,-2 3 3-15,-4-1-1 0,0 3-1 0,-2-4-6 16,0 1 1-16,-3 1 0 0,-2 1 2 16,1 4 0-16,1-2-1 0,-1 4-2 15,0 1 2-15,12 0-2 0,-16 6-1 0,10-3 0 16,4 4 7-16,0 1-2 0,2 2-2 15,2-1 0-15,4 3 0 0,2-1 3 16,2 0-1-16,6-1-1 0,-4-2 3 16,3-2-4-16,4-3 0 0,-2 1 2 0,3-4-5 15,-2-2 3-15,-3-2-1 0,-2 0 2 16,0-2-4-16,-5 1 1 0,-2-1 0 0,-4-1-6 16,-4 1 6-16,-2 2-4 0,-2-2 7 15,-5 3-6-15,-2 1-1 0,-2 2 2 16,-1 0-1-16,0 3-11 0,0 2-3 15,3 0-17-15,0 1-9 0,5 1-21 0,0 3-16 16,1-1-28-16,3-1-300 0,0 2 138 16,4-3 92-16</inkml:trace>
  <inkml:trace contextRef="#ctx0" brushRef="#br0" timeOffset="22651.93">9328 14572 15 0,'4'12'100'15,"-4"-7"-4"-15,0 2-5 0,0-1-8 16,2 1-1-16,2 0-10 0,-2 1-4 0,2 1-7 15,1-2 1-15,1-1-12 0,1 2 8 16,1-3-14-16,1-2-13 0,-1 1 14 16,0 0 0-16,3-4-10 0,-2 0-2 15,-9 0-3-15,16-5-4 0,-10 2-4 0,1-2 0 16,-3 0 1 0,1-1 1-16,-3-1-2 0,-2 1-1 0,0 6-6 0,-7-11 1 15,3 5 3-15,-3 5 2 0,-1 1-9 16,0 0 5-16,8 0 2 0,-22 1-2 0,12 5-4 15,-3 1 3-15,3 0-1 0,-1 0 0 16,2 4-6-16,3-3 2 0,2 2 4 16,0-2-6-16,4 1-3 0,0-1-3 0,4-1 8 15,0-1-4-15,2 2 0 0,1-8 5 16,4 2-8-16,-1-2 1 0,1-2 1 16,-1-2 3-16,1-2-8 0,-2-1 1 15,1-3 1-15,-4 2 3 0,-2-3 2 0,1 1-4 16,-5 2 2-16,0-5 0 0,-3 6-1 15,-3 2 0-15,0-6-1 0,-4 8-1 16,-4-1 1-16,4 1-1 0,-2 0-3 16,1 2 6-16,-2 1-3 0,4 0-2 0,9 0-1 15,-12 1-1-15,12-1 2 0,-6 3-1 16,6-3 2-16,0 0 0 0,0 0-2 0,0 0 3 16,16 7-2-16,-16-7 2 0,13 0-2 15,-13 0-2-15,15-4 3 0,-6 1-2 16,-3 0 5-16,0 0-6 0,2-2 0 15,-3 1-8-15,0 1 7 0,-1-1 7 0,-4 4 1 16,4-6-11-16,-4 6 7 0,0 0-2 16,0 0 3-16,0 0-4 0,0 0 3 15,0 0 0-15,0 0 0 0,0 0 2 16,-20 10-4-16,20-10-2 0,-4 7 4 0,2 0-4 16,0-3-4-16,0 3-12 0,2-4-21 15,0 3-36-15,2 0-36 0,0 0-370 16,0 4 163-16,2-4 108 0</inkml:trace>
  <inkml:trace contextRef="#ctx0" brushRef="#br0" timeOffset="23314.56">9399 15665 77 0,'-4'-4'132'0,"0"-1"-8"16,4 5-13-16,-6-2-9 0,6 2-8 0,0 0-4 15,0 0-2-15,-11 8-4 0,9 1 0 16,2-1-2-16,0 0-5 0,-2 3-3 16,4-1-4-16,-2 0-8 0,2 1 1 15,3-1-6-15,-3 1-5 0,2-3-6 0,2-1-5 16,-2-1-2-16,2 0-3 0,4-2-1 15,-4-1-2-15,0-3 1 0,-6 0-4 16,14-7 7-16,-9-2 4 0,-1 1 0 16,-2-2-2-16,1-1-2 0,-3 1-6 0,-3-3 0 15,-1 2-3-15,-3 1-2 0,1-1-4 16,-4 3 0-16,0 3-6 0,-2-1 0 0,0 3-1 16,1 3-3-16,-1 0 0 0,-1 4-3 15,0 4 0-15,3-3 1 0,0 3-3 16,0 0-3-16,2 2-12 0,2-3-12 15,2 4-34-15,2-1-17 0,2 0-38 0,0-1-51 16,0-1-473-16,2-3 215 0,-2 1 142 16</inkml:trace>
  <inkml:trace contextRef="#ctx0" brushRef="#br0" timeOffset="23853.62">9801 15062 119 0,'0'0'136'0,"-8"6"-4"0,4-2-23 0,0 4-8 15,0 1-7-15,2 1-7 0,-1 1-4 16,1-3-7-16,2 5-8 0,2-6-3 16,1 3-4-16,1 0-9 0,0-3 2 0,0 0-11 15,4 0-1-15,-1-3-2 0,4 1-10 16,-3-2 2-16,2-3 4 0,2 0-2 0,-4-3 0 16,-2-1 0-16,2-1 0 0,-3-5 1 15,-1 3-4-15,0-3 6 0,-6 2-6 16,0-3 1-16,-2 3-5 0,-5 1-3 0,1 1-2 15,-5 4-1-15,2-4-3 0,-1 4-3 16,2 2-5-16,-2 2 5 0,2 1-7 16,0 0-7-16,1 3-18 0,1 1-33 15,1 1-47-15,3-1-43 0,-1 3-411 16,5 1 187-16,-4-1 124 0</inkml:trace>
  <inkml:trace contextRef="#ctx0" brushRef="#br0" timeOffset="24504.62">8381 15902 3 0,'0'0'84'16,"-12"6"-8"-16,10 0-7 0,0-2-2 0,0 1-4 15,2 3-9-15,2 0-1 0,0 0-1 16,2 1 0-16,2-5-6 0,0 2 8 16,4-1-9-16,0 1-3 0,2-6-1 15,1 2-2-15,2-4 3 0,-2-2 4 0,-1 0-6 16,1-2-1-16,-2 1 5 0,-3-5-6 15,-4 5 0-15,-2-7-3 0,-2 3-4 16,-4 1-6-16,-2-4 0 0,-2 8 0 0,-6-2-1 16,0 3-7-16,-3 1 1 0,-2 2-4 15,0 2 0-15,1 4-3 0,2-3-11 16,-1 1-22-16,2 2-20 0,2 0-23 0,5-2-25 16,2 1-300-16,4 1 132 0,2-6 88 15</inkml:trace>
  <inkml:trace contextRef="#ctx0" brushRef="#br0" timeOffset="24887.64">9055 15350 9 0,'0'0'121'0,"0"0"-8"0,-15 8-15 16,15-3-8-16,-3 3-4 0,3-4-10 16,0 4-3-16,0 0-6 0,3-3-6 0,1 4-3 15,0-2-6-15,3-3-1 0,-1 1-9 16,0 1 2-16,1-6-6 0,1 2-1 15,0-2-7-15,-8 0 3 0,14-6 1 16,-8 1-8-16,-2-1 6 0,0-1-3 0,-4-2 3 16,-2 1-7-16,-2 1-5 0,-2-1 0 15,-3 3-1-15,-4 0-7 0,1 4 0 16,-3-1-2-16,2 0-6 0,-2 4-24 16,3-2-27-16,0 2-20 0,2 1-28 0,2 0-322 15,4 0 142-15,4-3 93 0</inkml:trace>
  <inkml:trace contextRef="#ctx0" brushRef="#br0" timeOffset="25364.7">8435 14101 86 0,'0'0'119'0,"0"0"-10"0,-11 5-4 0,11-5-3 16,-5 10-12-16,3-3-4 0,2 3-6 15,0 0-1-15,2 0-8 0,0 1-3 0,3 2 3 16,-1-1-6-16,3-4-5 16,1 3-4-16,3-3-2 0,1 0-1 0,-1-2-3 15,0-2 0-15,1-2-6 0,0-2-3 16,0-2-5-16,-4 1-3 0,0-5 0 0,-3 1-11 15,-1-2 6-15,-2-3-5 0,-4 2-1 16,-5 1-5-16,1 1-1 0,-4 0-2 16,-1 0-1-16,-2 5-1 0,1-4-13 0,-1 4-15 15,0 1-18-15,0 0-32 0,3 1-31 16,2 2-22-16,-1-1-383 0,4 1 171 16,5-3 112-16</inkml:trace>
  <inkml:trace contextRef="#ctx0" brushRef="#br0" timeOffset="25806.44">10284 13321 29 0,'-8'6'121'0,"1"0"-10"0,3 0-1 16,0 1-14-16,2 0-4 0,0 1 0 0,4 0-14 15,-2 1-5-15,4-1-3 0,0-3 5 16,3 4-15-16,1-4-5 0,1-1 0 16,-1 1-3-16,3-4-7 0,-3-1 3 15,-8 0 5-15,18-4 4 0,-14 1-5 0,0-3-6 16,-4 0-2-16,-2 0-4 0,-4 0-6 16,-6 0 0-16,0 0-6 0,-5 3 3 15,0 3-10-15,-4 0-1 0,-3 2-7 0,2 4-13 16,-2 1-15-16,5 3-19 0,0 1-25 15,2 5-32-15,5-1-33 0,0 4-357 16,8 0 164-16,-2 0 108 0</inkml:trace>
  <inkml:trace contextRef="#ctx0" brushRef="#br0" timeOffset="26154.14">10399 14189 83 0,'0'0'110'16,"6"5"-11"-16,-6-5-7 0,6 3-3 0,0-1-3 16,1 2-3-16,-7-4-5 0,15 0-5 15,-5 0-3-15,1-4-12 0,0 2-1 16,1-4-5-16,1 4-8 0,0-9-2 15,0 4 9-15,-5-3 0 0,0-1-1 0,-4 1-4 16,-4-1 1-16,0 1-7 0,-4-1-6 16,-2 1 0-16,-4 1-6 0,-6 3 0 0,2 3-2 15,-3 0-4-15,-3 3-4 16,2 5 2-16,-2-2-5 0,2 5-1 0,1 0 1 16,-3 3-1-16,8 0-7 0,0 3-28 15,0-1-25-15,6 2-36 0,0-2-26 0,4 3-375 16,2-2 164-16,2 0 109 0</inkml:trace>
  <inkml:trace contextRef="#ctx0" brushRef="#br0" timeOffset="26547.3">10267 14741 25 0,'0'0'107'15,"0"11"-6"-15,2-9-14 0,1 3 0 16,1 0-5-16,-2 0-8 0,2-2-6 0,3 2 2 15,-3-3-4-15,2 2-6 0,-6-4 3 16,13 0 2-16,-13 0 1 0,14-4 0 16,-6 0 1-16,-4 1-2 0,0-4-4 15,-2 0 2-15,0 1-5 0,-2 0-5 0,-2 1-5 16,-2-1-4-16,-2 2-6 0,-2 0-1 16,2 2-5-16,6 2-3 0,-12 0-4 15,12 0-3-15,-13 4-16 0,7 0-36 16,1 4-28-16,1-3-39 0,2 3-37 0,2 0-348 15,0-1 164-15,0 3 108 0</inkml:trace>
  <inkml:trace contextRef="#ctx0" brushRef="#br0" timeOffset="26926.42">10494 15499 17 0,'-6'3'143'0,"1"3"-9"0,3-2-14 15,-2 4-11-15,2 1-7 0,-2-1-4 16,2-2-8-16,2 3-7 0,-2-1-4 15,2 0-8-15,0-1 0 0,2-1-4 0,0-1-3 16,0 0 5-16,-2-5 1 0,0 0 2 16,8 0 0-16,-8 0 2 0,0 0-2 15,11-10-2-15,-11 4-5 0,0 2 1 16,-2-4-10-16,-3-1-7 0,-1 5-4 0,0-5-3 16,-2 5-5-16,-4-2-6 0,4 4-9 15,-4 2-20-15,1-3-35 0,-2 3-33 16,3 3-38-16,-1-1-40 0,-2 4-474 0,5-2 211 15,-1-1 138-15</inkml:trace>
  <inkml:trace contextRef="#ctx0" brushRef="#br0" timeOffset="27278.97">9749 16015 45 0,'-5'3'120'16,"1"3"-3"-16,2 1-6 0,0-4-8 16,2 3-11-16,0 0-7 0,2 2-2 0,0-3-3 15,2-2-1-15,3 2 5 0,-1 1-7 16,5-5 4-16,-3-1-7 0,3 0 2 0,1-1-3 15,2-5-1-15,-4 6 3 16,2-8 3-16,0 3 2 0,-6 0-5 0,0-2-6 16,-2 2-5-16,-6-3-9 0,0 0-3 15,-4 2-6-15,0 2-5 0,-2-2-7 0,-2 5-2 16,0 1-2-16,-3 0-11 16,2 0-12-16,1 1-24 0,-1 2-25 0,3 0-26 15,2 1-32-15,1 2-35 0,1 0-38 16,4-2-397-16,0-4 194 0,4 6 128 0</inkml:trace>
  <inkml:trace contextRef="#ctx0" brushRef="#br0" timeOffset="27668.79">11013 14815 71 0,'0'0'122'0,"0"0"-8"0,0 0-7 0,0 0-8 16,4 15-3-16,0-9-11 0,0-1-3 0,0 0-4 15,2-2-5-15,4 2-4 0,-2-2-9 16,0-1 0-16,2-2-3 0,-1 0-3 16,2-2-3-16,-1-1 1 0,-1-2 1 0,-3-1 2 15,-2-1-5-15,-2 0-5 0,0-1-2 16,-4 1-10-16,0 1 0 0,-4-3-2 16,0 6-7-16,-5 0-5 0,3 0 0 15,-3 2-26-15,2 1-33 0,9 0-36 0,-16 1-38 16,10 2-396-16,6-3 174 0,-7 4 114 15</inkml:trace>
  <inkml:trace contextRef="#ctx0" brushRef="#br0" timeOffset="28008.82">11294 14030 2 0,'-6'-8'172'16,"3"5"-22"-16,1-1-11 0,2 4-16 0,-4-4-9 16,4 4-8-16,0 0-13 0,0 0-13 15,0 0 5-15,0 0-7 0,15 11-5 0,-9-6-4 16,3-2-11-16,-3-3 2 0,5 0-3 15,-3 3-1-15,0-3-1 0,-8 0-3 16,18-6-2-16,-12 1-2 0,0-2-4 16,-2 1-4-16,-2-1-6 0,-2-1 0 0,-2-2-4 15,-2 3-6-15,-2 1-2 0,0-1-1 16,-2 1-17-16,-2 4-26 0,2-2-31 16,2 4-43-16,6 0-57 0,-13 0-408 15,13 0 191-15,-15 0 125 0</inkml:trace>
  <inkml:trace contextRef="#ctx0" brushRef="#br0" timeOffset="28344.67">11438 13427 14 0,'0'-6'156'0,"0"0"-16"16,0 6-13-16,2-6-5 0,-2 6-11 16,0 0-10-16,11-1-9 0,-11 1-6 15,0 0-14-15,16 3 3 0,-7-3-10 0,-2 3-4 16,-7-3 0-16,16-3-4 0,-5 3 0 16,-3-3 0-16,1-2-5 0,0 2-4 0,-3-6-2 15,-2 2-6-15,0-2-2 0,-4-1-5 16,0 3-3-16,-2-4-3 0,-4 4-4 15,0 1-2-15,-3-1-1 0,-4 3-2 16,0 2-8-16,1 2-18 0,-3 0-28 0,0 4-25 16,1 0-52-16,0 1-43 0,2 4-350 15,-1-5 172-15,3 4 114 0</inkml:trace>
  <inkml:trace contextRef="#ctx0" brushRef="#br0" timeOffset="28634.23">11506 13230 5 0,'0'0'112'0,"0"0"-15"0,10 0-1 16,-10 0-6-16,0 0-4 0,17 4-3 0,-8-2-3 15,-1-2-2-15,2 0-5 0,-10 0 1 16,18 0 1-16,-10-2-4 0,0-2-6 16,-1-2-7-16,-3 1-7 0,-2 0-4 0,-4-1-6 15,0-2-3-15,-2 2 1 0,-3 1-11 16,-1 0-4-16,0 1-27 0,-6 4-32 16,4 3-37-16,-6-2-47 0,-4 4-283 0,5 2 136 15,-8 2 91-15</inkml:trace>
  <inkml:trace contextRef="#ctx0" brushRef="#br0" timeOffset="31825.59">8231 14047 15 0,'-16'17'19'0,"0"-5"-3"0,4-1 0 0,-1 3-1 16,0-1 1-16,3 0 0 0,-1 0-2 15,-1 3 1-15,-2 0-2 0,2 2 1 16,0 1 0-16,-4 0 0 0,4 2 2 0,-1 2 1 16,1 0-2-16,-6 4 0 0,4 1 1 15,2 2 1-15,-4-2 0 0,2 3-1 16,1 0-2-16,2 0 1 0,-2 3-2 0,3-3 2 16,0 2-1-16,-2 2 1 0,4-3-2 15,2 3 5-15,-2-3-3 0,1 0 4 16,0 2 0-16,3 0-2 0,0-5 2 15,0 2 1-15,4 1-1 0,-2 1 0 0,2 0 2 16,0 3 2-16,2-1-1 0,0 4-2 16,2-3-2-16,-2-1 1 0,5 2-1 15,-3 2 0-15,1-5-6 0,1 0 4 0,-2 0 4 16,2 0 2-16,0 0-7 0,0 2 5 16,2-3 5-16,-2 2 1 0,0 1-7 15,0-3 0-15,1 3-1 0,1-8 5 16,-2 6-9-16,3-1 1 0,0-5 4 0,-1 6-2 15,2-6-7-15,-2 2 1 0,6-1 1 16,-4 1 1-16,3-2-7 0,-2-1 3 16,1-2 2-16,3 2 1 0,-5-4-7 15,4 1 1-15,-2 1 5 0,2-3-1 0,0-1-2 16,0 4 0-16,1-4 7 0,2 0 2 16,-2 0-7-16,-1-1 1 0,4 4 0 15,-2-3-3-15,1 4 10 0,3-4-10 0,-4 0 5 16,2-2-6-16,0 2 1 0,4 0 5 15,-1-1-7-15,0-1 2 0,0-1-1 0,3 1 4 16,-1 0-5-16,0-4-2 16,-2 4 6-16,1-7 3 0,1 5-6 0,-2-4 9 15,4 2-8-15,-1-1 3 0,-1-1 0 16,0 0-4-16,0-3 5 0,3 4-5 0,-3-3 6 16,2-3-6-16,0 0 6 0,-1 4-1 15,2-6-4-15,-1 1 2 0,-2 1-1 16,0-2-3-16,3 1-2 0,-3-1 1 15,1-2 4-15,-4 0-4 0,0 2 0 0,1-5-2 16,0 5 1-16,2-4 1 0,-3 4-2 16,2-5-1-16,-2 4-1 0,1-5 1 0,2 4 4 15,-2-4-5-15,-1 3 7 0,0-3-7 16,-1 0 0-16,3 0 2 0,-4 0 0 16,2-3-2-16,1 0 4 0,-2 2-2 15,2-4-5-15,-1 4 1 0,-4-1 3 0,3-2 1 16,0 2 3-16,-2-4-5 0,3 5 0 15,-4-5 1-15,4-2 0 0,-4 2 1 16,1 1-3-16,2-3-3 0,-2 2 1 16,-1-1 2-16,2 1 0 0,1-2 2 0,-2 1-4 15,-2 0 2-15,1-1 0 0,4 2 0 16,-4-2 3-16,2 0-5 0,-1 2-1 0,-1-1 5 16,2 1 0-16,-2-1-3 0,-1-1 3 15,2 3-1-15,0-3-3 0,-2 0 0 16,0-1 1-16,-1 5 0 0,4-3 1 15,-4-3 0-15,1 2-1 0,0-1-1 0,-2 3 3 16,1-5 1-16,-1 3-4 0,2 0 2 16,-3 1-1-16,1-1-1 0,0 1 0 15,0 0 0-15,1-4-1 0,0 4 6 0,-2 0-5 16,0-1 3-16,2-1 0 0,-4 2 2 16,2 1-1-16,1-1-4 0,0-1 4 15,-2-3-2-15,1 3-3 0,-2 1 3 0,4-5 0 16,-4 3-2-16,1 3 1 0,-1-5 7 15,1 3-12-15,0-2 5 0,-3 3-1 16,2-2 0-16,-2-1 2 0,4 2-5 16,-4 1 8-16,0-3-6 0,1 1 0 0,-1 1-2 15,1 0 4-15,-1-3 3 0,1 2-6 16,-1-1 4-16,0 0-3 0,2 3-2 16,-4-5 1-16,2 3 5 0,-2-5 2 0,2 3 0 15,-1 1-6-15,0-3 3 0,1 1-1 16,-4 3 0-16,3-4 0 0,-1 2-2 15,0 1 2-15,0-3 2 0,1 1-2 0,-2 3-2 16,-1-6-1-16,2 2 11 0,-4 3-7 16,2 0 0-16,0-4-2 0,-2 1 2 15,2 0-1-15,-2 2 0 0,1-1-2 16,-1-1-4-16,1-1 7 0,1 1-3 0,-4-2 1 16,2 2 7-16,0-5-6 0,0 3 1 15,0 2-1-15,0 0-2 0,-2-1 3 16,2-1 2-16,0-1-3 0,0 3-1 0,0 0 0 15,0-2 9-15,1 1-5 0,-1 1-5 16,-2-1 4-16,2-2-2 0,0 5 2 16,0-3-7-16,0 1 6 0,0-2 1 0,-2 5 2 15,2-4-4-15,1 3 5 0,-3-3-1 16,0 3-6-16,0-2 5 0,-3 0-3 16,3-1 4-16,-2-1-2 0,0 0 3 0,0 1-3 15,2-2 2-15,-2 0-4 0,2 3 3 16,0 2 0-16,-2-3-1 0,4 0 3 15,-2 3 1-15,0-2 2 0,-2 3-10 16,2-3 1-16,2 2 4 0,-2-3 0 0,0 4-1 16,0-1-2-16,0 2 1 0,0-2 3 15,0-1 1-15,-2 1 0 0,2 0-2 16,-2 1 4-16,0-1-6 0,-1 0 6 0,1 2-1 16,0-1 1-16,-2-1-3 0,2 1 3 15,0 3-2-15,-2-4-2 0,2 1-2 16,0 0 2-16,-2-1 0 0,1 2-1 0,1-1 0 15,-3 2 0-15,3-1 0 0,0-3-4 16,-2 3 4-16,2-1 3 0,0-2-5 16,-2 4 0-16,2-5 1 0,-2 5-4 15,2-1 4-15,-3-4 0 0,1 4 2 0,-1 0-2 16,3-3 0-16,-4 2 0 0,2-1-1 16,0 1-2-16,-3 3 2 0,3-4-1 0,0 1-1 15,0-1 1-15,-2 1 0 0,1 0-1 16,-2 1 4-16,3-1-1 0,0 1 3 15,-2 1-7-15,0-1 3 0,2-1 0 16,-1 1 2-16,-2 0-2 0,1 2-1 0,2-4 0 16,-2 2 3-16,2 1-1 0,-3-2-2 15,1 3-3-15,0-1 5 0,-1-2 1 16,3 5-2-16,-5-5-1 0,3 3 2 16,0 1 2-16,-2-3-4 0,0 0 5 0,0 2-5 15,0-1 1-15,2 0 0 0,-1 0 0 16,-3 1 1-16,1-3-3 0,1-1-1 0,-1 2 0 15,1-1 5-15,0 1-3 0,-2-1 7 16,2 1-9-16,0-3 4 0,0 5-1 16,-1-2-2-16,-2-1 2 0,3 2-4 15,-1-3 3-15,1 1 0 0,-2 1-3 0,-1 0 7 16,-2-1-3-16,3 4 0 0,-1-5 1 16,0 1 2-16,1 1-3 0,-1-1 1 15,1-2-3-15,-1 3 3 0,-2 2 0 0,3-4-2 16,0 3-1-16,-4-3 0 0,2 5 3 15,1-2 2-15,-1-2-2 0,1 2-1 16,-2-1 0-16,1 1-1 0,-2 1 2 0,2-2 0 16,-2 0-4-16,-2 0 2 0,0 0-1 15,-3-3 4-15,1 3 2 0,0-3-5 16,-2 1-3-16,2-1 5 0,-1 2-3 16,-1-1 0-16,2 2 1 0,0 4-1 0,4-7 2 15,-3 4 0-15,0-2 3 0,2 4-4 16,1-3 0-16,-4 2 1 0,4 1 6 0,-2-2-5 15,2 1-1-15,-1 1 1 0,0 0-3 16,0 0 2-16,1 1-3 0,-4-1 2 16,4 2 1-16,-3-2-1 0,2 3 1 15,-2-1-3-15,-2 0 4 0,2 2-3 0,-2-3 2 16,0 1 3-16,0 0-4 0,-3 2 0 16,2-1 3-16,0-2 2 0,-1 4-6 15,1 0 4-15,-2-4-1 0,3 4-5 16,0-2 7-16,0-3-2 0,-1 3 1 0,4-2-6 15,-1 3 9-15,0-1-2 0,2-3-10 16,-2 4 8-16,0-2-3 0,3 1 3 0,-2-2-1 16,2 3 2-16,-3-1-4 0,2 0 3 15,-2 0 0-15,1 0-1 0,0 4 1 16,0-2 0-16,-4 1-3 0,1 0 1 16,1 0-1-16,-2 1 6 0,2 1-1 0,-4 1-1 15,3 0 4-15,0 0-6 0,0-1-1 16,-1 3 0-16,4-2 2 0,-1 3-1 0,0-2 3 15,0 2 0-15,3 0 0 16,-2 0-1-16,2 0 0 0,1 0-1 0,0-2 0 16,3 4 1-16,-5-2 0 0,2 1 6 15,0-1-9-15,1 0 5 0,-1 1-2 0,0-1 0 16,-1 3 3-16,-1-5-14 0,0 4 12 16,0 0 0-16,1-3 5 0,-4 3-9 15,2 0 4-15,-1-1-6 0,-1 0 6 0,4-1-3 16,-4 1 1-16,2 1 5 0,-1 2-5 15,2 0 0-15,0-1-10 0,1 2-18 16,-2-3-27-16,4 4-24 0,0-3-28 0,-2 3-325 16,4-3 147-16,-3 4 97 0</inkml:trace>
  <inkml:trace contextRef="#ctx0" brushRef="#br0" timeOffset="34565.75">11025 15338 75 0,'-27'6'78'0,"1"-3"-5"15,6 0 2-15,-2-3-10 0,1 2-3 0,2 0-4 16,-2-2-5-16,-1 4-4 0,-1-4-1 15,0 0-6-15,0 0-4 0,-1 0-5 16,-4 0-3-16,3 0 1 0,-2-4-1 16,-2 2-9-16,-1 0 0 0,2 2 2 0,-1-3-2 15,-1 0 2-15,2 0 2 0,1-1-4 16,-1-2 9-16,0 2-10 0,3 0 1 0,-2-3-1 16,2 1 1-16,-1 1 0 0,-2-3 1 15,3 0 0-15,-1 1 4 0,2-1-1 16,-2 2 2-16,1-4 3 0,-1 0-7 15,2-2 0-15,2 3-4 0,-2-3-4 16,3 1-1-16,-3 0-3 0,4-1-7 0,-4-1 6 16,1-1 3-16,1 1-2 0,2-5-5 15,1 5 0-15,-3-4-4 0,4 3 8 16,-4-4 0-16,4 0 2 0,0-1-5 16,1 3 7-16,-2-4-11 0,2 1 8 0,3 2 8 15,-2-4-9-15,2 0 5 0,-1-2-9 16,2 1 7-16,1 0-6 0,1-3 3 0,1 0 0 15,-2 1 0-15,4-6-1 0,0 5-2 16,2-3-4-16,-3 1 2 0,5-2-2 16,-2 1 0-16,-1-2-2 0,3 2 3 15,0-2-1-15,-3 2 0 0,1-5 5 0,0-2-4 16,0 7 1-16,2-3-4 0,-1 1 1 16,-2-2 3-16,3 1-1 0,2 1-2 0,-2-3 1 15,2 2-4-15,-2 2-1 0,2-2 2 16,0 1-2-16,2-1 0 0,0 1 2 15,0 0-2-15,0 3 2 0,0-2-3 16,2 0-1-16,0 3 5 0,-2-1-10 0,4 1 6 16,-2-2 2-16,0 3-1 0,2 1 4 15,2-1-5-15,-1 2 2 0,2 0 1 16,-1 1-5-16,2-1 4 0,-2 0-3 0,3 1-1 16,-1-2 1-16,3 2 1 0,-2-2 2 15,1 2-2-15,0-1-2 0,4 0 4 16,-4 2-1-16,5-1 0 0,-3 0 0 0,1 1 2 15,2 0-8-15,-1 0 3 0,2 2 5 16,0 0-2-16,-1 0 2 0,4 2-3 16,0-4 5-16,1 4-16 0,0 0 12 0,4 0 5 15,1-2-5-15,-1 1 1 0,4 1 2 16,-4 0-3-16,2 2 10 0,-1-3-10 16,3 3-3-16,-3 0 6 0,1 2 1 0,-1-1-1 15,0 1-7-15,1 1 13 0,-1 2-7 16,1-2-3-16,4-1 3 0,-8 1-3 15,10 1 0-15,-3-1 0 0,3 1 3 16,1-1-1-16,-1 1 3 0,1-3-1 0,-1 3-4 16,2 0 3-16,0-1-1 0,-1 1 1 15,1 1-3-15,-2 0-4 0,2-1 10 16,-1 0-1-16,-3 3-3 0,0 1 0 16,4 0-2-16,-5-1 3 0,1 2-1 0,0 0 0 15,1 2-1-15,-3 1 3 0,2-1 4 16,-1-1-5-16,3 2 1 0,0 1 4 0,1-2-3 15,-1 3-1-15,-2-2 1 0,2 0 0 16,-1 3-1-16,1 0 1 0,-2 2-3 16,1-2 0-16,-1 0 0 0,0 4 0 0,-1-3 0 15,1 3 3-15,0 0-2 0,-1 2 3 16,1 0-3-16,-2-1 3 0,1 3 0 0,1-1-1 16,-2 3 0-16,1-1 0 0,-1 2 4 15,-3 0-2-15,4 3-4 0,-3-4 4 16,-3 2-4-16,1 1-1 0,-2 0 1 15,2 1 4-15,-3 1-10 0,3 2 12 0,-6 0-4 16,4 2 1-16,-1 2-1 0,0 0-4 16,-6-1-1-16,4 2 7 0,-2 1 1 15,2 2 0-15,-4-1-3 0,2 1 2 0,-1 2 0 16,0-2 5-16,-4-2-7 0,1-1-1 16,-2 1 5-16,1 0-4 0,-1 0-1 15,1 0 3-15,-3 0 3 0,2 1-3 16,-1-1-2-16,0 1-1 0,0-2 1 0,-2 3-1 15,0-3 2-15,0 3-2 0,1-2 1 16,-3-1 3-16,3 3 0 0,-3 0-6 16,1 0 6-16,-1 0-2 0,0 2 0 0,-2 1 1 15,2-1-2-15,0 0 4 0,-2 1-3 16,0-1 0-16,0-1-2 0,0 3 3 16,-2-2-2-16,0-1 3 0,0 5-3 0,0-4-1 15,0-1 5-15,-2 4-6 0,0-4 3 16,0 2-1-16,0-1 5 0,0-1-3 15,-2 0 7-15,0 4-7 0,-2-4-3 0,0 1-1 16,0 1-8-16,-2 2 12 0,-1-4-1 16,0 0 0-16,-1 4 4 0,0-1-6 15,-3 0 3-15,-2 0-9 0,3 2 3 0,-3-5 5 16,1 3 5-16,-2-2-4 0,2-5-2 16,0 6 1-16,-4-5-2 0,4 1 2 15,-3 0 2-15,-2 1-5 0,0-2 3 16,1-1-2-16,-2 0-7 0,3-3 9 0,-1 1 4 15,-2 1-5-15,0 0 0 0,-2-5 0 16,4 3 0-16,-6 0-1 0,5-2 1 16,-1 0-2-16,-2 2 0 0,-1 0-2 0,0 1 4 15,0 0-1-15,-3 3 0 0,4-2 2 16,-4 0 0-16,3 0-2 0,-3 2 3 16,4-2-2-16,-4-1-1 0,1-3 5 0,-1 4-3 15,2-3-4-15,-2 1 1 0,-1 0 3 16,-1-2-1-16,0 0-2 0,0 0 2 15,0 1 2-15,-3-1-1 0,-1-5 1 0,0 6-3 16,0-4 0-16,3 3-1 0,-5-3 0 16,2 0 0-16,1 0 0 0,3-5-2 15,-3 5 5-15,-1-1 3 0,0-2-8 0,1 1 3 16,1-3-1-16,1-1-2 0,-2 2 0 16,1-5 5-16,0 3-6 0,-3-5 3 15,1 4 2-15,-4-4-4 0,3 1 1 16,-3-4 1-16,0 0-3 0,1 0 1 0,-1 0-14 15,3 0-8-15,1-4-37 0,0 1-33 16,4 0-41-16,-2-1-387 0,3-3 177 0,-3 1 117 16</inkml:trace>
  <inkml:trace contextRef="#ctx0" brushRef="#br0" timeOffset="39148.68">11305 13078 15 0,'-20'0'44'0,"4"0"-4"16,-4 0-1-16,2 0-4 0,-4-2-1 16,3 2-5-16,1 0-1 0,-4 0-2 15,1 0-6-15,0 0-2 0,0 0 1 0,-1-3-1 16,2 6-4-16,-2-3 0 0,-1 2-2 15,-1-1 0-15,0 2-1 0,-6-2-2 16,2 3-2-16,-1 0 1 0,1 0 0 16,-2-1-2-16,3 3-1 0,-1 0 1 15,0 0-2-15,1-1 1 0,-1 3-3 0,4-3 3 16,-4 2-2-16,2 4 5 0,1-2-5 16,-3-1 0-16,3 3-1 0,0-1-1 15,-1 2 3-15,1-3 0 0,1 2 2 0,1 1-3 16,0-3 1-16,0 3 1 0,-3 1 1 15,3-2-2-15,0 3 2 0,0-1 0 16,-5 0 2-16,0 2-1 0,3 1 1 0,-3-2 1 16,1 0 0-16,4 2 1 0,2-2-1 15,-3-1 0-15,6 2 2 0,-4-2 3 16,3 0-7-16,0 2 5 0,2-1-3 0,0 1 6 16,2 1-5-16,1-1-2 0,-2 0 6 15,4 2-4-15,1-2 1 0,1 1 0 16,2 0 4-16,-4 2-3 0,6-1-1 15,-2-2 1-15,2 1 4 0,-1 0-4 0,3 4-1 16,-1-3 4-16,3 1 1 0,0 0-1 16,0 1 0-16,0 0 2 0,0 2 3 15,4 0 0-15,0 0-3 0,2 2 4 16,0 1-2-16,3 1-2 0,2-3 2 0,1 2-1 16,-2 0 2-16,6-2-2 0,0-1-3 15,1-2 1-15,6 3-2 0,-4 2 2 0,5-6-5 16,-6 0 3-16,5-2 4 0,-4 1-5 15,4 0 2-15,-1-3-2 0,-2 3 0 16,2-5-1-16,-1 3 2 0,1-4 0 16,2 3-4-16,-1-1 0 0,0-1-1 0,2-1 0 15,1 1-2-15,2-1 2 0,1-2-2 16,-2-2 3-16,2 4-4 0,3-4 2 16,-2 0-2-16,1-1-2 0,1 0 5 0,0 0-7 15,-3 0 4-15,3-3 1 0,-2 1-4 16,-1 1-2-16,1-2 5 0,-2 0-5 15,2 0 7-15,-2-3-6 0,-1 0-1 16,1 0 7-16,-1 0-13 0,5 0 7 0,-2-3 2 16,-2 0-1-16,2 1 1 0,-2 1-1 15,-1-4-4-15,3 1 7 0,-3 1-2 16,-4-1-3-16,6 1 0 0,-3-3 6 0,2 1-3 16,-3-1-3-16,2 4-1 0,-2-4 5 15,1 3-2-15,-3-3 1 0,2 3-1 16,2-2-5-16,1 1 6 0,-3-2-2 0,1 0 1 15,0 2-2-15,0-3-1 0,2 1 0 16,-3-2 6-16,3 2-3 0,-4 1-4 16,4-1 8-16,-3-1-12 0,1 1 7 15,-2-2-3-15,0 1 2 0,1 1 0 0,-1-2-3 16,-4 1 2-16,2 1 3 0,-2 0 0 16,2-1 2-16,-1 0-5 0,-1-2 8 0,4 1-2 15,-6 1 3-15,2 0-1 0,-1-1-1 16,1-2-4-16,2 0 0 0,-2 0 5 15,0-1 0-15,-1 1-2 0,-3-2 1 16,4-1-5-16,-6 1 2 0,0 1 3 0,4-4-4 16,-6 3 2-16,1-1-1 0,1-3-3 15,1-1-2-15,-4 3 3 0,1-3 2 16,0 0-6-16,0 2 1 0,-2 0 3 16,0 0 2-16,0 0 1 0,1-2-2 0,-2 0-1 15,-1 1 3-15,0-1-3 0,1 0 5 16,-3 3 0-16,0-3-5 0,0 1 4 0,-2-1-1 15,-2 3 1-15,2-3 0 0,-2 4 1 16,2-5-3-16,-4 3 1 0,2 2 1 16,-2-2-3-16,0 0 0 0,0-1-2 15,-2 1 1-15,0 2 1 0,-3-3-1 0,3 2 2 16,-2 0-8-16,-3 0 5 0,3 1 0 16,-5 0-2-16,3-1 5 0,-2 1-1 15,-2-1-1-15,2 1 0 0,-2 2-1 16,-3-5 1-16,0 3 0 0,0 0-2 0,-3 2 0 15,2-3 0-15,-3-1 2 0,2 3 2 16,-2-1-3-16,0 0 0 0,0 1-1 16,-2-1 0-16,0 2 0 0,0-1 1 0,-1 1-3 15,2 1 6-15,-4 1 0 0,-2 1 0 16,3-2-2-16,-3 3 1 0,4 1-1 16,-4 1 1-16,1 0 1 0,-1 0 0 0,5 4 1 15,-2-2 0-15,2 1 1 0,-1 1-1 16,2-1-4-16,0 2-1 0,1-3 4 15,0 3-3-15,2 0-1 0,-1 0 2 0,2 0 1 16,0 0-3-16,1 3 5 0,0-3-1 16,2 2-3-16,-1-2 0 0,-2 1 1 15,4 1-1-15,-1 1-4 0,0-2 2 16,1 1 8-16,1 1-6 0,1-2 0 0,-1 0-2 16,0 2 0-16,3-1 3 0,0-1-2 15,-1-1-2-15,0 2 2 0,3 1-3 16,6-3 6-16,-13 3-4 0,7-3 2 0,6 0 0 15,-10 2 0-15,10-2-1 0,-11 2 0 16,11-2 0-16,-11 0 0 0,11 0-2 16,-10 0 2-16,10 0-2 0,0 0 0 0,-13 0-1 15,13 0-1-15,-9 0-16 0,9 0-12 16,0 0-16-16,-10 0-12 0,10 0-12 16,0 0-8-16,0 0-8 0,0 0-7 15,-10 0-7-15,10 0-10 0,0 0-271 0,0 0 130 16,0 0 86-16</inkml:trace>
  <inkml:trace contextRef="#ctx0" brushRef="#br0" timeOffset="44986.1">17450 13753 86 0,'-37'-7'146'16,"3"1"-7"-16,2 3-3 0,1 1-10 16,-1 2-8-16,0 2-6 0,-4 4-3 15,-3 1-8-15,-9 7 1 0,2 0-4 0,-1 7-3 16,-12 13 2-16,2 3-4 0,2 5 1 15,4 7-5-15,0 4-1 0,9 3 2 0,0 5-3 16,5 4-3-16,4 3-1 0,5 3-1 16,3 5 2-16,6-1-5 0,0 1-6 15,6 1-3-15,5 2 0 0,6-14-1 0,4-5-4 16,6 20-5-16,7 1 0 0,8-5-2 16,7-2-5-16,8-1-1 0,17 5-2 15,6-4-2-15,11-10-4 0,9-2-1 0,4-9-2 16,-12-13-7-16,8-4 0 0,2-5-3 15,-1-5-4-15,5-1-4 0,0-10 0 16,-2-3 0-16,-1-5-4 0,-10-7-6 16,-10-6-1-16,21-3 1 0,-7-4 4 0,-19-1-5 15,10-10-3-15,-5 1 3 0,-5-9-7 16,-4 1 1-16,-1-4 1 0,-12 1-2 0,7-8 3 16,-1-2-6-16,1-1 4 0,-5-6 7 15,5-1 6-15,0-3-2 0,-5-2 0 16,-4-3-5-16,-1-1 2 0,-5 3-3 15,-5-2-3-15,-2-1-4 0,-10 7 4 0,-8 4-2 16,-5 0 0-16,-1 4-4 0,-12-7 1 16,-6-18-1-16,-10 3-4 0,-7 1 0 0,-8 2 5 15,-5 3-7-15,-10 1 3 0,-5 5-1 16,-13-2-1-16,-10 4 1 0,11 13 5 16,-4 4-4-16,-2 6 0 0,-5 5 3 15,-1 3-3-15,-1 4-5 0,-2 2 6 0,-2 5 0 16,2 3-2-16,-2 3-2 0,15 0 1 15,-15 5 0-15,18 1 4 0,9 1-3 16,3 1-1-16,0 2-8 0,3 4-15 0,5 1-15 16,3 1-20-16,8-1-27 0,3 3-30 15,4-1-33-15,5 2-35 0,8-1-30 16,2 1-31-16,4-4-630 0,5 2 298 0,3-4 197 16</inkml:trace>
  <inkml:trace contextRef="#ctx0" brushRef="#br0" timeOffset="47406.64">8591 3880 56 0,'0'-19'64'0,"2"4"1"0,0 1 7 16,-2 7 4-16,2-2-5 0,-2 3-2 16,0 0-2-16,0 6-14 0,0-9 1 0,0 9-6 15,0-4-6-15,0 4-3 0,0 0 0 16,0 0 2-16,8 18 2 0,-6-6 1 15,4 5-7-15,-2 8 5 0,0 2 4 0,0 3-4 16,0 7-5-16,0 2-3 0,0 2-3 16,1-1 3-16,-1-1-5 0,-2-1-5 15,0-6-1-15,0-2 2 0,3-2-1 0,-3-5 4 16,0-2 9-16,0-4 19 0,0-4 13 16,0-3-6-16,1-4-4 0,-1-5-8 15,-2-1-8-15,0 0-3 0,4-26-7 16,0 9-2-16,2-8-6 0,2-6-4 0,2-4-4 15,6-7 0-15,3-4-3 0,9-14-2 16,0 13 2-16,-4 7-5 0,4 3-2 0,2 3-3 16,-3 4-1-16,-1 7 1 0,-1 2-2 15,1 4 1-15,-4 5-2 0,2 2-1 16,-1 4 1-16,-1 3 0 0,-2 3 1 16,6 6 1-16,-5 4-1 0,0 2-1 0,-2 3 2 15,1 0-4-15,-4 2 2 0,0 0 1 16,-2 2 2-16,-3 0 1 0,-1-2-2 15,1-3 1-15,-2-2-1 0,-3 1 4 0,2-5 9 16,-2 3 13-16,-2-4 9 0,4-1 4 16,-4-2-7-16,0-3-3 0,-4-1-3 15,10-7-7-15,-6 0-1 0,2-5-3 0,3-1-2 16,0-3-2-16,1-4-2 0,1 2-2 16,-3-1-1-16,5 2-1 0,-4 2-6 15,-1 1 2-15,2 3-1 0,-1 1-2 0,2 3-4 16,-3 1 4-16,3 3 0 0,-3 3 0 15,4 3 0-15,2 3-1 0,-2 3 2 16,3 3-1-16,0 3 2 0,2 0-1 0,2 2-2 16,-2 0 4-16,1-1-4 0,2-1 3 15,-1-2-3-15,2-1 1 0,2-3 2 16,1-2-2-16,-1-4-3 0,0-3 0 16,4-3-2-16,1-4-1 0,-2 0-5 0,1-5 0 15,1-3-6-15,0-2-6 0,-6 0 3 16,4-4-6-16,-3 2 4 0,-1-2-4 15,-6 3 4-15,1 1 1 0,-2 0 2 0,-4 4 1 16,-1 1-3-16,0 0 5 16,0 4 0-16,-2 1 2 0,-2 3-3 0,0 2 6 15,-6 2-1-15,15 8 0 0,-8 1 1 16,3-1 1-16,-2 5 1 0,3-1 4 0,0 2-4 16,4 2 4-16,1-1 1 0,4-4 1 15,-2 2-3-15,2-1 1 0,1-5 1 16,3-1 1-16,-2-3 6 0,0 0-6 0,1-6 0 15,3 0 2-15,-6-5 2 0,2-1-4 16,-1-2 4-16,-7-3 1 0,0 1-1 16,-8-1-1-16,-2-3-3 0,-8 2 3 0,-5-3-2 15,-6 1-3-15,-10 1 1 0,-5-4 0 16,-6 5-6-16,-6 0-2 0,-5 2-8 16,7 1-16-16,2 5-13 0,7 1-25 0,3 2-17 15,5 4-16-15,1 0-13 0,6 2-22 16,4 2-333-16,4 0 161 0,8-1 107 15</inkml:trace>
  <inkml:trace contextRef="#ctx0" brushRef="#br0" timeOffset="48176.13">10970 3609 83 0,'0'0'92'0,"-34"10"0"0,15 0-11 15,-4 1-7-15,-2 4-6 0,-3 4-11 16,2 0-1-16,3 2-10 0,5-3-2 16,2-2-6-16,4 3 0 0,6-4-8 0,2-1-4 15,2-1 3-15,6-6-6 0,2-2 2 16,4-3 0-16,3-4 4 0,4-3-4 16,4-7-1-16,1-1-1 0,2-8-1 15,2-1 1-15,-1-5-7 0,1-5 4 0,0-4-8 16,-2-4 2-16,0-3-1 0,1-17 1 15,-5 7-7-15,-6 6 5 0,-4 0 4 16,-3-2 4-16,-2 9 8 0,-5 8 0 0,-3 0 5 16,-1 1 8-16,-3 6-3 0,3 4-3 15,-4 7-3-15,-2 3-2 0,0 5-4 16,0 9-5-16,10-3-2 0,-19 15 4 0,13 0-7 16,0 2-1-16,6 4 0 0,4 4 0 15,4 2-1-15,5 3 2 0,3-1-6 16,10 3 3-16,4-2-3 0,6 1 3 15,2-4 1-15,2 0-3 0,-2-6-1 0,2-2 4 16,-3-4-5-16,1-3 1 0,-4-5-1 16,-3-2-2-16,-1-1 2 0,0-4-4 0,-3-1-3 15,1-3 4-15,-6 0-2 0,-2-3 3 16,-5 1-3-16,-3-2-1 0,-1 0 4 16,-4 0-4-16,-3-1-3 0,-4 3 0 15,0-1 1-15,-2 1-1 0,-3 3 5 0,-1 0-3 16,6 3-4-16,0 0 0 0,-21 6 2 15,14 0-1-15,3 1 1 0,0 3-2 16,2 1-1-16,2-1 2 0,4 1 2 0,0 1-1 16,5-1 2-16,1 0-3 0,3-2 4 15,4-2-2-15,1-1 0 0,4-5 2 16,1-2-2-16,5-4 3 0,2-2-2 0,4-5-2 16,1-2 2-16,1-7 0 0,0-3 0 15,-2-4 0-15,-3-2 1 0,-3-7-4 16,0-2 5-16,-7-1-1 0,1-4 5 0,-6 0 1 15,-5 7 2-15,-2 1 9 0,-1 4 8 16,-4 5 7-16,0 5 3 0,1 2-7 16,-3 5-6-16,0 4-1 0,-2 7-2 0,0 4-2 15,0 0 2-15,0 0-1 0,-7 30-2 16,7-10-3-16,0 8-1 0,3 2 2 16,-1 8-3-16,2 3-2 0,0 2-2 15,0 9-13-15,2 2-26 0,1 3-27 0,-4 0-28 16,-1 0-21-16,-2 0-24 0,-5 0-12 15,-2 0-6-15,-7 14-396 0,-9-6 184 0,-7-4 123 16</inkml:trace>
  <inkml:trace contextRef="#ctx0" brushRef="#br0" timeOffset="48442.39">9977 4751 1078 0,'-91'21'28'0,"13"-4"-11"16,12-5 16-16,12-3 64 0,9-5 28 15,11-2-15-15,7-7-14 0,12 3-8 0,8-6-10 16,9-2 1-16,15-3 0 0,19-8-3 16,39-10 1-16,32-5-6 0,18-1 0 15,22 0-3-15,7 0-2 0,7 0-5 16,1 2-4-16,6 1-5 0,-1 1-3 0,3 2-3 16,-5 1-6-16,-5 4-6 0,-9 2-1 15,-11 6-4-15,-11-3-4 0,-32 9-2 0,-12 3-8 16,-20-1-23-16,-16 4-23 0,-13 1-21 15,-4 1-34-15,-7 0-32 0,-6 0-31 16,0 3-38-16,-4-5-551 0,-2 0 251 16,-5-1 165-16</inkml:trace>
  <inkml:trace contextRef="#ctx0" brushRef="#br0" timeOffset="48651.84">13110 3661 33 0,'58'-9'160'0,"-4"-3"-15"15,-1 3-13-15,4-1-12 0,19-2-15 16,-9-2-8-16,-13 3-7 0,-1-2-16 0,-4 5-17 16,-7-4-34-16,-4 2-37 0,-4-2-30 15,-9 1-21-15,-3-2-16 0,-4-3-202 0,-4 1 96 16,-8 0 63-16</inkml:trace>
  <inkml:trace contextRef="#ctx0" brushRef="#br0" timeOffset="48860.68">13808 3332 404 0,'-16'-22'18'16,"-2"4"18"-16,2 2 20 0,1 3 8 16,0 3 15-16,6 1 8 0,-1-1 0 0,4 5-11 15,2-3-5-15,2 4-7 0,2 4-8 16,0 0 2-16,16-4-6 0,-1 8-8 16,4 4 1-16,4-1-3 0,9 7-3 15,2-1-9-15,0 2 5 0,4 6-3 0,-2 0-1 16,-2 2-4-16,-6 1-2 0,-5-3-1 15,-2 1-1-15,-8 1 5 0,-5-2 8 0,-4 3-4 16,-4 0 1-16,-8-1-5 0,-7 7 1 16,-2-4-6-16,-8 6-4 0,-3-3 0 15,3-4-23-15,-1 0-28 0,1-2-41 0,0-2-44 16,-1-5-436-16,5-1 188 0,-3-2 124 16</inkml:trace>
  <inkml:trace contextRef="#ctx0" brushRef="#br0" timeOffset="50511.62">15331 3017 23 0,'-6'-7'159'16,"0"3"-13"-16,0 2-11 0,-2 2-16 15,8 0-12-15,-21 13-4 0,6 2-4 16,-2 5-8-16,-1 2-6 0,-2 6-8 0,3 3-8 16,-2 6-4-16,4-5-5 0,3 3-9 15,3-1-1-15,2-6-6 0,5 2-5 16,2 0-5-16,5-2-2 0,4-3 0 0,5 1 0 15,5-5-4-15,5-2 0 0,0-4-6 16,4-3 2-16,0-4-6 0,3-5 2 16,1 1-4-16,2-6 1 0,1 0-4 0,2-4-1 15,1-2-1-15,-2-1 0 0,-4-6-1 16,0 0 0-16,-5-4-1 0,-5 0 1 16,-1 0 1-16,-9 0-2 0,-1 1 5 0,-5 0-2 15,-1 2 0-15,-5 2 2 0,-2 2 1 16,-3-1 0-16,-1 5-4 0,-3-2-1 0,1 5 1 15,-1 1-3-15,-1 4-2 0,0 0 1 16,0 4-3-16,4 1 2 0,0 1 0 16,0 4-2-16,2-2 2 0,4 4-2 15,0 1-1-15,4 1 2 0,0 2-4 0,6-3 2 16,2 1-1-16,2 0-5 0,1 0-17 16,6-3-8-16,0-2-13 0,3-1-12 15,1-2-13-15,-4-2 4 0,0-2 6 0,3-1-28 16,-4-4 8-16,4-1 8 0,1-5 6 15,-3-1 8-15,-2-1 4 0,2-5 3 0,-3 1 11 16,-2 0 7-16,0-3 15 0,-3 4 10 16,-2-1 2-16,0 2 9 0,-4 2 2 15,3 0 8-15,-3 1-11 0,-1 3-2 16,1 1-1-16,-4 0-5 0,3 2 1 0,-1 4-3 16,-6 0 12-16,0 0-3 0,17 10-6 15,-10-2 4-15,-1-1 4 0,0 1-4 16,0-1 0-16,0 3 5 0,-1-2-8 0,2-1 2 15,-1-1 2-15,0 0-2 0,0 0-2 16,1 0 5-16,-1-4 1 0,2 0-2 0,1 1 6 16,4-3-10-16,-3 0 0 0,3 0 2 15,2 0 1-15,-3-3-1 0,1 3-3 16,0 0 2-16,0 3-5 0,-1-3 6 16,2 1-5-16,-2 4 10 0,-2-3-4 0,5 3-8 15,-2 0 11-15,2-1-9 0,-3 0 3 16,4 3 5-16,-4-2 5 0,2-3 4 0,2 2 13 15,0-3 3-15,-3-1 11 0,4 0 3 16,-2-4 7-16,1-1 4 0,0-3 2 16,0-1-8-16,1-4-5 0,-1-5-3 15,-2-1-3-15,4-6-4 0,-6-3-5 0,0-5-2 16,-3-3-3-16,2-2-4 0,-3-8-2 16,-4 5-2-16,1-9-3 0,-5 6-2 15,2 0-2-15,-4 3 1 0,2-1-1 0,-3 9-1 16,1 3 6-16,0 4-2 0,0 4-6 15,2 1-4-15,-2 5-4 0,0 6 2 16,-2 4 4-16,1 6-2 0,3 0 2 0,-4 14-1 16,4 3-1-16,0 3 5 0,2 4-2 15,0 5-4-15,1 6 2 0,3 3-1 16,0 1 1-16,3 1 1 0,-3-2 0 0,4-1-2 16,0 1 3-16,2-3-1 0,-2-1 2 15,3-3-2-15,2-4 1 0,-5-5 0 0,1-3-2 16,2-2 4-16,-2-6-1 0,5-1-2 15,-1-2 3-15,2-6-2 0,2-1-3 16,-2-2 0-16,0-3 1 0,1-4-2 16,2 0 1-16,1-5 0 0,-4 2-5 0,2-2 3 15,1-1 1-15,-4 1-3 0,-3 1 0 16,2 1 0-16,-5 2 1 0,1 0-4 16,-3 2-4-16,1 1-6 0,-3 3 0 0,3 3 3 15,-9 0-1-15,12 3 2 0,-6 1 2 16,1 2 2-16,2 1 1 0,-3 4 0 15,4-3 2-15,-1 3-1 0,1-2 1 0,-1 2 0 16,0-1-1-16,1-1-1 0,0-1 0 16,-1 0 0-16,0-1-4 0,-1-1-5 0,0-1-8 15,1-1-3-15,1 0-9 0,-1-2-2 16,2 0-5-16,-1-2-2 0,0-2-4 16,2 0-5-16,-4 0 1 0,2-2-7 15,1-1 5-15,0 1 4 0,-3 0 1 0,3 0 8 16,-1 1 2-16,0-2-1 0,0 4 9 15,0-1 0-15,-2 0 9 0,2 2-2 16,2 0 3-16,-2 0 6 0,3 2 4 0,1 1-6 16,2-1 3-16,-2 1-1 0,0 0 3 15,2-1 3-15,-4 0 1 0,1 0 0 0,-2-2 7 16,0 0 4-16,-1-2 3 16,0 0-1-16,-4-2 7 0,4 0-2 0,-6-1 5 15,-2-3-3-15,-2-1-7 0,0 1 0 16,-4-4 1-16,-2 2 3 0,-2-2 0 0,0-1 0 15,-2 1 4-15,1-1 5 0,3 2 9 16,-1 0-3-16,1 2-4 0,2 0 2 0,0-1-7 16,1 1-2-16,6 1 0 0,-1-2 0 15,4 3-5-15,3-3 1 0,1 3-1 16,1-1-2-16,-1-2 2 0,0 3-3 16,4-1-1-16,-4 1-4 0,3 1 7 0,0-2-2 15,-5 2 1-15,3 4-3 0,-3-4-2 16,-2 1 0-16,3 4-1 0,0 1-3 0,-9 0 2 15,14 1 5-15,-8 4 0 0,3 1 2 16,-2 1 1-16,1 2 1 0,-2 2 0 16,3 0 1-16,-1 5-1 0,-2-2-3 15,3-2 2-15,0 4 0 0,-3-1-1 0,0 0 3 16,0-2-14-16,0-1-22 0,-1 1-23 16,0-2-14-16,-1-3-24 0,-2 0-24 0,-2-2-309 15,-2-1 143-15,2-5 94 0</inkml:trace>
  <inkml:trace contextRef="#ctx0" brushRef="#br0" timeOffset="50816.97">16315 2848 182 0,'0'0'165'0,"0"0"-12"16,0 0-16-16,40-4-17 0,-15 4-9 0,9 0-23 15,8-2-32-15,5 4-43 0,1-2-36 16,12 2-37-16,-1 0-261 0,2-1 109 16,7 3 72-16</inkml:trace>
  <inkml:trace contextRef="#ctx0" brushRef="#br0" timeOffset="51242.83">18440 2904 124 0,'-2'-5'135'0,"0"0"-15"0,-7-1-13 15,-1 1-1-15,-5 4-18 0,-4-1-3 16,-3 2-13-16,2 3-2 0,-4 2-14 0,1 3 1 16,-1 3-11-16,4 2-3 0,-2 2-11 15,5 1 0-15,3 2-1 0,2-2-6 16,4 3 1-16,4-2-4 0,6-4 3 15,0 2-1-15,4-1 3 0,6-3 1 0,0-3 3 16,3-2 1-16,4-5-1 0,2-2 2 16,5-5 4-16,-1-3 2 0,5-7 0 0,-3-3 2 15,-2-6-2-15,3-6-4 0,-3-5-2 16,7-18-2-16,-6-6-3 0,-8 7-5 16,4-10-4-16,-7 8 3 0,-3 9 3 15,-6 8 4-15,3 2 10 0,-2 8 4 0,-1 3-4 16,-4 2-7-16,2 4-7 0,-2 5-4 15,0 5-2-15,-2 5 0 0,0 4-4 16,0 0 2-16,-2 21 0 0,0 2 1 16,2 9-2-16,0 8 0 0,-2 16 0 0,4 5 0 15,2 19-17-15,0 0-32 0,5 0-38 16,4-3-51-16,0-6-55 0,-5-16-474 16,6-9 222-16,0-2 146 0</inkml:trace>
  <inkml:trace contextRef="#ctx0" brushRef="#br0" timeOffset="57641.86">20891 1938 101 0,'-4'-5'148'0,"-1"2"-8"0,5 3-6 0,-6-6-6 16,6 6-4-16,-4-4-14 0,4 4-6 15,-4-1-10-15,4 1-7 0,0 0 5 16,2 13 8-16,0-1 11 0,4 2-5 0,3 9 1 16,2 8 9-16,3 10-1 0,0 5-2 15,8 18-4-15,-3 1-2 0,0 3-5 16,2 3 0-16,1 0-9 0,-4-1-9 15,2-1-8-15,-3-2-1 0,1-1-10 0,-2-10-4 16,-4-10-5-16,1 1-3 0,-2-4-9 16,1 1-4-16,-3-7-4 0,-3-3-5 15,2-2 1-15,-1-5-7 0,-1-2-17 0,1-3-17 16,-3-4-31-16,0-1-24 0,0-2-18 16,-2-1-27-16,2-3-23 0,-2-2-35 15,2 0-40-15,2-4-616 0,-4-3 280 0,4-4 184 16</inkml:trace>
  <inkml:trace contextRef="#ctx0" brushRef="#br0" timeOffset="58099.65">21645 1896 23 0,'0'-11'180'0,"0"2"-1"16,0 0-7-16,0 1-2 0,0 0-8 15,0 3-9-15,0-1-8 0,0 0-11 0,0 6-15 16,-2-7-9-16,2 7-6 0,0 0 4 15,0 0 11-15,-12 28 0 0,6-6 6 0,0 6 0 16,-2 8-3-16,-1 4 4 16,-1 9-9-16,1 3-3 0,-6 20-8 0,-1 1 0 15,2 1-13-15,-2-4-3 0,1 1-14 16,2-11-6-16,1 9 1 0,-1-9-10 0,5-11-1 16,-4 0-8-16,4 1-7 0,2-4-8 15,0-6 7-15,2-3-8 0,-3-1-12 16,2-5 0-16,3-4 3 0,-2 0-9 15,0-4-1-15,2-2-15 0,0-2-16 0,0-3-19 16,2 1-22-16,-2-4-27 0,0-1-29 16,0-4-33-16,2 3-17 0,0-3-43 0,2-3-35 15,-2-5-30-15,0 0-572 0,12-7 286 16,-4-4 188-16</inkml:trace>
  <inkml:trace contextRef="#ctx0" brushRef="#br0" timeOffset="58430.37">22356 1901 112 0,'2'-6'193'0,"-2"2"-21"15,0 4-16-15,0 0-10 0,0 0 11 0,-6 22-6 16,0-2-2-16,-6 10-3 0,2 5-5 16,-5 11-3-16,-2 4-10 0,-4 19-4 0,-1-1-9 15,2 0-11-15,-2 0-9 0,3-1-11 16,5-12-7-16,-2-5-13 0,2-2-2 16,2-1-5-16,-4-1-7 0,6-2-10 15,-3 1-13-15,1-10-24 0,1-1-23 0,-2-2-24 16,3-1-31-16,2-6-25 0,-2 0-26 15,2-3-38-15,2-1-52 0,0-5-446 16,-3-5 225-16,3-1 149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9:31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15925 7528 67 0,'0'0'136'0,"-10"2"-6"0,10-2-7 16,0 0-1-16,0 0-2 0,0 0 6 15,30-15 1-15,1 2-3 0,9-3 1 16,9-3-4-16,21-10-11 0,2-1-6 16,6-2-4-16,2-2-5 0,20-5-5 0,0 2-6 15,-15 4-6-15,-4 3-9 0,2 1-7 16,-4 2-5-16,-5 2-5 0,-9 0-3 0,-14 9-7 15,-11 2 0-15,-8 6-11 0,-6-2 0 16,-3 2-3-16,-4 2-3 0,-2 0-1 16,-1 1-2-16,-4 0-2 0,-6 3-4 15,-2 1-1-15,-4 1-5 0,0 0-14 0,0 0-17 16,-38 3-19-16,12 3-20 0,-1-2-20 16,-9 3-15-16,0-1-13 0,-5 2-12 0,1 1-2 15,2-5-6-15,-1 2 3 0,4-1 2 16,3-4 4-16,-2 1 6 0,5-2 9 15,-1-2 11-15,5-1 8 0,0-3 8 16,3-1 7-16,-1-2 10 0,6 1 13 0,0 0 9 16,3-2 17-16,0-3 9 0,2 5 14 15,2-4 13-15,-1 3 10 0,0-1 9 16,3 2 14-16,-1 1 7 0,1-1 9 0,0 4 4 16,1-1 1-16,0 1 1 0,-1 4-2 15,-2 0-1-15,-1 4-1 0,-2 1 4 16,-1 5 2-16,-7 5-2 0,-3 6-3 0,-4-1 5 15,-5 10 0-15,-3 1-2 0,-13 6 0 16,-1 5-3-16,-6 2-1 0,1-3-1 16,0 4-2-16,-2-2-5 0,4-1 0 0,0-2-1 15,11-5-5-15,5-10-4 0,4-1-3 16,5-3-3-16,3-4-2 0,6-2-2 16,0 0-4-16,4-1-3 0,0-4-3 15,3-3-4-15,1 3-3 0,5-5 0 0,-1 1-3 16,5-3 0-16,2-3-2 0,0 0-2 15,17 5-1-15,-6-7-4 0,8-3 2 0,2 2-2 16,6-2 2-16,3-1-4 0,6 0-1 16,5-2-1-16,-2 1-1 0,5 1 0 15,-1 0 0-15,1 0-2 0,-1 1 0 16,-1 1 0-16,-2 1 0 0,-8 0 1 0,0 2-1 16,-3-1-1-16,-3 0 5 0,-5 0-6 15,-1 2 3-15,-2-2 0 0,-2 2 2 0,-4-2 8 16,0 0 8-16,-3 0-5 0,-2-2-1 15,-5 1 1-15,-2 3-2 0,-11-18-5 16,0 7 0-16,-5-3 4 0,-8-8-6 16,-1-2-3-16,-9-4-1 0,0-4-1 0,-8-10-1 15,5 2-2-15,9 6 2 0,0 0-4 16,4-2-1-16,1 5-6 0,4 3-13 16,4 1-18-16,3 4-24 0,3 2-32 0,3 6-25 15,1-1-34-15,3 7-19 0,2-1-22 16,2 4-556-16,3 1 256 0,-1 2 169 15</inkml:trace>
  <inkml:trace contextRef="#ctx0" brushRef="#br0" timeOffset="1315.15">14307 10744 97 0,'-8'-7'112'0,"-2"-4"-6"15,2 3-6-15,-5-4-6 0,0 2-15 16,-6-1-5-16,0 0-1 0,-2-1 0 16,-5 1-12-16,1 1-4 0,-7-2-3 15,-4 1-1-15,-2 1-8 0,-3 1 2 0,-13 2 0 16,-3-1-11-16,-2 0-3 0,-5 3 2 15,-21 1-13-15,-4 0 6 0,12 3 8 0,6 1-10 16,-22 3 0-16,-2 1 3 0,2 3-1 16,4 3-2-16,1 1-11 0,3 3 11 15,-2 3-3-15,4 0-2 0,-1 4-1 16,1 1 0-16,0 2-10 0,3 1 10 16,-1 0-7-16,3 3 1 0,4 2 0 0,0 1 2 15,9 3-6-15,-4-1 3 0,6 0-6 16,6 5 4-16,2-3-1 0,6 3 1 15,0 3 2-15,11-5-1 0,7-3 4 0,-9 17-1 16,12-6 0-16,2-7 3 0,8 4 2 16,1-3 0-16,6-2 1 0,2 0 6 0,7 3 2 15,2-1 1-15,6-1 6 0,10 6-3 16,7 0 2-16,15 12-2 0,11-2 3 16,9-6 1-16,13-2 2 0,18 5-2 15,8-8-2-15,5-5-6 0,-11-11-2 0,23 1 0 16,9-6 0-16,8-6-4 0,4-4-1 15,7-7-1-15,0-6-2 0,0-4-3 0,-2-9-3 16,-7-6-3-16,2-6 5 0,1-6-4 16,-1-9 1-16,-1-1 0 0,-3-6-3 15,-2-8 1-15,-10-7-1 0,-12-2-5 16,-12-4 4-16,-12-3-1 0,-15 1-3 0,-19 7-1 16,-13 1 0-16,-9-3-1 0,-9 9-3 15,-14 11 0-15,-6 2-1 0,-10-2-1 16,-17-10-1-16,-11 6-2 0,-13 4 2 0,-15 8-2 15,-13 7 2-15,-7 9 0 0,-14 5-3 16,-33 11-17-16,-15 7-19 0,-11 10-34 16,-9 5-24-16,1 8-27 0,11 5-19 0,3 3-24 15,11 1-488-15,11 2 224 0,12-1 148 16</inkml:trace>
  <inkml:trace contextRef="#ctx0" brushRef="#br0" timeOffset="15091.09">11469 14634 48 0,'0'0'106'0,"0"-5"1"15,2-3-10-15,5 2-12 0,0-5 3 0,5 0-3 16,3-5-9-16,4-2 9 0,8-2-13 16,9-3 0-16,19-16 4 0,5 2-13 15,3-1-3-15,3-5-3 0,2 3-9 16,0 1-2-16,-3 2-8 0,-1 2-2 0,-7 1-4 16,-11 10-3-16,-7 3 1 0,-7 4-6 15,-5 3-2-15,-4 1-1 0,-2 2-3 16,-1 1 2-16,-6 3-7 0,-4-3-2 15,1 2-9-15,-6 2-8 0,-1-3-11 0,-6 4-6 16,0 0-8-16,-5-1 0 0,-4 0-2 16,-3 0 4-16,-4 0 2 0,-4 0 6 15,-4 0-4-15,-1 2 1 0,-5 1 10 16,0-2 0-16,-2 4-3 0,1-3 0 0,1 2 4 16,2 1 3-16,3-1 3 0,3-2 5 15,3 2 4-15,2-1-4 0,4 2 3 16,3-1-1-16,4 1 5 0,4-2-1 0,4 3 1 15,0 0 0-15,0 0 5 0,24-5-2 16,-9 3-2-16,4 2 3 0,4 0 8 16,7 0-9-16,0 0 6 0,3 4 1 0,1-1-4 15,6 1 3-15,1 5-2 0,-1 2 8 16,-4 2-7-16,7 4 1 0,-8 4 4 16,1 4 4-16,-6 1 0 0,-2 6 3 0,-12-5 1 15,-3 6-4-15,-1 0 2 0,-7 6 0 16,-5-7 0-16,-5 8-3 0,-5-2 0 15,-5 6 0-15,-1 0-3 0,-16 10-2 16,2-11-4-16,-8 7-1 0,1-14-6 0,4-6-16 16,3-1-6-16,2-10-8 0,6 0-13 15,0-4-12-15,5-3-16 0,3-3-16 16,1-1-8-16,2-8-16 0,5 2-13 0,0-2-264 16,6 0 130-16,-8-8 86 0</inkml:trace>
  <inkml:trace contextRef="#ctx0" brushRef="#br0" timeOffset="15327.87">12075 14253 4 0,'-24'-23'80'0,"6"-2"-8"0,1 4-6 16,4-2-8-16,0 2-11 0,5-1-13 0,0-3-20 15,-2 2-23-15,6 0-25 0,0 3-79 16,4 2 38-16,0-1 26 0</inkml:trace>
  <inkml:trace contextRef="#ctx0" brushRef="#br0" timeOffset="17866.98">20362 3210 55 0,'-11'-8'158'0,"3"1"-18"0,1 1-7 16,3 2-14-16,0 3-16 0,4 1-4 15,-6-7-9-15,6 7-18 0,0 0-2 16,0 0 6-16,-8 14 3 0,6-3-6 0,2 8 5 16,0 4 0-16,0 9 5 0,0 11 4 15,0 2-6-15,0 16-2 0,0 23-6 16,2 5-7-16,-2 1-6 0,2 4 0 15,0-3-8-15,-2-1-5 0,2-5-2 0,0-5-5 16,0-12-3-16,-2-8-3 0,2-3-3 16,-2-3-3-16,-2 2-3 0,2-2 1 0,-2-9-4 15,0-1-4-15,-2-3-2 0,2-2 0 16,0-8-3-16,-2-3-16 0,2-3-3 16,2-7-15-16,0-5-23 0,0-4-27 15,6-7-22-15,-6-2-15 0,16-15-11 0,-1-3 5 16,4-8 3-16,8-9 13 0,7-15 8 15,2 0 8-15,0-2 9 0,-2 10 11 16,-9 6 13-16,3 2 19 0,-3 4 9 0,-3 5 13 16,-4 1 12-16,-3 6 11 0,0 2 10 15,-4 3 4-15,-3 2 11 0,0 3 10 16,-6 2 12-16,1 4 6 0,-3 2 3 0,0 0-1 16,-13 27 2-16,3-6 0 0,-7 2 0 15,0 2-1-15,-2 3 1 0,-3 1 0 16,2-1-6-16,0 1-5 0,3-1-7 15,1-1-3-15,2 0 0 0,6-4-6 0,4 2-3 16,4-4 0-16,4 1-6 0,4-1-1 16,6 0-4-16,7 4-3 0,6-6-1 0,4-2-6 15,1-3 1-15,5 3-5 16,1-4-8-16,0-1-3 0,0-4-13 0,-2 3-36 16,-2-4-29-16,-4-1-29 0,-4 0-35 15,0-1-18-15,0-3-26 0,-3 0-526 0,-1 0 240 16,0-2 158-16</inkml:trace>
  <inkml:trace contextRef="#ctx0" brushRef="#br0" timeOffset="18041.88">21473 4820 123 0,'13'0'128'0,"1"-3"-8"0,6 2-14 16,2-4-12-16,6 0-8 0,4 0-8 15,7-1-10-15,-4 0-10 0,1-2-10 0,0-1-38 16,0-2-40-16,-4 1-50 0,-1-2-196 16,-3-3 94-16,-2-2 62 0</inkml:trace>
  <inkml:trace contextRef="#ctx0" brushRef="#br0" timeOffset="18259.88">22191 4353 121 0,'14'7'123'0,"2"3"-15"0,0 2-2 0,2 4-8 15,-4 2-4-15,1 2-1 0,-3 1 2 16,1 4-6-16,-4 0-8 0,-5 3-6 0,-4 1 2 16,-2-1-21-16,-7 5 6 0,1-1-6 15,-7-1-10-15,-2-1-11 0,-2 0-27 16,0-5-40-16,0 3-48 0,2-12-366 15,0-1 151-15,3-5 101 0</inkml:trace>
  <inkml:trace contextRef="#ctx0" brushRef="#br0" timeOffset="19296.18">23548 4236 138 0,'-16'-9'215'0,"-3"3"-13"15,3 4-16-15,-4 4-16 0,4 2-16 0,-8 9-11 16,-1 8-13-16,-5 6-8 0,-2 8-15 15,5 3-8-15,4 1-10 0,2 3-8 16,3 2-7-16,12-6-9 0,4 0-4 0,6 3-8 16,10-6-5-16,4 4-6 0,8-3-8 15,5-6 0-15,1-5-6 0,0-6-5 0,1-7-2 16,3-5 0-16,-4-7-4 0,7-6-3 16,-1-3-1-16,4-13-3 0,-3-3-2 15,11-19 1-15,-3-13-3 0,-5-11-6 16,5-21 4-16,-5-10 0 0,-4-6-4 0,-7 1 1 15,-7 18 2-15,-5 6 2 0,-9 8-5 16,-5 14 8-16,-1 12 16 0,-4 10 9 16,-2 8 5-16,2 3 0 0,-2 3-3 0,-3 8-6 15,-3 4-3-15,-1 6 3 0,1 10-2 16,-2 9 1-16,-4 14 0 0,2 8-3 16,2 15 1-16,-1 25 0 0,4 1-4 0,5 2-2 15,7-12 3-15,-1-10-6 0,9 18-1 16,3-9-3-16,0-14-3 0,0-12 0 15,-1-6 1-15,4-1-2 0,0-6-2 0,3-3-2 16,-4-3 1-16,4-9 1 0,-3-4-3 16,-1-3 1-16,2-1-3 0,0-5 0 15,0-5-1-15,-3-1 0 0,4-6 1 16,-2 2-2-16,1-7 0 0,-4-1 0 0,-1 1-1 16,0-2 1-16,-2 2 0 0,-1 0 0 15,-2 3 1-15,0 1-2 0,-2 1 1 0,-2 1 2 16,0 4-4-16,0 2 0 0,1 0 1 15,-3 5-1-15,-4 0 0 0,13 10 2 16,-7-1 0-16,1 0-1 0,1 5 1 16,2-1 0-16,0 1 0 0,0-1 2 0,2 4-2 15,1-2 0-15,0 1 3 0,-1-3-2 16,1-3 0-16,2 0-3 0,-2-1 3 16,-1-3 0-16,2-2-2 0,0-1 1 0,1-3 0 15,0 0-1-15,0-4-4 0,1 1-4 16,0-6-1-16,0 3-3 0,-3-1-1 15,2 0 1-15,-7 1 0 0,3 1 0 0,-1 2 0 16,-2-2 2-16,-1 3 0 0,2-1 1 16,-9 3 2-16,10 0 0 0,-4 5 0 0,3-1 2 15,-2-1 1-15,1 1 1 0,-2-1-1 16,5 2 1-16,-3-1-2 0,3-2 3 16,2-1 1-16,-3-1-1 0,2 0-1 15,4-3-4-15,-4-6-11 0,5 0-8 0,0-1-11 16,0-2 2-16,-3-2-3 0,2 3 5 15,-2-1 1-15,1-1 6 0,-2 2 2 16,0 1 0-16,1 0 4 0,4 2 2 16,2-1 0-16,2 6 2 0,-3-2 7 0,4 5-2 15,0 0 1-15,1 5 2 0,-1-2 2 16,3 6 4-16,-6-2-1 0,0 2 2 0,-6 0 2 16,-1 1 4-16,-2 1 9 0,-3 1 5 15,-6-2 1-15,1 1 2 0,-6 0-4 0,-1-1-1 16,-2 1-3-16,-5-2 0 15,5 0-11-15,-3-2-23 0,1-4-31 0,0 2-36 16,-2-4-31-16,10-1-33 0,-10-6-23 16,8-1-480-16,0-6 222 0,2-6 148 0</inkml:trace>
  <inkml:trace contextRef="#ctx0" brushRef="#br0" timeOffset="19918.86">25558 3610 6 0,'4'-18'188'0,"1"10"-9"0,-5 0-12 15,0 3-4-15,0 5-6 0,0 0-5 0,-11 17-5 16,7-1-10-16,-5 9-4 0,3 11-12 16,0 4-6-16,0 7-13 0,1 10-8 15,5 2-8-15,0 2-10 0,3 20-4 16,1-17-9-16,4-9-5 0,0-2-7 0,5-8-4 16,0-1-2-16,0-10-7 0,3-4-3 15,2-5-6-15,-2-6-1 0,3-3-6 16,3-4-2-16,-6-8 1 0,6-4-4 15,-1-1-3-15,0-6-2 0,0-4 1 0,-1 1-2 16,-4-5-3-16,1 1 1 0,-6 0-1 16,-1 1-3-16,-1 0-1 0,-3 1 0 0,-2 1 1 15,-2 1-2-15,0 3 1 0,-4 1-2 16,2 6 0-16,0 0 1 0,0 0-2 16,0 0 3-16,-14 19-2 0,11-6-1 15,1 2 2-15,2 0 0 0,2 2-3 0,1 1 4 16,1 2-2-16,2-3-1 0,2-2 2 15,6 0-2-15,-4-2 3 0,2-1-4 0,4-5 1 16,0 1-1-16,-1-5 0 0,2 0-1 16,0-3 2-16,0 0-2 0,2-4-5 15,-2 0 5-15,-2-2-3 0,0 0 2 16,-3 1 1-16,-1 1 0 0,0 0-3 0,-1 0 1 16,-4 2 2-16,5-1-1 0,-4 0-1 15,1 2 1-15,-2-1 2 0,-6 2-3 16,17 0 0-16,-9 2 1 0,3-2 2 15,0 0 0-15,-1 0-4 0,3 0 2 0,2-2 0 16,-1-2-8-16,4 0-2 0,-1-1-3 16,1-1-1-16,0-1-5 0,0 0 7 0,0 2 3 15,1-1 0-15,-1 3 0 0,2-1 4 16,-2 2-3-16,2 4 2 0,-3 2 0 16,-1 0 3-16,2 5 3 0,-2 3 2 15,0 2 0-15,-2 1 4 0,1 2 2 0,-5 1 3 16,1-1 1-16,-4 0-2 0,-3 0 3 15,-2-1-5-15,0-1 0 0,-2-2-12 16,-2 0-35-16,-2-3-47 0,0-1-65 0,-7 0-619 16,0-5 262-16,0-4 174 0</inkml:trace>
  <inkml:trace contextRef="#ctx0" brushRef="#br0" timeOffset="20080.03">26064 4032 217 0,'2'-7'206'16,"5"3"-8"-16,1-1-17 0,7 1-21 16,4 2-11-16,4 1-17 0,7-2-15 0,2 1-20 15,0 2-43-15,-1 0-60 0,1 2-73 16,-2 1-406-16,-10-2 165 0,0 1 108 16</inkml:trace>
  <inkml:trace contextRef="#ctx0" brushRef="#br0" timeOffset="20435.05">21037 5557 106 0,'-4'4'182'0,"16"1"1"16,18-5-7-16,15-5-3 0,52-5-7 16,49-9-3-16,21-4-2 0,66-9-3 0,19-3 3 15,21 3-16-15,15 0-8 0,1-1-11 16,4 2-6-16,8 3-5 0,4-1-1 16,-12 3-9-16,-11 1-4 0,-15 5-12 0,-20 4-10 15,-52 3-6-15,-13 1-9 0,-16 1-7 16,-19 3-5-16,-36 0-3 0,-14 1-10 0,-12-1-1 15,-22 3-2-15,-12 0-5 16,-11 2-1-16,-8 1-8 0,-2-2-18 0,-7 2-34 16,-2-2-57-16,0 1-68 0,0 1-70 15,-4 0-713-15,0-4 319 0,-2 0 210 0</inkml:trace>
  <inkml:trace contextRef="#ctx0" brushRef="#br0" timeOffset="21213.41">20409 6563 63 0,'0'0'158'16,"0"0"10"-16,4 18 0 0,0-1-3 15,2 13-2-15,-2 8 1 0,5 9-8 0,-3 4-14 16,3 4 0-16,-3 1-9 0,0-1-5 15,5 21-6-15,-3-13-6 0,-1-8-9 16,-3 0-3-16,1 1-5 0,-1-6-7 16,-4-7-11-16,-2 1 6 0,0-5-7 0,-1 0-6 15,-3-4-6-15,-3-3-7 0,3-3-5 16,-2-5-5-16,-1-3-3 0,-1-1-8 0,1-3-3 16,0-9-6-16,1-1-6 0,2-7-6 15,6 0-10-15,-6-15-10 0,6-2-10 16,2-3-10-16,6-3-3 0,2-7-3 15,6 1-2-15,0-1 4 0,5 1 4 0,3-4 1 16,1 1 2-16,0 4 2 0,-1 3 3 16,-3 4-4-16,-1 4 5 0,-4 0 3 15,-1 1 2-15,-5 5 4 0,-1 5 3 0,-3 3 6 16,-1 3 3-16,-5 0 4 0,0 0 4 16,-11 25 5-16,2-10 3 0,-4 3-1 15,-1 2 4-15,-4 4 2 0,4 1-3 0,0 2 4 16,1-5-1-16,4 2-3 0,1-2 0 15,1 1-4-15,7-3 0 0,2-2-2 16,5 5-1-16,1-3-5 0,7-4 3 16,4-2-3-16,3-1-4 0,5-4-12 0,3-3-19 15,0 0-32-15,1-6-44 0,3-2-44 16,6-3-53-16,-2-6-48 0,0 1-644 16,1-4 301-16,-8-3 198 0</inkml:trace>
  <inkml:trace contextRef="#ctx0" brushRef="#br0" timeOffset="21364.58">21280 7400 102 0,'7'-1'127'0,"-1"-1"-10"0,5 0-10 16,3-1-14-16,2 2-5 0,4-2-10 0,6-2-10 16,1 0-6-16,3 1-18 0,6-2-30 15,2-1-50-15,-1-1-258 0,0-2 100 0,-3 1 66 16</inkml:trace>
  <inkml:trace contextRef="#ctx0" brushRef="#br0" timeOffset="23057.95">22079 7263 161 0,'0'0'202'16,"4"4"-19"-16,-4-4-18 0,12-1-19 15,-1-4-11-15,-1 0-15 0,6-2-13 0,-2-4-11 16,3-2-11-16,0-1-8 0,2 0-9 16,-2-4-6-16,-4 2-6 0,1-2-4 15,-2 1-4-15,-4 4-5 0,0-2-2 16,-4 1-5-16,-2 5 8 0,-2-1 2 0,-4 3 5 16,-2 3 5-16,-2 1 3 0,-4 3 5 15,0 1-3-15,-2 6 2 0,-4 1-2 0,1 4-2 16,1 3 0-16,-4 2-5 0,6 4-3 15,-4 6-7-15,6-2 1 0,-3 5-3 16,7-4-8-16,-1 6 2 0,5-4-4 16,-1 2-2-16,3 1-2 0,2-2-5 0,2 1 0 15,3-2-5-15,-1 0 1 0,3-4-2 16,3-2-3-16,3-3 0 0,3-1-2 16,2-3 1-16,0-6-4 0,6 1 2 0,-3-8-2 15,7 0-11-15,2-4-2 0,-1-4-3 16,7-3 0-16,0-1 2 0,0-4-1 15,5-2-2-15,-3-4 2 0,-3-2 0 0,1 0 1 16,-2-6 1-16,-2 3-1 0,-7 0 1 16,-3 3-2-16,-2 1 3 0,-5 2 6 15,-4 0 0-15,-2 3 5 0,-7 1 2 16,-2 4 6-16,-5 1 9 0,-3 3 7 0,-3 1 7 16,-2 5 4-16,1-2-3 0,-2 7 1 15,-4 2-4-15,3 3 0 0,0 3-4 0,1 3 1 16,3 0-4-16,1 4-1 0,4-2-4 15,6 2 3-15,2 3-7 0,6-2 5 16,2 0-7-16,5-1-2 0,2-3-2 16,4 0-3-16,7-1 0 0,-1-6-1 0,1-1-8 15,4-4 2-15,-1-2-5 0,5-4-2 16,2-2-9-16,0-5-3 0,1-1 1 16,-1-3-7-16,-4-3 5 0,3-5-1 0,-5 3-1 15,-4-3 4-15,-3 1 2 0,-1 0-2 16,-6 2 5-16,-2 1-4 0,-4 4 2 15,-3 1 3-15,-1-1 1 0,-4 4-3 0,-2 2 0 16,-2 0 6-16,0 1-3 0,0 6 3 16,0 0 1-16,0 0 0 0,0 0-1 0,0 0 0 15,-8 16 2-15,6-7 0 0,4 1 1 16,-2 1 0-16,2 3-2 0,0-3 2 16,0 4 4-16,2-1-4 0,1-3 1 0,-1-1 0 15,0 0 1-15,-1 1 2 0,3-6 0 16,0 3 0-16,0-5-3 0,2 0 1 15,4-3-2-15,-2-5 0 0,3 1 2 0,-1-3 1 16,3-4-6-16,2-1 3 0,1-3 2 16,0 0-4-16,1 0 1 0,-2-1 2 15,0 5-1-15,-2 0-2 0,-2 1 0 0,-1 2-1 16,3 3 1-16,-4 3 5 0,-1 1-6 16,1 1 1-16,-1 3 0 0,6 1 0 15,-4 1 4-15,0 3 0 0,4 0-2 16,0-1-1-16,1 1 0 0,0-1 2 0,4 3 2 15,-3-4-1-15,2-1-3 0,0 1 1 16,1-4-1-16,0 0 4 0,0-2-4 0,-2-4 1 16,2-2 1-16,-2-5 1 0,3-2-2 15,-6-6-1-15,2-8-1 0,-4-6 0 16,-1-10 0-16,-5-9 0 0,-1-5-2 0,-3-23 0 16,-2 10-2-16,-4-11-1 0,-2 13 2 15,-1 11 3-15,-3 4 0 0,-1 7 10 16,3 8 4-16,0 1-4 0,0 11 3 0,0 5-1 15,3 8 0-15,-4 5-1 0,3 6 4 16,4 2 1-16,-6 15-1 0,6 6-3 16,2 8 1-16,2 8 1 0,5 15 3 0,2 21-5 15,3-4 1-15,5 5 1 0,3-6 1 16,0-5-6-16,-2-12-1 0,-1-7-1 16,2-2-6-16,0-4 3 0,3-4-4 0,-6-9-5 15,4-3-3-15,-1-2-2 0,0-8-4 16,0-1-1-16,3-5 1 0,-3-3-1 15,-2-6 2-15,4-1-3 0,1-3 1 0,-4-3 3 16,4-4-2-16,-3 2 2 0,1-4 5 16,-4-1-3-16,-1 1 1 0,0 1-1 15,0 0 2-15,-5 2 3 0,0 3-3 0,-2-1 2 16,-2 3 0-16,0 2 2 0,-1 3-1 16,0 3 1-16,-7 0 1 0,10 5-1 15,-6 1 3-15,0 2 2 0,1 1-3 0,1 1 1 16,0 1 1-16,1 0 1 0,2 1 0 15,-3-3 1-15,4 1-2 0,0-1 1 0,2-3 0 16,2 2 1-16,1-5 2 0,2-1-4 16,2 1-11-16,3-6-9 0,-4 0-10 15,8-1-6-15,-3-3-7 0,1-1-1 16,-2-2 3-16,2 1 3 0,-1-3 5 0,-4 5 3 16,-2-1 3-16,-1 1 4 0,-2 1 2 15,-2 0 2-15,1 2 2 0,-2 0 2 16,-3 3 5-16,-1-1 1 0,-7 2 0 0,12 0 1 15,-12 0 3-15,0 0 2 0,8 3 1 16,-8-3 0-16,0 0 1 0,0 0 1 16,0 0 2-16,0 0-2 0,0 0 0 15,-33-3 2-15,24-1 3 0,-4-4 5 0,5-1-1 16,0-1 0-16,0-2-1 0,-2 1 3 16,4-1-4-16,4-1 0 0,0 5 1 0,2-4-2 15,2 0-1-15,4-1-1 0,0 1 0 16,4 0-2-16,0 4-1 0,0-4 1 15,3 3-2-15,0-3 1 0,2 3-2 16,-3-3-2-16,4 3-1 0,-4-3 2 0,3 5 1 16,-2-3-1-16,-3 2 2 0,1 1-1 15,-1 2 1-15,-2-1 2 0,2 1 0 0,-4 4 0 16,0 0 3-16,-6 1 3 0,12 4 2 16,-5 0 0-16,0 4 3 0,-1-1 1 0,2 3 1 15,1 1-3-15,-1 1 1 0,0 0-1 16,1 1 0-16,2 0-3 0,-3 0 2 15,2 0-1-15,2-1 0 0,-4 1-3 16,2-4-13-16,-1 2-18 0,-1-4-42 0,-2 0-45 16,3-1-48-16,0-3-62 0,-5-1-567 15,2-4 269-15,-6 2 177 0</inkml:trace>
  <inkml:trace contextRef="#ctx0" brushRef="#br0" timeOffset="23201.31">25082 6417 52 0,'-2'-6'123'0,"2"1"-12"0,0 5-20 15,2-8-20-15,-2 8-32 0,3-4-49 0,-3 4-153 16,0 0 56-16,-12-3 36 0</inkml:trace>
  <inkml:trace contextRef="#ctx0" brushRef="#br0" timeOffset="23361.66">23632 6848 226 0,'-2'8'209'0,"8"-4"-20"0,13-3-21 16,7 1-15-16,8-2-20 0,13 0-24 0,14-2-46 16,32 0-56-16,6-1-55 0,5-3-43 15,0-2-290-15,6 2 130 0,-7-1 85 16</inkml:trace>
  <inkml:trace contextRef="#ctx0" brushRef="#br0" timeOffset="23951.44">25804 6831 133 0,'0'0'219'16,"0"0"-17"-16,0 0-10 0,-26-3-9 0,9 4-12 15,-4-1-11-15,-4 6-11 0,1-3-19 16,-3 3-8-16,1 4-14 0,4 2-10 15,-2-1-12-15,5 4-9 0,2 2-8 16,2-2-6-16,5 3-7 0,4-3-7 0,1-2-4 16,8-1-9-16,1-3 3 0,2-1-7 15,4-3-2-15,1-3-4 0,6-4-2 16,2-5-5-16,3-5-2 0,2-5-3 16,4-6 4-16,1-9-2 0,16-15-1 0,-3-8-1 15,0-5-7-15,1-9 2 0,-7-2-4 16,-2-2 2-16,-9-4-1 0,-1 7-2 0,-10 15 9 15,-5 7 17-15,-2 13 11 0,-1 1-1 16,-2 7-3-16,0 7-4 0,-4 3-1 16,0 7 0-16,-4 7-3 0,4 3-1 15,0 0 3-15,-14 28-2 0,8-4 2 0,0 13-1 16,0 11-2-16,2 3-4 0,4 3-1 16,2 3 1-16,4-1-3 0,10 15-3 15,2-4 0-15,1-18-2 0,3-6-5 16,-2-7 2-16,0-8-3 0,1-6-4 0,2-1-5 15,-2-11-6-15,1 0-9 0,-2-8-1 16,0-2-6-16,1-3-6 0,-4-2-4 0,0-2 0 16,-5 0 4-16,2-2 0 0,-4 3 3 15,-4 0 2-15,2 2 3 0,-1-2-1 16,-1 1 4-16,-1 1-4 0,1 2 9 16,2 1 1-16,-8 1 5 0,17 3 0 0,-7 1 2 15,4 2-2-15,0 1 3 0,3 1 0 16,-2 1 0-16,2-2 1 0,-5 5 0 0,4-3 1 15,-6 1 7-15,-2-1 7 16,1 2 3-16,-4-1-2 0,-3 0-2 0,-2-1-6 16,-5-2-28-16,-2 1-49 0,1 0-63 15,-2-3-80-15,0-1-661 0,-1-4 297 0,9 0 196 16</inkml:trace>
  <inkml:trace contextRef="#ctx0" brushRef="#br0" timeOffset="42454.89">25162 7549 12 0,'2'4'44'0,"-2"-4"-17"0,0 0-20 16,0 0-38-16,0 0 10 0,5 4 8 16</inkml:trace>
  <inkml:trace contextRef="#ctx0" brushRef="#br0" timeOffset="55640.86">6967 9776 60 0,'-33'46'86'0,"-1"8"0"15,-2 8-6-15,2 14-1 0,-9 19 5 16,5 8-5-16,1 4 8 0,5 6-7 0,4-1 5 16,3 2 1-16,10 0-6 0,6-12 1 15,9 0-1-15,5 0-4 0,9 12-5 0,6-24-7 16,10 14-4-16,-1-24-3 0,7-6-3 15,6-5 2-15,7-6-3 0,8-10-5 16,23 5 2-16,-5-19-6 0,9-7-6 16,7-11-3-16,4-7-3 0,5-12-2 0,0-12-4 15,-1-9-3-15,17-13-2 0,-6-14-5 16,-2-7-1-16,-6-8-20 0,-3-8-1 0,-6-1 0 16,-6-3 3-16,-6-3 1 15,-5-5 4-15,-15 2-4 0,-10-4-3 0,-19 8 4 16,-11-3-1-16,-15-7 3 0,-10-2-6 15,-15-24-2-15,-15 1 3 0,-8 4-3 0,-9 3 3 16,-10 1 1-16,-5 7 1 0,-11 7-5 16,0 5 0-16,-8 10 1 0,-4 4 4 0,-6 6-3 15,-3 9 2-15,-5 9-4 0,1 7 2 16,16 13 0-16,-1 5-6 0,0 9 1 16,13 5-5-16,10 6-12 0,-20 8-7 15,1 5-17-15,7 3-7 0,2 4-9 0,8 4-19 16,11-4-9-16,15-1-14 0,10 0-14 15,5 2-288-15,6 2 140 0,8-4 92 0</inkml:trace>
  <inkml:trace contextRef="#ctx0" brushRef="#br0" timeOffset="65008.75">2978 7319 119 0,'-4'-6'116'16,"1"0"5"-16,-1 2-25 0,2 1-8 15,2 3-4-15,-4-8-9 0,4 8-8 16,0 0-3-16,0 0-4 0,0 0-1 0,0 0 7 16,-11 21 1-16,13-2 9 0,-2 12 2 15,4 17 8-15,5 33 4 0,2 12 2 0,5 35 4 16,2 12-1-16,0 8 1 0,2 10-4 16,1 9-4-16,4 41-7 0,2 2-5 15,-3-1-2-15,-5-44-3 0,2-12-6 16,2-2-6-16,-1-5 1 0,1 5 12 0,0-7 10 15,-2 0 2-15,3-8-5 0,-3-10-4 16,0 0-8-16,0-6-5 0,1-6-7 16,-2-5-4-16,0-17-3 0,-2-4-6 0,1-3-2 15,1-3-7-15,-2-3-11 0,0-10-9 16,-4-11-10-16,-3-12-16 0,-1-8-16 16,1-6-21-16,-2-2-16 0,-3-5-19 0,0-2-7 15,0-8-13-15,-2-3-35 0,-2-6-23 16,-2-9-18-16,0 3-20 0,0-24-534 15,-2-1 250-15,2-8 165 0</inkml:trace>
  <inkml:trace contextRef="#ctx0" brushRef="#br0" timeOffset="65932.3">2828 7631 3 0,'-3'-3'101'16,"-1"-1"-7"-16,4 4-8 0,-5-8-1 15,5 2-18-15,0 0-10 0,3 1 0 16,1-5-10-16,5 0-6 0,3-1-1 15,5-2-7-15,7-4 1 0,3 0-4 0,5-1-2 16,0 1-6-16,2 0-2 0,4 1 2 16,-5-2-10-16,3 2 2 0,5 0-2 0,-1-2-1 15,0 1-1-15,0-2-2 0,3 0 3 16,-1 2-5-16,1-2 2 0,-1-1 3 16,0-4-5-16,1 3 0 0,-4 1-2 15,3-4 1-15,-1 3-2 0,-3-1 1 0,-2 2 3 16,-4 4-7-16,-3-2 8 0,-5 7-1 15,-3-3 1-15,-2 5-1 0,-2 2 6 16,-2-2-3-16,-2 2 5 0,-1 4-1 0,0 0 14 16,0 7 10-16,2 3 10 0,1 10 8 15,4 9 7-15,2 10 7 0,7 27 2 16,-1 17 12-16,9 32 3 0,-2 17 5 0,4 10 1 16,1 12-4-16,5 40 0 0,-4 3 5 15,3 0 0-15,-1 6-2 0,0 2-2 16,-2-4-4-16,-4-38-6 0,-2-6-6 0,2 3-6 15,-2-4-2-15,-1-1-1 0,1-3 10 16,1-7 5-16,-3-3-4 0,-1-4 1 16,1-9-10-16,-2-4-6 0,-6-7-2 0,4-1-5 15,0-7-6-15,-7-20-3 0,1-3-4 16,-2 2-2-16,1-6-6 0,-1-7-7 16,-2-1-2-16,-2-17-3 0,-4-12-8 0,-2-4-5 15,-1-7-10-15,-2-5-11 0,-1-2-9 16,0-3-12-16,-2-4-18 0,-1-3-21 0,-6-4-27 15,1-3-21-15,-2 0-18 0,-2-5-15 16,0 1-20-16,-3-4-1 0,-2 0-7 16,1 0-2-16,-6-4-13 0,0 1-494 15,-1-2 235-15,-4 0 155 0</inkml:trace>
  <inkml:trace contextRef="#ctx0" brushRef="#br0" timeOffset="66321.16">3897 11714 139 0,'0'0'139'0,"0"0"-7"16,0 0-2-16,0 0-8 0,0 0-3 16,28-6-4-16,-12 2 1 0,1 0-5 15,4-7-6-15,8-3-5 0,16-3 1 0,21-11-9 16,3-3 0-16,7 0-7 0,3-6-2 16,18-5-4-16,0-2-1 0,4 0-4 0,0 5-2 15,-2-2-4-15,-2 2 1 0,-12 8-3 16,-2 2-4-16,-5 0-6 0,-1 7-6 15,-10-2-4-15,-14 8-10 0,-13 0-14 16,-8 7-12-16,-4 1-15 0,-7 0-16 0,-5 3-18 16,0 1-33-16,-6 1-27 0,-2 0-28 15,0 0-30-15,-3 0-31 0,-2-2-445 16,1-1 215-16,-4-1 142 0</inkml:trace>
  <inkml:trace contextRef="#ctx0" brushRef="#br0" timeOffset="66935.25">5321 6718 33 0,'0'0'132'0,"-2"14"6"0,4 3 0 15,4 18 0-15,6 12 7 0,14 28-3 16,8 23 0-16,7 15-4 0,3 12 7 15,7 15 3-15,18 39-5 0,-3 3-7 16,1 3 1-16,-3 2-4 0,-1 7-1 0,-5 4 0 16,1 8-16-16,0 0-6 0,1-9-11 15,-1-12-9-15,2-11-3 0,-12-35-12 0,2-3-4 16,0-7-9-16,-3-9-3 0,-3-6-4 16,-1-9-5-16,-5-4-6 0,-1-8-3 15,-11-17-5-15,-4-2-2 0,2-8-5 16,-5-12 1-16,-6-10-16 0,4-3-8 0,-8-5-16 15,1-6-16-15,-1-5-21 0,-4-1-19 16,1-6-21-16,-2-3-33 0,1-4-30 16,-4-3-16-16,0-3-33 0,-2-5-24 0,0 0-548 15,-10-33 262-15,-2 2 173 0</inkml:trace>
  <inkml:trace contextRef="#ctx0" brushRef="#br0" timeOffset="67918.86">5101 6743 78 0,'0'0'87'16,"6"-9"-8"-16,2 5 0 0,6 1 0 15,4-3 4-15,8-2-7 0,7 0-12 0,7-3 7 16,9-2-11-16,21-7 4 0,5 1-2 15,2-1-6-15,0-2 2 0,3 3-9 16,-3-2-1-16,1 3-11 0,-6-2 8 16,-13 5-2-16,-10 2-1 0,-2 1-2 0,-7 3-2 15,-5-1 1-15,-1 3-6 0,-6 1-4 16,-1-2 4-16,-1 2 1 0,-6 1-7 16,2 2-1-16,-5-2 1 0,2 1-3 0,0 2 0 15,-1 4 5-15,0 2 3 0,6 4 8 16,-1 3 4-16,5 8 8 0,5 12 4 15,11 20 9-15,-2 10 0 0,12 25 3 0,-3 8 7 16,-3 10 5-16,-1 5-4 0,1 13 7 16,-1 6-1-16,0 8 5 0,-5 11 1 15,-2 4-2-15,11 36-6 0,-11-39-2 0,13 35-5 16,-9-35-8-16,16 33-4 0,-1-3-6 16,-8-40-1-16,-1 0-8 0,1-10-2 15,1-9-4-15,-6-8 0 0,1-10 2 16,-3-11-9-16,-9-18-8 0,-1-7-1 0,-1-2-2 15,-8-16-5-15,-4-5 4 0,-2-5-4 16,-4-4-3-16,0-2 2 0,-1-5-1 0,0-2-5 16,-4-3-3-16,-2-2-3 0,0-4-10 15,2-2-6-15,-2 1-8 0,-2-4-11 16,-2-2-6-16,3 0-9 0,-1 0-7 16,2-5-6-16,-1 0-7 0,-1-2-3 0,-6-1-5 15,11 0-6-15,-11 0-6 0,10-1 2 16,-10 1 0-16,8-3-1 0,-8 3 2 0,10-3 3 15,-6 0 6-15,-4 3 1 0,6-3 5 16,-4-2 4-16,-2 5 4 0,0 0 3 0,2-5 1 16,-2 5 7-16,0-5 1 0,0 5 3 15,0-9 1-15,0 9-2 0,-2-4 0 16,2 4 7-16,0 0-7 0,-4-6 2 16,4 6 2-16,-4-4-3 0,4 4 5 15,-6-4-2-15,6 4 1 0,-10-2 0 0,10 2 0 16,-12 0 1-16,2 2-5 0,-1 0 1 15,-4 2 0-15,-4 0-7 0,-5 1-4 0,-5 1-4 16,-7 3-1-16,-10 3 3 0,-9 1 3 16,-17 5 4-16,-1 1 7 0,0 0 3 15,-2 0 5-15,1 2 12 0,5 0 9 0,1 1 2 16,13-2 7-16,6-5 1 0,1 1 6 16,3 4 7-16,-1-3-2 0,1 0 1 15,3 1 0-15,-1-3 2 0,3 1-4 0,4-2-1 16,0-1 4-16,2 1-3 0,1-1-3 15,-1 0 1-15,1-1-11 0,-1 1-5 16,3-2-13-16,3-1-17 0,3-3-23 16,-2-1-150-16,1 0 73 0,5-4 49 0</inkml:trace>
  <inkml:trace contextRef="#ctx0" brushRef="#br0" timeOffset="68551.97">7306 6113 69 0,'-8'9'140'16,"6"1"-1"-16,0 7 1 0,0 6 6 15,6 5 1-15,2 14-2 0,11 27-6 16,4 6-2-16,10 27-2 0,12 4-2 0,6 7 2 15,4 5 0-15,2 8-5 0,2 9-4 16,11 37 1-16,-1 1-16 0,-3 0-4 16,-3 1-5-16,-10-35-10 0,3-2-4 0,0-3-8 15,-1-7-3-15,2-1-12 0,0-6-5 16,-4-6-5-16,0-6-4 0,0-6-5 16,-5-5-4-16,-4-10-3 0,-5-14-7 15,-6-8-1-15,-1-3-4 0,-7-13-7 0,-2-10-10 16,-7-7-11-16,2-1-18 0,-6-7-16 0,1-3-19 15,0-1-17-15,-5-6-27 0,-2-6-30 16,1-2-30-16,-5-4-14 0,0-2-17 16,0 0-24-16,-9-30-508 0,0 5 245 15,-8-17 162-15</inkml:trace>
  <inkml:trace contextRef="#ctx0" brushRef="#br0" timeOffset="69200.5">7205 6039 27 0,'6'-8'98'16,"7"-1"-1"-16,3-2-9 0,8 0 2 0,6 0-3 15,8-5-9-15,9 2-10 0,20-9-4 16,3 0 1-16,-1 0-17 0,4 0-2 16,-1 0-2-16,-1 1-3 0,0-3-8 15,-4 1 1-15,-1 2-1 0,-11 3-10 0,-9 0 10 16,1 2-1-16,-1-1 7 0,-1 1-2 15,-1 0 2-15,-4 2-1 0,-5 0 4 16,1-1-2-16,-5 3-1 0,1 1-1 0,-2-1 2 16,-8 4 0-16,2-1-6 0,-1 1-5 15,-1 1 0-15,0 2-4 0,-2 1 0 16,1 1 2-16,3 4-2 0,-2 2 7 16,8 4 3-16,4 3 0 0,5 10 0 0,3 8 3 15,13 12 5-15,-1 10 0 0,1 6 7 16,11 16 4-16,-7 10 7 0,-1 5 5 0,-5 8 2 15,-2 6 2-15,-3 9 2 0,-3 8-2 16,-1 7-3-16,-4 4-7 0,-1-2-1 16,-1 0-4-16,-5 0 3 0,5-2-5 0,-4-2-5 15,0-7-7-15,5-1 0 0,-2-9 0 16,1 0 3-16,-2-8 3 0,2-1-1 16,-5-20-8-16,-2-4 1 0,1-1-5 0,-2-7-5 15,-4-3-1-15,-2-10 0 0,-7-6-2 16,2-5-5-16,-4 0 1 0,-3-6-4 15,0-3-1-15,0 0-1 0,-4-7-4 0,-2-2-13 16,4 0-17-16,-6-5-19 0,2 0-17 16,-2-2-26-16,-2-4-33 0,0-1-39 15,-2-1-43-15,-2 1-26 0,-2-4-31 0,-4 0-548 16,1-3 272-16,-6-1 179 0</inkml:trace>
  <inkml:trace contextRef="#ctx0" brushRef="#br0" timeOffset="69996.1">8809 9140 23 0,'0'0'96'0,"0"6"-2"16,0-6-1-16,0 0-2 0,0 7-8 15,0-7 4-15,0 6-3 0,2-2 0 16,-2-4-4-16,4 5-2 0,-4-5-1 16,2 6-5-16,0-2-2 0,-2-4-1 15,5 5-4-15,-5 0-4 0,0-5 0 0,4 5 0 16,-2-1-5-16,-2-4-3 0,3 8-1 0,-1-5-7 15,0 2-2-15,0-2-3 0,-2-3-7 16,2 8 1-16,-2-4-5 0,0-4 4 16,0 5-3-16,0-5-1 0,-2 5-3 0,2-5-1 15,-2 6 0-15,2-6-4 0,-4 6 1 16,4-6-5-16,-7 4-6 0,2-2 4 16,5-2 0-16,-6 4-3 0,6-4 3 0,-6 3-2 15,6-3-4-15,-4 2 0 0,4-2-1 16,0 0-1-16,0 0-1 0,21-14 0 15,-6 6-1-15,8-2-3 0,5-3 0 16,14-4-4-16,3-3-2 0,20-4-1 16,5-4 0-16,0-2 4 0,6 3-3 0,-2-3-4 15,9 4 4-15,-1-3 0 0,3 3 5 16,2-1 2-16,-5 1-1 0,-4 3 10 0,-3-1 0 16,-4 2 2-16,-13 3-1 0,-10 4 2 15,1-1 7-15,-3 1 1 0,-7 4 2 16,-1-1 0-16,0 1 1 0,-7 1 3 0,-3 3-2 15,-2 0 2-15,-3 1 0 0,-5-2 0 16,0 3 2-16,-2 0-3 0,-2 2-2 16,0-3-3-16,-3 3-3 0,-1 2 2 0,-1-1-5 15,-2-1-1-15,-1 2-4 0,-6 1-3 16,10-4-12-16,-10 4-17 0,6-2-18 16,-6 2-24-16,0 0-22 0,0 0-31 0,0 0-23 15,9 0-20-15,-9 0-27 0,0 0-454 16,0 0 218-16,0 0 143 0</inkml:trace>
  <inkml:trace contextRef="#ctx0" brushRef="#br0" timeOffset="73320.87">3244 5102 127 0,'-6'11'144'0,"4"0"-5"0,4 4 4 15,2 10-9-15,0 2-6 0,3 7-9 16,1 4-4-16,3 10-5 0,2 0-6 0,-1 2-3 15,0-3-9-15,2 2-2 0,0 0-5 16,-1 0-6-16,-2-2-6 0,4-1-5 16,-3-1-5-16,-2-2-9 0,0-7-3 15,0-2-6-15,-4-2-2 0,0-5-3 0,1-2-5 16,-1-3-4-16,-1-3-4 0,-1-1 0 16,-2-4 0-16,2 0-2 0,-4-3-4 15,2-3 2-15,-2-4-9 0,0-4-10 0,0 0-3 16,0 0-7-16,-10-17-7 0,6 3-5 15,-1-3-2-15,-1-2 0 0,-1-3 2 16,3-3 0-16,-2 0 5 0,2 2-1 16,-2 0 1-16,2 2 0 0,1 4 3 0,-2 1 6 15,1-1-2-15,0 4 0 0,2 4-1 16,-2 2 4-16,2 3 2 0,2 4 5 0,0 0 4 16,0 0 2-16,0 0 3 0,-9 16 4 15,9-7 2-15,3-2 2 0,1 2-2 16,0 1 2-16,4 2 0 0,3 0-3 15,0-4-3-15,5 3 2 0,4-1 0 0,3-2-3 16,3-2 1-16,0-1-4 0,4-1-20 16,2-2-22-16,-1-2-27 0,4 2-34 15,-3-4-39-15,0 0-39 0,1-2-493 16,-3 0 226-16,-4-1 148 0</inkml:trace>
  <inkml:trace contextRef="#ctx0" brushRef="#br0" timeOffset="73478.39">4032 5732 63 0,'8'-10'133'15,"3"-1"-22"-15,8-2-9 0,8-4-14 16,3-1-7-16,10-3-22 0,3 1-32 16,1-2-29-16,5 6-39 0,-3-7-171 0,-1 5 72 15,1-1 48-15</inkml:trace>
  <inkml:trace contextRef="#ctx0" brushRef="#br0" timeOffset="74402.15">5219 5154 126 0,'-11'13'127'0,"3"1"-10"15,2 3-6-15,-1 2-6 0,3 0-9 16,2 1-10-16,2 1-8 0,2 0-7 16,7 1 4-16,-1-1-15 0,5-3-6 15,2-1-8-15,3-4-4 0,2-4-4 0,-1-3-1 16,4-4-2-16,-2-4-3 0,7-7-8 16,2-7-1-16,1-6-1 0,5-7 22 0,-6-6-6 15,-1-1-2-15,5-17-4 0,-12 6-5 16,-8 1-2-16,-1-2-5 0,-3 1-2 15,-7 4-1-15,-1 0 5 0,-2 1 5 16,-5 4 7-16,1 2 3 0,0 7 1 0,-2 1-1 16,-1 5-1-16,1 2-8 0,-2 6 3 15,-1 5-2-15,0 6 1 0,-1 6-2 16,0 5 7-16,-1 9-1 0,0 5-3 0,-1 9 2 16,5 5-6-16,1 2-4 0,6 4 1 15,2-1-2-15,6 7 2 0,3-1-5 16,4 0 2-16,2-2-5 0,1-2 1 0,4-7-1 15,1 2 0-15,1-12 0 0,-2-1-1 16,4-2-3-16,0-5-1 0,-5-8-1 0,0-2 0 16,0-3 0-16,1-4-2 0,-4-5-1 15,3-1-2-15,1-5-2 0,-6-1-1 16,0-3 2-16,-2 0-3 0,-1-3 0 16,-3 2 2-16,-1 0-2 0,0 1-2 0,-5-1 2 15,2 4-1-15,-2-1-1 0,0 4-1 16,2 0 1-16,-3 3-3 0,2 0 2 15,-1 5-5-15,-4 1 7 0,0 0-2 0,10 7 2 16,-6 1-2-16,0-2 1 0,3 1-4 16,1 2 5-16,1 1 0 0,2-1 0 15,1 2-2-15,0-4 0 0,4 0-3 16,-2-1-4-16,4 0-2 0,-2-5-7 0,1 4-6 16,3-5 0-16,-4 1-7 0,4-4-5 15,-4 0 0-15,3 1 4 0,-2-3 0 0,0 2 3 16,-3 0 0-16,0 2 3 0,-2-4 1 15,-1 4 4-15,-3 1 3 0,1 0-1 16,2 1 6-16,-3 2-1 0,0-1 0 16,0-1 4-16,0 4-1 0,0-4 3 0,2 1 0 15,-2 2 3-15,3-4-1 0,0 0-2 16,0-1 6-16,3-4-2 0,4-1 2 0,-4-1-2 16,5-3 1-16,0-4-9 0,2 0-1 15,-3-1 2-15,0 1 2 0,0-1 0 16,-4 4-2-16,-1-1 1 0,-1 3 4 15,-1-1 0-15,0 2-2 0,-3 3 3 0,0-1-4 16,1 0 1-16,2 2 0 0,-3 2 2 16,5 1 4-16,-3 0-2 0,3 1 1 15,0 1 1-15,1 0-2 0,2 4-8 16,-2-2 15-16,1 1-5 0,-2 0-4 0,-3 1 7 16,3 1 0-16,-5 2 1 0,-1-2-2 15,-3 3-2-15,-2-2 1 0,-2 2-9 0,-4-2-3 16,-1-2-9-16,-1 1-20 0,-2 0-30 15,-1-4-26-15,-1-2-25 0,10 0-356 16,-17-8 163-16,8-1 108 0</inkml:trace>
  <inkml:trace contextRef="#ctx0" brushRef="#br0" timeOffset="75060.89">6769 4179 67 0,'0'0'118'0,"0"0"-10"0,-4 30-3 16,4-10 3-16,-2 7-2 0,4 5-5 16,0 4-10-16,0 4-9 0,2-1-7 15,4 0 0-15,-2 1-9 0,8 2-6 16,0 0-7-16,-1-7-6 0,1-4-6 0,4 0 24 16,0-2-8-16,4-7-2 0,-3-1-8 15,0-5-1-15,0-3-6 0,1-4-6 0,-2-3-10 16,-3-4-9-16,0-2-4 0,2-3-6 15,-3-2-6-15,0-2 7 0,-6-2-11 16,0-1 1-16,-2-2-3 0,-4 3-2 16,-2-3 7-16,2 5-4 0,-4-2 4 0,0 3-5 15,-2 0 0-15,4 6 2 0,-8-2 8 16,8 2-7-16,0 0 1 0,-13 14 0 16,8-7 4-16,3 2-1 0,2-1-3 0,0 4 6 15,5-4 3-15,0 4 4 0,1-2-5 16,2-1 2-16,4-1 3 0,2-3 0 15,0 0 0-15,3-1-3 0,0-4-2 0,4-4 0 16,-1-1-5-16,2-2 6 0,0 0-6 16,-1-5-7-16,1 0-2 0,-4 2 2 15,1-4-9-15,-4 1 5 0,-2 1 1 16,-3 3 3-16,0-1-4 0,2 3-2 0,-4-1 1 16,0 4 1-16,-2 0-2 0,1 4-6 15,-7 0 15-15,17 2 2 0,-9 2-1 0,3 2-1 16,-1-2 2-16,4 1-6 0,-2-1 7 15,2 2-7-15,2-2 16 0,-4-3-5 16,5 2 0-16,-2-3-1 0,2 0-4 0,2-3-4 16,-2 0 4-16,0-3-7 0,0 0 0 15,0-1-2-15,-3-1-6 0,2 1 7 16,-2-1 5-16,-3 2-19 0,2 0 16 16,-3 1-4-16,-1-1-4 0,1 3 15 0,0-2-2 15,2 4-1-15,0 1-4 0,0 0 5 16,0 1-7-16,0 1 5 0,1 2 0 15,-3 1 3-15,1-1-1 0,-2 2-3 0,-1 2 5 16,0-1-1-16,-4 1 2 0,0 0-14 16,-2 1-16-16,-4-1-32 0,-2-1-41 15,-6 1-296-15,-2 2 135 0,-10-1 90 16</inkml:trace>
  <inkml:trace contextRef="#ctx0" brushRef="#br0" timeOffset="75267.06">6771 4591 29 0,'2'-12'161'0,"2"3"-27"0,6-2-14 16,1-3-5-16,6 1-9 0,4-2-18 16,3-3-5-16,3 3-8 0,1 2-10 0,-7-1-17 15,2 5-12-15,-1-1-18 0,-2 3-21 16,-3 1-22-16,0 0-26 0,0 1-33 15,-7 2-228-15,2 2 106 0,-2 1 71 16</inkml:trace>
  <inkml:trace contextRef="#ctx0" brushRef="#br0" timeOffset="78005.23">3549 8326 4 0,'11'37'40'16,"-3"-7"-1"-16,-2 1-5 0,3-5-1 15,-5-2-4-15,5 1-1 0,-3-3-3 0,-2-1-2 16,2 2-2-16,-2-5-4 16,2-2-2-16,-4 1 1 0,2-4-3 0,-2 1-4 0,0-3-5 15,2-2-7-15,-4 2-13 0,2-4-16 16,-2 0-70-16,-2-2 35 0,2-5 22 15</inkml:trace>
  <inkml:trace contextRef="#ctx0" brushRef="#br0" timeOffset="79243.89">3572 8364 56 0,'0'0'84'0,"0"0"-13"16,-2-5-2-16,2 5-8 0,0 0-4 16,0 0-5-16,0 0-3 0,0 0-11 0,0 0 0 15,9 13 3-15,-5-3 0 0,5 3 0 16,-3 2-2-16,4 3-3 0,-2 3-1 15,4 4 1-15,-2-2 4 0,3 5-4 0,-3 2-4 16,1-5-2-16,-2 2-1 0,1-3 1 16,-2-1-2-16,-2-2 6 0,4 0-2 15,-4-5 0-15,0-2-5 0,0 2 9 0,-2-5 10 16,0-1 4-16,-1-3-2 16,1-3-4-16,-4-4-3 0,0 0-6 0,0 0-2 15,0 0-4-15,-4-28-7 0,1 10-2 0,-3 0 1 16,0-5-6-16,-2-2-4 0,0 0 0 15,-4-8-1-15,2 1-3 0,0 0 2 16,-3-1-3-16,4 2 2 0,-2 2-1 16,3 4-4-16,0 2 0 0,2 2 4 0,2 4-7 15,-4 2 3-15,4 1 0 0,0 3-3 16,0 2-1-16,2 3 0 0,0 1 2 16,2 5 0-16,0 0 1 0,0 0 2 0,0 0-4 15,0 20 2-15,2-13-2 0,0 5 0 16,2-1 4-16,-2 2-5 0,2 1 3 15,0 1-2-15,-2 0 3 0,4-1 0 16,-2-1 1-16,-2-1-3 0,0-2 2 0,0 2-3 16,0-2 0-16,-2-2-1 0,2-1 1 15,0 0 3-15,-2 2-4 0,-2-6-5 16,2-3-5-16,-4 6-8 0,4-6-11 0,0 0-12 16,-12-1-10-16,12 1-13 0,-14-11-15 15,8 5-16-15,0 2-16 0,2-2-309 16,-3 0 143-16,1 0 95 0</inkml:trace>
  <inkml:trace contextRef="#ctx0" brushRef="#br0" timeOffset="80215.03">3844 9279 22 0,'-2'-4'111'0,"2"4"-8"16,-3-7 0-16,3 7-12 0,-2-11-3 0,2 4-16 15,2 1 0-15,-2-1-8 0,3-2-1 16,-1-1-10-16,0 2-5 0,2-3-3 15,2 4-4-15,0-2-10 0,1 0 2 16,-1 2-5-16,2 1 2 0,1 4-7 0,2 0 0 16,-1 4-2-16,-2 2-2 0,4 5-3 15,-2 5 0-15,-2 7 2 0,1 5-7 16,-1 4 4-16,-4 7 1 0,-1 0 0 16,-3-6-1-16,0 2 7 0,0-3 5 0,-3-1 10 15,1-2 0-15,-2-4 2 0,4-2-1 16,-2-5 4-16,2 2-7 0,0-5-8 0,0 1-2 15,4-5 0-15,3-3-4 0,1-5-1 16,3-1-3-16,5-1 0 0,2-5-3 16,5 0-2-16,4-3-5 0,0 1-2 15,1-2-25-15,0 3-18 0,-1-1-19 0,-1 2-27 16,0 3-23-16,-6 1-26 0,-1 2-321 16,-4 2 154-16,0 5 102 0</inkml:trace>
  <inkml:trace contextRef="#ctx0" brushRef="#br0" timeOffset="80639.02">4137 10220 88 0,'0'0'112'15,"9"-21"-19"-15,0 12-9 0,1-3-8 16,3 1-3-16,4 0-18 0,-2-1 0 15,3 0-7-15,-2 5-5 0,0 0-5 0,-1 2-1 16,2 1-1-16,-4 2-7 0,-3 7 1 16,4 1-3-16,-4 2-4 0,-4 6-4 15,-4 3 2-15,-2 4-2 0,-2 4 5 16,-2 1-3-16,-2 1 6 0,-4-1 7 0,4-1 25 16,0-1-4-16,2-4-1 0,0 0-8 15,2-1-6-15,6-2-1 0,2-2-6 16,4 2-7-16,8-2-1 0,-2-1 1 0,8-1-1 15,-1-1-3-15,3-2-3 0,4 6-6 16,-5-4 3-16,-2 0-4 0,0-2-4 16,-1 4 4-16,-4-3 2 0,-1 3 6 0,-2 1 14 15,-6-2 7-15,-3 0-1 0,-4 1 0 16,-4 1 2-16,-6-2-6 0,-5 2-5 16,-8 1-2-16,-9-1-3 0,-3 1-6 15,-4-4 1-15,-1-2-7 0,2-4-8 0,4-2-24 16,-1-2-30-16,3-4-29 0,2-3-66 15,-3-9-459-15,5 1 204 0,-4-9 136 16</inkml:trace>
  <inkml:trace contextRef="#ctx0" brushRef="#br0" timeOffset="81465.35">6087 7601 91 0,'-17'7'138'15,"11"1"-16"-15,-2 4-15 0,1 1-4 16,2-1-10-16,3 1-12 0,0-1-7 0,4 1-8 16,2-1 0-16,6 2-8 0,2-3-14 15,7 3 4-15,2-3-6 0,11 0-2 16,-1 1-8-16,1-3-2 0,3 3-10 16,-1-3 5-16,-5-1-3 0,-2 2 2 0,0-3-5 15,-3 0-2-15,-3 2 1 0,-4-2 2 16,-2 0 6-16,-3 4 20 0,0-2-1 0,-8 3-4 15,-4-3-1-15,-4 6-8 0,-5-2 0 16,-4 3-2-16,-2-1-3 0,-4 0-3 16,0-2-6-16,-1-1 1 0,-2-3-11 15,1 0-11-15,4-3-14 0,0-2-33 0,-1-1-27 16,4-4-30-16,0-1-19 0,-2-2-353 16,4-3 163-16,-1-3 107 0</inkml:trace>
  <inkml:trace contextRef="#ctx0" brushRef="#br0" timeOffset="81618.34">6096 7572 58 0,'6'-23'126'0,"2"2"-12"15,5 2-8-15,-1 2-16 0,4 0-7 16,2-1-7-16,6-1-12 0,1 3-4 16,3 0-4-16,2 2-12 0,1 1-19 0,-1 6-42 15,-2 5-46-15,-4 0-217 0,4 6 95 16,-3 6 63-16</inkml:trace>
  <inkml:trace contextRef="#ctx0" brushRef="#br0" timeOffset="82079.17">6771 8693 46 0,'0'0'154'0,"0"0"-11"0,0 0-19 16,0 0-7-16,8-17-12 0,-6 9-6 16,-2-3-15-16,-2 3-3 0,2-3-8 0,-4 2-10 15,0 2-10-15,-4 3 4 0,-2 0-10 16,0 2 0-16,-7 4-2 0,0 4-5 16,-4 3 0-16,0 0 0 0,2 4 1 0,2-1-4 15,0 1 1-15,6 2-1 0,1-2-4 16,4 1-1-16,2-1-7 0,2 0-3 15,6 0 1-15,0 2-2 0,6-1-4 16,1-3-1-16,6 2 0 0,-2 1-1 0,3-1-5 16,2 0 1-16,-1-1 0 0,-2 1-1 15,0 0 0-15,-3 0-2 0,0-2 1 16,-4 1 2-16,-4 0 3 0,0 1 10 16,-6-1 11-16,0-3 10 0,-6 3 7 0,-2-2 7 15,-3-3 1-15,-4-2-2 0,0-1 2 0,1-2 2 16,-4-4-6-16,2-2-5 0,0-1-5 15,4-2-6-15,4-5-7 0,2-1 1 16,1-3-5-16,10-1-4 0,-1-2-4 16,6-2-13-16,0 2-18 0,6-2-30 0,0 4-37 15,2 0-34-15,1 4-40 0,1 3-36 16,-4 4-543-16,0 4 248 0,-1 4 164 0</inkml:trace>
  <inkml:trace contextRef="#ctx0" brushRef="#br0" timeOffset="82426.82">6989 9290 6 0,'0'0'172'0,"-12"-9"-12"0,12 9-11 0,-8-7-5 16,2 4-9-16,6 3-13 0,-10-2-11 15,10 2-8-15,-17 6-14 0,6 4-2 16,-2-1-6-16,-3 7-7 0,0 2-7 0,0 1-1 15,1 2-10-15,2-1-6 0,1 0-8 16,3 0-7-16,3-4 1 0,2 0-5 16,4-5-1-16,0 0-3 0,4 0-3 0,4-4-2 15,1-3-3-15,1-2-1 0,5-1-3 16,-2-1-2-16,5 0-3 0,0 3 1 16,-1-3 1-16,0 3-2 0,-2 3-3 0,1 0 2 15,0 6 2-15,-2 1 8 0,1 4 4 16,-4 2 4-16,-1 3 3 0,1-1-4 15,-3 3-3-15,0-2 0 0,-1-1-3 0,0 1-5 16,-1-6-16-16,2 1-30 0,-2-1-41 16,0-3-67-16,1 0-547 0,-2-3 233 15,1-2 154-15</inkml:trace>
  <inkml:trace contextRef="#ctx0" brushRef="#br0" timeOffset="83146.25">7943 6598 30 0,'0'0'149'16,"-4"-7"-15"-16,4 7-10 0,-2-5-19 16,2 5-8-16,0 0-14 0,0 0-6 0,0 18-5 15,0-6 0-15,2 7-4 0,2 5-8 16,1 1-8-16,-1 4 0 0,2 0-8 16,3 5-4-16,-1 0-2 0,2-2-5 15,2 1-4-15,0-1-3 0,-2 1-8 0,3-5-14 16,0-1-6-16,0-5-42 0,-3-3-34 15,3 1-35-15,-4-7-285 0,1 0 135 16,-2-5 89-16</inkml:trace>
  <inkml:trace contextRef="#ctx0" brushRef="#br0" timeOffset="83438.77">8284 6828 31 0,'0'20'111'0,"2"-9"0"0,0-1-8 16,2 0-9-16,2 1-4 0,4 1-5 16,-2-3-7-16,4 1-4 0,1-4 1 15,0-1-3-15,6-1 2 0,-2-4-1 0,2 0 2 16,-2-6 3-16,2 0-1 0,0-5-5 16,-4-2 5-16,-2-5-8 0,-5 2-4 15,-4-3-5-15,-4 1-6 0,-4-1-7 0,-6 0-3 16,-6 1-5-16,0 4-5 0,-3 0-6 15,-5 3 2-15,4 5-6 0,-2 2-3 16,3 2-4-16,0 4-13 0,0 6-17 16,5 2-15-16,-2 5-36 0,4 6-43 0,1 4-44 15,5 7-401-15,-1 2 187 0,5 3 124 16</inkml:trace>
  <inkml:trace contextRef="#ctx0" brushRef="#br0" timeOffset="83705.15">8506 7767 18 0,'-6'-4'236'16,"2"-1"-19"-16,0 2-20 0,0-1-19 15,4 4-19-15,-7-4-14 0,7 4-17 0,0 0-12 16,-2 11-10-16,2-1-10 0,4 4-8 15,1 1-13-15,-1 2-5 0,2 1-7 16,0 4-7-16,4 2-3 0,0-2-6 16,-2 0-8-16,2-1-19 0,-3 3-20 0,1-6-39 15,1 1-42-15,-1-5-43 0,-1-1-40 16,-1-3-414-16,0-4 196 0,-2-3 130 16</inkml:trace>
  <inkml:trace contextRef="#ctx0" brushRef="#br0" timeOffset="83900.95">8690 7679 103 0,'0'-5'189'0,"0"5"-17"15,2-8-14-15,-2 8-6 0,0 0-5 16,0 0-6-16,7 15-11 0,0-3-13 0,-1 2-11 16,4 6-11-16,1-1-7 0,2 3-9 15,1 3-6-15,1 4-7 0,2-1-10 0,-2 3-9 16,-1-1-21-16,4 1-25 0,-4-3-34 15,-1 5-51-15,2-4-50 0,-2 0-443 16,-3 3 196-16,-2-7 130 0</inkml:trace>
  <inkml:trace contextRef="#ctx0" brushRef="#br0" timeOffset="84220.49">8847 8525 87 0,'-6'-4'183'0,"6"4"-9"0,0 0-18 0,-6-3-14 15,6 3-13-15,0 0-7 0,0 0-2 16,-5 10-5-16,5-2-9 0,3 2-11 0,-1 1-6 15,2 2-10-15,0 0-8 0,2 3-4 16,-2 1-8-16,3-2-5 0,-1 5-6 0,3 3-4 16,-1-4-5-16,-1 1-9 0,1-5-17 15,-2 3-19-15,0-1-20 0,1-4-30 16,2 0-34-16,-3-1-35 0,-2-3-36 16,0-3-369-16,2 0 180 0,-1-4 119 0</inkml:trace>
  <inkml:trace contextRef="#ctx0" brushRef="#br0" timeOffset="84464.6">9040 8510 60 0,'4'-10'133'0,"2"1"-12"0,1 0-6 16,-1 2-12-16,3 0-7 0,-1 1-11 16,0 1-6-16,3 4-7 0,-2-1-5 15,1 4-7-15,0 2 9 0,-1-1-3 16,2 3 0-16,-1 4-3 0,-1-2-3 0,1 2 0 15,-1-1 0-15,2-2-8 0,-3 1 4 16,2-1-4-16,1-1-3 0,2-2-13 16,-1-2 1-16,3-2-1 0,2-2-5 0,0-4-6 15,5-4-14-15,-2 1-21 0,0 0-35 16,-3-4-42-16,-3-3-48 0,-1 1-390 16,0-2 178-16,-7-1 118 0</inkml:trace>
  <inkml:trace contextRef="#ctx0" brushRef="#br0" timeOffset="85711.32">3380 7795 73 0,'-2'-6'97'0,"0"2"-9"0,0-1-7 16,-1-1-3-16,1 0 0 0,-2 1-5 16,2-1-5-16,-2 2 4 0,2 0-11 0,2 4 0 15,-7-7-8-15,3 3-2 0,4 4-6 16,0 0-4-16,0 0-5 0,-11 17-1 16,11-5-8-16,0 3-1 0,0 2 6 15,2 0-12-15,0 2 3 0,3 0-5 0,1-1 3 16,3 1-5-16,1-3 0 0,5 2-2 15,-3-3 8-15,6-4-7 0,0 1-1 0,2-7-1 16,-1-1-3-16,2 0-4 16,0-6-1-16,-1 2-17 0,0-2-9 0,-3-2-17 15,0-1-11-15,-2-3-22 0,-3 0-11 16,2-1-9-16,-6-1-2 0,-2-1 4 0,-2-2 6 16,-2 2-176-16</inkml:trace>
  <inkml:trace contextRef="#ctx0" brushRef="#br0" timeOffset="85878.84">3644 7866 557 0,'-4'-13'-50'0,"0"3"17"0,-2-2 19 16,2 3 17-16,-4-2 13 0,4 4 10 15,0 0 7-15,0 1-6 0,2 0 6 0,-2 3-1 16,4 3 8-16,0 0-6 0,0 0 2 16,0 0-1-16,6 24 7 0,-2-11-4 15,4 4 0-15,2 7-4 0,0-2 5 16,0 7-12-16,5 3 1 0,-2 1-1 0,2-1-4 16,-3 3-1-16,4-2-5 0,0 6 0 15,-1-7-5-15,2 1-22 0,-2-2-34 0,-1-1-55 16,0-2-237-16,-4-6 115 0,0-4 75 15</inkml:trace>
  <inkml:trace contextRef="#ctx0" brushRef="#br0" timeOffset="87478.22">5909 6986 14 0,'0'0'66'0,"0"0"0"0,0 0-5 16,0 0 2-16,0 0-4 0,0 0-1 15,-10 3-8-15,10-3 1 0,0 0-6 0,0 0-6 16,-11 0 6-16,11 0-10 0,0 0-2 16,-10 0-5-16,10 0-2 0,-9 2-3 15,9-2-2-15,-11 0-3 0,11 0 2 0,-12 1 0 16,12-1-1-16,-8 0 1 0,1 3-3 16,7-3-1-16,-11 0 11 0,11 0-9 15,-10 2 6-15,10-2 1 0,-11 0 3 0,11 0-5 16,-8 2 2-16,8-2 2 0,0 0-2 15,-11 0 2-15,11 0-9 0,0 0 8 16,-11-2-7-16,11 2-1 0,0 0-2 16,0 0 5-16,-8-2-10 0,8 2 4 0,0 0-9 15,0 0 3-15,0 0 1 0,0 0 1 16,0 0 0-16,0 0-7 0,0 0 3 0,-6-3 1 16,6 3-4-16,0 0 4 0,0 0 1 15,0 0-5-15,0 0-5 0,0 0 6 16,0 0-7-16,12-7 11 0,-6 6-7 15,1-4-2-15,2 0 3 0,3-3-7 0,1 1 4 16,2-1 1-16,4-1-1 0,-3-3 0 16,4 3 2-16,-1-1 0 0,0-1-2 15,-4 1 1-15,-1 2-2 0,2 1-7 0,-2-1 10 16,-1 2-2-16,-3-1 0 0,1 3 4 16,-2-2-7-16,-1 3 6 0,0-2 5 15,-2 4-10-15,-6 1 8 0,14 1-2 16,-8 5 3-16,-2 2-2 0,2 5 5 0,1 3 8 15,-1 2 3-15,1 6-3 0,-1-2-2 16,0 5 2-16,1 0-3 0,-3 0 2 16,2 2-4-16,-2-1-3 0,2 0 1 0,-1 1 2 15,0-1-7-15,-1 1 0 0,0-2-3 16,0-2-14-16,0-3-23 0,0 1-23 16,0-2-34-16,-2-2-33 0,3-4-325 0,-3 1 153 15,-2-3 101-15</inkml:trace>
  <inkml:trace contextRef="#ctx0" brushRef="#br0" timeOffset="88323.1">8167 5902 82 0,'-8'11'98'0,"-2"8"-16"0,1 2 5 0,3 2-6 15,-2 5-6-15,3 4-6 0,-2 5-3 16,7 1 0-16,0 0-13 0,3-2 1 15,3 2-6-15,3 0-4 0,-1-2-7 0,5-1-3 16,1-1 2-16,2-3-7 0,4-5-4 16,0-1 3-16,3-6-12 0,-2-4 7 15,2-3-7-15,3-3 3 0,1-3-4 16,-1-2-4-16,-2-4 2 0,-4 0 6 0,2-4-12 16,-6 0 0-16,-1-4 2 0,-5 1 9 15,-3 1 18-15,-2-1-1 0,-5-1 0 0,-5 0 0 16,-4 3-6-16,-1 2-3 0,-5-2-1 15,1 5-5-15,-6 0 1 0,2 5-4 16,-2-4-2-16,1 5-3 0,2 1 3 16,-2 7-6-16,3-1-1 0,2 4-21 0,4 2-35 15,2 4-48-15,1-3-41 0,3-1-309 16,4 0 151-16,-2-1 101 0</inkml:trace>
  <inkml:trace contextRef="#ctx0" brushRef="#br0" timeOffset="93448.76">3985 13211 106 0,'0'0'120'0,"0"0"-4"16,0 0-6-16,0 0-14 0,0 0-5 16,0 0-1-16,0 0-2 0,0 0-8 0,0 0 5 15,0 0-3-15,0 0-9 0,15 13 1 16,-11-9-3-16,2 0-3 0,0 0-6 15,0 0-8-15,0-3-1 0,0 3-6 16,0 0-4-16,0-2-1 0,-6-2 0 0,11 2-4 16,-11-2 2-16,13 0 2 0,-13 0-3 15,10-2 1-15,-10 2-3 0,0 0 5 0,9-4-3 16,-9 0 3-16,0 4 1 0,0 0-1 16,0 0-2-16,0 0-7 0,0 0 3 15,-9-7-3-15,9 7-3 0,0 0-6 16,0 0-2-16,-16 7-1 0,9-3-2 0,1 0-3 15,-1 2 0-15,3-1-5 0,-2 1-6 16,0-2-14-16,2 2-18 0,0-2-21 16,-2 1-32-16,2-1-24 0,2 2-33 0,-2-3-22 15,2 1-23-15,2-4-395 0,0 8 196 16,0-8 129-16</inkml:trace>
  <inkml:trace contextRef="#ctx0" brushRef="#br0" timeOffset="93789.81">4634 13040 85 0,'6'7'150'0,"-6"-7"-19"0,4 8-16 0,-2-5-1 15,0 3-13-15,0-2-5 0,2 1-12 16,-2 0-8-16,2-1-2 0,0-1-13 16,-1 1 2-16,-3-4-7 0,8 6 1 15,-6-4-5-15,-2-2 0 0,0 0-4 0,0 0-1 16,0 0-6-16,13-6-2 0,-13 6-2 16,2-8-5-16,-2 8-3 0,0-10-5 0,0 10-4 15,-4-7-8-15,2 2 1 0,-2 1-2 16,-1 0-12-16,-1 0-14 0,6 4-13 15,-13-2-26-15,5 2-14 0,0 4-18 16,-2 0-15-16,-2-1-18 0,2 5-306 0,-3 2 145 16,-2 3 95-16</inkml:trace>
  <inkml:trace contextRef="#ctx0" brushRef="#br0" timeOffset="94200.7">4157 13698 85 0,'0'0'116'0,"-2"4"-4"16,2-4-10-16,-2 8-6 0,2-8-4 0,0 8-5 15,0-4-4-15,2 1 1 0,-2-5-7 16,2 10-9-16,0-4-6 0,2-3-5 0,-2 1-3 16,2-1-2-16,-4-3 0 0,9 5-7 15,-5-4-2-15,-4-1-23 0,13 0-3 16,-13 0 1-16,13-1-1 0,-7-4-6 16,0 2 5-16,0-1-5 0,-4-2 1 0,2 1-4 15,-2-1 1-15,-4 0 5 0,0-1-1 16,-2 1-9-16,0 0 3 0,-2 3 2 0,0-1-4 15,-3 0 5-15,3 0-4 0,-1 0 0 16,-1 2-2-16,8 2 1 0,-11-1-3 16,11 1-20-16,-12 0-19 0,12 0-14 15,-9 0-18-15,9 0-19 0,0 0-21 0,0 0-306 16,0 0 141-16,0 0 93 0</inkml:trace>
  <inkml:trace contextRef="#ctx0" brushRef="#br0" timeOffset="94651.93">4692 13498 37 0,'0'0'107'16,"11"0"-11"-16,-11 0 1 0,8 2-13 0,-8-2-1 15,10 2-5-15,-10-2-10 0,10 0-8 16,-10 0 1-16,10 0-5 0,-10 0 9 16,12-2-15-16,-8 0 3 0,-4 2-9 15,9-1 2-15,-4-3-2 0,-5 4 2 0,8-4-5 16,-8 4 4-16,4-4-1 0,-4 4-4 16,2-3-1-16,-2 3 1 0,0 0 1 0,0 0-3 15,0 0-6-15,-6-8-4 0,6 8 1 16,0 0-4-16,-8-2-4 0,8 2-1 15,0 0-2-15,0 0-4 0,-14 0 0 16,14 0 0-16,0 0-5 0,-8 4-1 0,8-4 0 16,0 0 0-16,-8 1 1 0,8-1-6 15,0 0 6-15,-6 5-7 0,6-5-2 0,0 0-4 16,0 0-6-16,-6 1-4 0,6-1-1 16,0 0-13-16,0 0 0 0,0 0-5 15,0 0 3-15,-8 2-10 0,8-2-6 16,0 0-6-16,0 0-6 0,0 0-13 0,0 0-18 15,-4 4-18-15,4-4-284 0,0 0 133 16,0 0 88-16</inkml:trace>
  <inkml:trace contextRef="#ctx0" brushRef="#br0" timeOffset="97956.04">5308 12815 49 0,'0'0'79'0,"0"0"8"0,0 0-8 16,0 0 0-16,0 0 7 0,0 0-1 15,0 0-6-15,0 0-6 0,0 0-2 16,-8-4-5-16,8 4-4 0,-13-2-6 0,6 1-4 15,7 1-3-15,-12-3-1 0,4 1-1 16,-4 1-3-16,4 1-6 0,-2-5 1 16,-1 4-12-16,-2-4 1 0,-1 4-4 0,-3-3 3 15,-1 2-2-15,0-1-1 0,-4-1 1 16,1-1 0-16,-4 2-2 0,-2 0-1 16,-3 1-3-16,0-3 0 0,1 2 4 15,-3 0 3-15,-2 0-4 0,0-1 4 0,1 2 0 16,-4-1 2-16,-1 1 0 0,-2 0 5 15,-3 2-4-15,1 2 0 0,0-1-1 16,-1 0 3-16,-1 4-7 0,4 1-1 0,-5 1 2 16,3 0-2-16,-3 4-2 0,-1 1 0 15,5-4-5-15,-3 6 2 0,0 2-2 16,1-2-3-16,1 6-1 0,1 1-6 0,-2 1 4 16,-1 2 0-16,3 1-1 0,1 3-2 15,0 0 2-15,2-1-6 0,-1 1 2 0,3 3 1 16,-10 11-4-16,7-8 4 0,6-2-1 15,1 1-1-15,4-1 1 0,-1 2 0 16,4 1 4-16,-1 0 2 0,5 2 1 16,2 1 1-16,0 0-1 0,8-4 5 15,-1 2-3-15,5 0 8 0,3 3 0 0,2-1 2 16,2 0 3-16,4 0-2 0,5 1 1 0,-1 0 4 16,9 3 2-16,3-2 1 0,4 0 3 15,10 12 1-15,7-7 5 0,3-1 3 16,3 0 1-16,5-7-4 0,3-1 2 15,3-4-1-15,3-2-7 0,5-5 0 16,3 0-1-16,4-4-4 0,2-4-5 0,4-3-1 16,1 0-2-16,-9-10-2 0,-8 1 0 15,3-4 0-15,1-2-1 0,24-5 2 0,0-3-7 16,-6-3 1-16,-3-4-3 0,-3-3-2 16,-8-6-1-16,0-5 0 0,-6-2-2 15,-5-3-1-15,-8-5-1 0,-1-3-2 16,-5-3 2-16,1-3-1 0,-7-4-2 0,-4 1-1 15,-1-4-2-15,-6 1 2 0,-6 5 1 16,-6 5-3-16,-2-3 2 0,-4-1-1 0,-5-4 1 16,-2-1 0-16,-2-3-2 0,-6-1-2 15,-4-18 2-15,-3 4 1 0,-6 1 2 16,-2 5-7-16,-7 1 4 0,-1 7 4 16,-7 2 0-16,-8 6 5 0,-5 4 6 0,-5 6 4 15,-6 4 7-15,-5 8 5 0,0 1 2 16,7 10 0-16,3 4 11 0,1 1-7 0,-1 3 0 15,2 5-3-15,4 0-9 0,-2 2-1 16,5 4-2-16,-1 0-3 0,5 4-18 16,3 1-25-16,0 1-39 0,3 3-47 15,6 5-48-15,10-1-59 0,3 1-76 0,8 0-676 16,5 1 330-16,2 3 217 0</inkml:trace>
  <inkml:trace contextRef="#ctx0" brushRef="#br0" timeOffset="120089.66">24940 12068 58 0,'-74'-14'92'0,"-8"5"-12"0,-11 1-2 0,-10 7-1 16,-4 1-2-16,-26 11 9 0,-3 8 2 16,-1 6 1-16,-3 3 1 0,2 5-1 15,2 4-1-15,7-2 0 0,1 5-3 16,9 2-9-16,2-2-3 0,8 4-7 0,-2 0-2 15,14 1-2-15,8 4-3 0,19-6-4 16,5 0-3-16,6 1-2 0,7 2-1 16,6 2-1-16,5 0-5 0,10 5-3 0,10-6 1 15,6 0-2-15,5 3-1 0,6 4 4 16,2 1-2-16,6 3-2 0,10 18 3 16,5-2-5-16,7 6 0 0,14 23 5 15,6 11 5-15,9 2-5 0,5 3 1 0,3 0-2 16,10 5-3-16,6-5 0 0,23 23 0 15,-15-33 4-15,6-4 1 0,2-3-1 0,0-2-1 16,3-1-2-16,2-2-5 0,1 2 1 16,3-2-7-16,21 27-7 0,-9-1-39 15,-2 9-31-15,-1 7-33 0,10 14-60 0,8 5-24 16,-5 11-19-16,-3 2-8 0,-19 10-463 16,-30-3 224-16,-34-33 148 0</inkml:trace>
  <inkml:trace contextRef="#ctx0" brushRef="#br0" timeOffset="121827.49">24420 12308 102 0,'29'4'159'0,"9"5"-7"0,15 4-3 16,19 15-3-16,7 4-1 0,20 19-3 0,-4 12-1 15,2 7-9-15,-4 10-2 0,-6 8-8 16,-4 11-6-16,-5 3-5 0,-7 6-12 16,-10 1-2-16,-7 3-8 0,-5 1-3 15,-11 4-7-15,-8 1-7 0,-11 2-5 0,-8-21-6 16,-9 4-5-16,-6-2-4 0,-9 17-3 16,-8-6-3-16,-9-3 0 0,-6-4 0 0,-9-6-2 15,-9 2-4-15,-5-12-2 16,-10-3-1-16,-11 0-3 0,-7-4-3 0,-10-6-3 15,-9-7-1-15,-4 1-5 0,-2-1-4 16,-3-8-1-16,6-6-6 0,2-7-7 0,10-8-11 16,19-12-25-16,6-15-25 0,10-5-32 15,14-8-33-15,5-8-42 0,-3-11-52 16,-11-17-586-16,6-10 273 0,3-8 180 16</inkml:trace>
  <inkml:trace contextRef="#ctx0" brushRef="#br0" timeOffset="122008.84">24172 14106 106 0,'-15'-4'154'0,"0"0"-11"16,0 1-18-16,-1-1-9 0,2 2-17 15,2 0-11-15,0 2-18 0,-2 0-30 16,6 4-41-16,-2 0-41 0,-1-1-264 0,5 7 104 15,-7-2 69-15</inkml:trace>
  <inkml:trace contextRef="#ctx0" brushRef="#br0" timeOffset="132032.94">4640 13384 39 0,'0'0'40'0,"0"0"-4"0,0 0-5 16,4-4-2-16,-4 4-4 0,0 0-1 15,0 0-4-15,0 0 1 0,0 0-1 16,0 0-2-16,0 0-2 0,0 0 2 0,0 0-2 16,0 0-1-16,0 0-4 0,0 0 1 15,4-5-2-15,-4 5-1 0,0 0-2 16,0 0-1-16,0 0 0 0,0 0 0 16,0 0 2-16,0 0-3 0,0 0-1 0,0 0 2 15,0 0-4-15,0 0 2 0,0 0-2 16,0 0 1-16,0 0-2 0,0 0 1 0,0 0 1 15,0 0-1-15,0 0 3 0,0 0-4 16,0 0 0-16,0 0-1 0,0 0 1 16,0 0-3-16,0 0 3 0,0 0 1 15,0 0-2-15,0 0-3 0,0 0 4 0,0 0-1 16,0 0 0-16,0 0-1 0,0 0-1 16,0 0 0-16,0 0 0 0,0 0 0 15,0 0 2-15,0 0-4 0,0 0 4 16,0 0-2-16,0 0 0 0,0 0 1 0,0 0 2 15,0 0-2-15,0 0 0 0,0 0-1 16,0 0-1-16,0 0 4 0,0 0 1 0,0 0-6 16,0 0 5-16,0 0 1 0,0 0-3 15,0 0 1-15,0 0-1 0,0 0 1 16,0 0 0-16,0 0-2 0,0 0 0 0,0 0 0 16,0 0-1-16,0 0 3 0,0 0-5 15,0 0-1-15,0 0 1 0,0 0 1 16,0 0-2-16,0 0 2 0,0 0-1 15,0 0-3-15,4 11 2 0,-4-11 0 0,0 0-2 16,0 0 0-16,0 0 0 0,0 0 0 16,0 0 0-16,0 0-1 0,0 0 2 15,2 5 1-15,-2-5 0 0,0 0 0 0,0 0-1 16,0 0 3-16,0 0 0 16,0 0 0-16,0 0 2 0,0 0-2 0,0 0 3 15,0 0 0-15,0 0-2 0,6 3 0 0,-6-3 1 16,0 0-3-16,0 0 2 0,0 0-4 15,0 0-4-15,0 0-3 0,0 0-5 16,0 0-59-16,0 0 27 0,0 0 17 16</inkml:trace>
  <inkml:trace contextRef="#ctx0" brushRef="#br0" timeOffset="138132.49">3511 8085 53 0,'0'0'60'0,"-4"-4"-6"16,4 4-5-16,0 0-4 0,0 0-7 0,-4-6-2 16,4 6-5-16,0 0-4 0,0 0-6 15,0 0-14-15,-6-1-16 0,6 1-16 16,0 0-12-16,0 0-82 0,-3 11 40 15,3-5 27-15</inkml:trace>
  <inkml:trace contextRef="#ctx0" brushRef="#br0" timeOffset="141246.04">5446 7641 11 0,'2'-12'33'15,"2"2"-6"-15,-4 1 2 0,0 2-2 16,-2-4 11-16,0 4-7 0,-4 0 8 15,-1-1 2-15,-4 1 1 0,-3 2 3 0,-5 2-1 16,-1 1 5-16,-6 4 4 0,-4 6-3 16,-11 1 11-16,-5 8 1 0,-20 13-5 15,-4 7 6-15,-6 3-6 0,-15 11-5 0,-4 3-1 16,2 1 2-16,6-2-12 0,19-7 1 16,1 0-9-16,3-3 3 0,5 1-2 15,4-2-8-15,2-4 1 0,13-5-2 0,6-6-4 16,2-4 1-16,7 0-2 0,3-4-2 15,4-3-7-15,0-3 3 0,3 1-6 16,1-3 5-16,3 1-5 0,0-3-2 0,3-1 1 16,0-1 1-16,0 1-8 0,0-2-5 15,2 0-7-15,0-1-11 0,2-1-7 16,0 0-9-16,-1 0-5 0,5-4-7 0,0 0-8 16,0 0-11-16,0 0-6 0,0 0-9 15,3-21 3-15,3 10 1 0,2-7-184 16,-2-1 90-16,6-6 60 0</inkml:trace>
  <inkml:trace contextRef="#ctx0" brushRef="#br0" timeOffset="141599.22">4180 7882 63 0,'2'-8'32'0,"2"-3"5"0,-4 4 0 0,2 1 3 16,-2 6-2-16,2-6-1 0,-2 6 6 16,0 0-4-16,0 0 0 0,0 0 2 15,-12 17-4-15,5-6 1 0,1 2-2 0,0 4 0 16,-2-2-1-16,-2 6 2 0,2 0-2 15,0 2 0-15,-2-2-1 0,0 1-3 16,0 2 0-16,2-1-5 0,-3-1 3 16,3-3-6-16,-1 2 11 0,3-6-18 0,-1 0 10 15,3 1-4-15,0-3-9 0,2-3 0 16,0 1-2-16,0-1 3 0,4-2 0 16,0 1-5-16,2-1-3 0,2-3 2 0,5 1 2 15,2-3 6-15,2 2-7 0,3-4-1 16,4 2 1-16,1-1 1 0,3-2-7 15,3-2 6-15,0 2-2 0,-3 0 3 0,0-3-20 16,-3 3 11-16,1-1 2 0,-4 1 0 16,-1 0-2-16,1-2-4 0,-6 2 5 15,-1 0-8-15,0 0-7 0,-1 0-5 16,-1 0-9-16,0-3-5 0,-3 3-12 0,-8 0-18 16,17 0-14-16,-11-1-232 0,0-1 105 15,3-1 69-15</inkml:trace>
  <inkml:trace contextRef="#ctx0" brushRef="#br0" timeOffset="142619.43">6834 5903 4 0,'-33'-11'25'0,"-1"1"0"0,-5 3-4 0,-3-1 4 15,-11 2-4-15,-11 2 0 0,-31 4 0 16,-4 3-4-16,-12 4-1 0,-26 8-2 16,-7 8-3-16,-13 6 0 0,-7 7 1 15,-42 14 4-15,-6 5 4 0,4 6 3 0,12 3 7 16,10 7-4-16,8 3-4 0,11 6 3 16,34-11-4-16,-21 21 1 0,33-14 1 15,4 0-1-15,11 1 0 0,7 0-2 16,10-4-3-16,9-5-1 0,7-2 1 0,21-14-4 15,7-2-3-15,7-2 2 0,10-10-4 16,7-4 4-16,5-6-3 0,0 1 1 0,8-5-2 16,2 1 3-16,2-1-4 0,2-6-3 15,-2 1 1-15,4-2 1 0,-3 1-1 16,3-5 1-16,0-1-3 0,3 0 2 16,-1-2-3-16,0-2-11 0,0-1-6 0,0-1-14 15,2-4-10-15,-4-2-9 0,0 0-150 16,16-8 67-16,-4 1 44 0</inkml:trace>
  <inkml:trace contextRef="#ctx0" brushRef="#br0" timeOffset="142866.21">3361 7056 17 0,'-26'40'65'0,"0"-4"2"16,4-4-5-16,3-1-4 0,2-4-4 15,0 1 0-15,7-4 1 0,0-4-7 16,6-1-4-16,6-2-1 0,7-4-5 16,10 1-7-16,13-5-2 0,15-5-17 0,12-6-31 15,32-5-30-15,6-7-159 0,28-9 71 16,4-2 47-16</inkml:trace>
  <inkml:trace contextRef="#ctx0" brushRef="#br0" timeOffset="144006.18">5014 10544 64 0,'-4'6'80'15,"0"-3"-3"-15,1 3-13 0,-1-2-1 16,0 4-3-16,0-3-5 0,1 1 4 0,1-2-5 16,-2 2-2-16,2-2-2 0,2-4 5 15,-4 7 5-15,1-3 1 0,3-4-2 16,0 0-2-16,0 0-8 0,0 0-9 15,-12-14 5-15,8 3-8 0,2-6 1 0,0-4-8 16,0-5 1-16,2-5-6 0,4-7-3 16,0-4 6-16,4-6 4 0,5-2-13 15,8-12 2-15,4-1 2 0,5 3-11 16,6-2 6-16,3 3 4 0,5 2 7 0,7 4-6 16,-1 1 0-16,3 4-2 0,-2 5 0 15,4 5-17-15,-2 1 12 0,-4 11-2 0,-9 5 5 16,2 3-4-16,-7 3-5 0,0 4-1 15,-3-1 3-15,-4 3-4 0,-1 3-3 16,-2-1 2-16,-4 3-3 0,-1 0 3 16,-2 0-5-16,0 0-1 0,-4 2 3 0,-1-1 1 15,-3 0-4-15,1 2 3 0,0 0-1 16,-5 1-2-16,0-3-9 16,-6 3-9-16,0 0-11 0,0 0-19 0,0 0-8 0,0 0-8 15,0 0-11-15,0 0-2 0,0 0-10 16,0 0-16-16,0 0-298 0,-27 0 136 15,16-2 90-15</inkml:trace>
  <inkml:trace contextRef="#ctx0" brushRef="#br0" timeOffset="144297.11">5531 9281 37 0,'0'0'57'0,"0"-7"-2"0,0 7 5 16,6-11-6-16,0 10 5 0,2-4-2 16,3 2-4-16,2 0 0 0,6 1 13 0,2 0-12 15,4-1 2-15,3 3-5 0,4 0 1 16,1 3-4-16,1 0 4 0,5 3-5 0,-3 1-1 16,-2 4-2-16,-3 2 0 0,-3 4 3 15,-6 3-6-15,2 2 9 0,-9 3-2 16,-2 1-9-16,-5 1-2 0,-6 0-5 15,-2 4-4-15,-4-1-8 0,-2 4-27 0,-7-2-18 16,-2 0-27-16,-1 1-28 0,-6-5-32 16,1 0-266-16,-5-3 128 0,-6-2 85 15</inkml:trace>
  <inkml:trace contextRef="#ctx0" brushRef="#br0" timeOffset="176853.96">23027 9134 73 0,'-2'-3'124'0,"2"3"-16"0,0 0-3 0,0 0-4 15,0 0 6-15,-5 22-8 0,8-4 2 0,1 4-6 16,-2 7-4-16,2 6-4 0,2 2-6 15,-2 1-9-15,0 2-5 0,2 1-1 16,-4-3-7-16,2 4-9 0,-2-3-3 16,-2 0-6-16,2-5-5 0,-4-2 1 0,2-1-4 15,-2-3-4-15,2 0-13 0,-2-8-16 16,2-1-14-16,0-2-22 0,0-4-29 16,0-1-31-16,0-3-35 0,-2-5-340 15,0-2 160-15,2-2 106 0</inkml:trace>
  <inkml:trace contextRef="#ctx0" brushRef="#br0" timeOffset="177116.7">22653 9041 88 0,'8'-15'137'0,"2"-3"-8"15,5 2-8-15,4-6-9 0,6 1-7 16,5 0-1-16,6 0-3 0,5 1-5 0,1-1-10 15,4-1-3-15,1 3-6 0,1 2-17 16,3 2-1-16,0 2-2 0,-1 1-6 16,-1 3-7-16,-7 1-4 0,1 4-4 15,-7 3-3-15,0 1-4 0,-4 3-3 0,-3 5-2 16,3 2-15-16,-4 5-11 0,-3 2-16 16,-3 4-23-16,-4 2-23 0,-8-3-14 15,0 4-18-15,-6 2-25 0,-4 1-317 0,-6 3 149 16,-6 4 98-16</inkml:trace>
  <inkml:trace contextRef="#ctx0" brushRef="#br0" timeOffset="177294.51">22883 10071 54 0,'6'10'142'0,"5"-4"1"15,3-3-15-15,4 1-22 0,6-5 0 16,6-4-14-16,11-2-6 0,-1 0-6 0,9-5-13 15,-3 0-15-15,1-1-29 0,-3 0-28 16,-4-3-31-16,1-2-32 0,-9 0-262 16,-5 2 112-16,0-8 74 0</inkml:trace>
  <inkml:trace contextRef="#ctx0" brushRef="#br0" timeOffset="177851">23657 9449 75 0,'0'0'117'0,"0"0"0"16,0 30-7-16,2-13-5 0,0 5-5 0,0 2-7 16,4 1-8-16,-4 1-10 15,2 1-1-15,-2 0-3 0,0-3-2 0,0-1-5 16,0-4-2-16,-2 2 3 0,0-4-14 16,2 0 7-16,0-3 2 0,-2-1 1 0,2-3 4 15,0-4-6-15,-2-3-9 0,0-3-2 16,0 0-6-16,0 0-5 0,9-25-4 15,-3 12-5-15,-2-4-4 0,5 1-1 16,-3-1-2-16,3 1-1 0,-1 2-3 0,0 0-2 16,1 6-2-16,0-1 2 0,-1 7-6 15,2 2 1-15,1 2 2 0,4 4 0 0,-2 2-3 16,6 3-1-16,-2 0 5 16,1 1-5-16,2 1-3 0,1-1 5 0,0-3-2 15,2 1-1-15,1-2 1 0,1-2 3 16,-4-3-2-16,2-1-2 0,1-2 4 0,-1-4-3 15,2-1 0-15,1-5 1 0,-3 0 0 16,-1-3 3-16,-2-3-5 0,2-3 2 16,-3-4 0-16,-3 3 2 0,0-1-2 15,-6 0 4-15,0 2 0 0,-1 0 5 0,-3 4 2 16,1 0 4-16,-3 1-2 0,-2 6 1 16,0-3-2-16,1 5-3 0,-1 5-4 0,-2 1-1 15,0 0 3-15,0 0-1 16,4 15-1-16,-2-7-3 0,2 1 2 0,2 3-3 15,3-1 4-15,2-1-1 0,-1 1-5 16,2 0 2-16,4 1-1 0,-2-3-1 0,1 3-1 16,0-5 0-16,2 1-5 0,0 0-1 15,0-3-9-15,2-2-19 0,-4 2-16 16,2-4-28-16,-3-1-29 0,4-1-21 16,-4-5-35-16,-1 0-27 0,-3-3-470 0,1-3 222 15,-4-3 147-15</inkml:trace>
  <inkml:trace contextRef="#ctx0" brushRef="#br0" timeOffset="177969.81">24283 9119 15 0,'0'0'22'0,"8"-9"-35"0,0 3 4 0,0 1 3 15</inkml:trace>
  <inkml:trace contextRef="#ctx0" brushRef="#br0" timeOffset="178352.95">24739 8783 102 0,'6'14'198'0,"5"7"-11"16,4 7-15-16,0 5-15 0,1 7-16 15,4 6-11-15,3 18-13 0,-4 1-8 0,0 4-14 16,-5-12-9-16,0-8-14 0,-4 0-2 15,-4-2-4-15,1-7-7 0,-3-2-8 0,-2-6-2 16,-2-1-6-16,0-5-4 0,-2-5 5 16,0 0 1-16,-2-6 0 0,-1-1-4 15,-1-7 1-15,2-3-2 0,4-4-8 16,0 0 0-16,-2-19-4 0,6 4-4 0,2-6-4 16,5 0-1-16,2 1-3 0,0 1-1 15,1-1-4-15,0 3 1 0,4 2-3 16,1 3 1-16,-4 5 1 0,2 3-1 0,-1 2-1 15,2 4-3-15,-2 3 2 0,6 5-1 16,-3 1-4-16,-3 2 4 0,2 3-1 16,-4-1 0-16,2 1-3 0,-2-1 2 0,1 0-2 15,-3 0-1-15,-1-2-13 0,-2-1-22 16,-1 0-17-16,0-3-24 0,-4-2-29 16,0 1-43-16,0-2-37 0,-4-4-468 15,0-2 221-15,0 0 146 0</inkml:trace>
  <inkml:trace contextRef="#ctx0" brushRef="#br0" timeOffset="178482.65">25020 8869 67 0,'-4'-12'112'16,"0"5"-11"-16,0 1-9 0,2 5-14 0,2 1-38 16,0 0-39-16,0 0-47 0,-6 13-106 15,8-6 52-15,-2 4 34 0</inkml:trace>
  <inkml:trace contextRef="#ctx0" brushRef="#br0" timeOffset="179025.71">25573 9210 116 0,'-9'-5'221'0,"9"5"-22"0,-16 2-17 16,16-2-18-16,-19 9-20 0,8 1-11 15,-2 1-12-15,1 6-11 0,-1 3-11 16,2 0-9-16,3 1-11 0,-1 4-10 16,5-2-5-16,0-2-7 0,2-2-5 0,2-2-3 15,4-2-8-15,-2-1-2 0,2-3-3 16,3-3-4-16,-1-5-3 0,4 1-4 0,-1-5-2 16,-9 1-1-16,21-6-5 0,-8-2-1 15,-2 2 1-15,1-1-4 0,1 1-3 16,-3 0 1-16,1 2-1 0,0 1-4 15,-1 3-2-15,0 0 3 0,4 1-1 0,-2 1-1 16,3 2-1-16,0 0-4 0,2-2 4 16,-1 0-4-16,2-1 4 0,3-2 0 15,-2-5-2-15,4 0 1 0,-1-5-1 0,2-6 3 16,0-4-4-16,-1-4 5 0,-3-4-1 16,-2-6 0-16,0-7-1 0,-6-1 4 15,-1-4-8-15,-7-8 5 0,-2-2-3 16,-2-4-1-16,-6-17 2 0,-5 3-4 0,-1 14 5 15,0 13 12-15,-2 4 7 0,2 8 4 16,-2 6 5-16,4 5-1 0,-1 4-6 16,1 10 3-16,2 5-3 0,-1 6 2 0,9 0-1 15,-13 21 1-15,9 4 0 0,4 7-1 16,2 11 0-16,2 9-5 0,9 21 2 0,0 3-4 16,2-2-2-16,3 1-1 0,4-6-1 15,-2-3-9-15,0-12-9 0,-1-11-13 16,0-5-23-16,2-1-36 0,5-5-41 15,3-3-42-15,1-8-67 0,6-1-537 0,2-9 259 16,3-1 171-16</inkml:trace>
  <inkml:trace contextRef="#ctx0" brushRef="#br0" timeOffset="180909.98">27402 9365 148 0,'-9'-10'207'16,"3"-3"-19"-16,2-4-17 0,2-4-16 16,2-7-18-16,6-5-14 0,3-5-12 15,5-10-11-15,8-16-8 0,0-5-14 16,2 2-8-16,1 4-6 0,-5 12-3 0,-4 7-3 15,2 4-3-15,-6 7 1 0,1 6 1 16,-5 3-6-16,1 3-2 0,-1 4-3 16,-1 2-8-16,-3 7 1 0,2 2-4 0,0 5-1 15,-6 1-5-15,16 7-4 0,-6 3 2 16,2-1-1-16,1 2-6 0,2 5 2 16,0 0-2-16,-1 4-4 0,2-3 0 0,0 1-5 15,-3-3 1-15,0-2-2 0,-3-2 2 16,-1 1-2-16,-1-3 2 0,-2-1 8 15,-3 0-4-15,-1-5 3 0,-2-3-7 0,0 0 1 16,-15 4-1-16,2-5-1 0,-1-4-3 16,-6 1 5-16,0 1 3 0,-4-3 1 15,-3 2 6-15,-1 1-3 0,0 1 8 0,-1 2 3 16,-1 3-1-16,-2 1 4 0,3 2 0 16,-3 5-3-16,0 3 6 0,2 5 0 15,5 1 1-15,2 8-4 0,6 0 0 16,1 4-5-16,4 0 0 0,6 1 1 0,6 0-2 15,4-3-2-15,8 3 0 0,2-1-1 16,9 2-5-16,5-4 0 0,4-1-4 0,6-9 3 16,-1 2-4-16,1-11-3 0,1 0 1 15,1-6-2-15,2-4-3 0,1-4 2 16,7-7-4-16,-3-3-1 0,-3-5 4 16,1-4-4-16,-1-3 1 0,7-11-3 0,-11 2-1 15,-6 4 1-15,-4-5-4 0,-5 3 5 16,-1-3-3-16,-8 7 0 0,2 1 0 15,-8 2 0-15,-4 4-1 0,-3 2 0 0,-3 0 0 16,-3 4-2-16,-3 1 4 0,-4 3-4 16,-1 4 1-16,0 3 6 0,1 2-5 15,0 5 3-15,-4 3 3 0,2 1 0 0,3 5-6 16,3 1 7-16,2 3-1 0,4 1-4 16,2 2 6-16,4 2-4 0,3 0-1 15,3 0 0-15,4-2 2 0,0 0-3 0,6-4 0 16,1-2 1-16,0-3-3 0,0-2 1 15,3-2-1-15,-3-6 1 0,2-2-3 16,2-2-4-16,1-4-2 0,-2-3-5 0,3-4-4 16,-3-3 2-16,1 0-2 0,-6-6 0 15,0 5-5-15,-3 1 5 0,-4-3-3 16,-1 4 6-16,-4 0-1 0,-1 4 0 16,-4 1 4-16,0 2-1 0,-2 4 3 0,-2 2 2 15,0 4 0-15,0 0 2 0,0 0 2 16,0 0-2-16,-6 23 8 0,4-14-2 0,2 7 1 15,2-1-2-15,0 1 0 0,0-1 3 16,3 2 2-16,-1-2-4 0,0-2 3 16,2-1 0-16,-1-1-2 0,1-1 0 0,1-3 2 15,1-3 1-15,0-2-2 0,2-4 0 16,4-2-1-16,0-3-1 16,1-3-2-16,2-3 2 0,0-2-4 0,0-3 4 0,0 2-1 15,0 0-5-15,0 1 3 0,0 0 0 16,-5 5 2-16,1-2-1 0,0 5-1 15,-1 1 2-15,0 2-1 0,-2 2 2 16,0 7 1-16,1-3-5 0,-1 4 3 0,-1 5 4 16,2-3 0-16,1 4-2 0,-2-1 1 15,4 2 0-15,-2-4 1 0,1 1-4 16,2-1 1-16,0 0 1 0,1-3 1 0,2-2-1 16,0-2-1-16,4-2-2 0,-3-4 1 15,0-2 1-15,0-7-2 0,-1 0 1 16,6-8 2-16,-5-2-5 0,-2-7 4 0,2-7-2 15,1-7-1-15,2-16 1 0,-2-7-2 16,-3-6-2-16,-5-3 2 0,-4 2-1 16,-4 9-1-16,-4 10 5 0,-4 4 2 15,0 9 7-15,-2 2 1 0,0 3 5 0,0 6-3 16,-3 6 1-16,3 1-1 0,-3 9-2 16,3 5 1-16,-3 9 0 0,3 5 3 0,0 9 5 15,2 9-3-15,0 6-4 0,4 11 6 16,2 5-2-16,2 10 0 0,2 0 0 15,4 23-2-15,1-4-1 0,2-11 0 16,-3-10-4-16,3-1 0 0,1-4 5 0,0-3 0 16,0-4-6-16,1-7-4 0,0-5 1 15,2-3 2-15,0-8-3 0,0-2 1 0,4-4-1 16,-4-5-3-16,2-3-1 0,-2-3 3 16,2-6-4-16,-1-4 3 0,0-2 0 15,1-1-1-15,-4-2-8 0,2 2 5 16,-3-2 0-16,2 0 1 0,-6 3-1 0,2 1 1 15,-3 1-1-15,0 1-1 0,-1 2 2 16,-2 1-4-16,1 0 3 0,-1 0 0 16,-2 6 2-16,-4 0-3 0,11 0 2 0,-11 0 1 15,13 7 1-15,-7-1 2 0,0-1-3 16,0 1-2-16,1-2-2 0,0 2 8 16,-1-2-8-16,0 2 0 0,2-3 2 0,-1 1-3 15,3-2-9-15,1 0-1 0,0 0-2 16,1-4-8-16,0 2-4 0,0-2-10 15,0 0-6-15,-1 0-3 0,-1 0 4 0,1 1 2 16,-2-1 1-16,-1 0 7 0,-8 2 2 16,14-2 2-16,-14 2 4 0,12 0 0 15,-8 4 4-15,0-1 3 0,-4-3 4 16,6 10-1-16,-2-2 4 0,0-3 0 0,1 1 2 16,1 1 1-16,-2 1 2 0,3-2-2 15,1 0 4-15,-1-1 1 0,1-3-2 0,2 1 3 16,2-3-2-16,0 0 1 0,-2-3 2 15,1 0-1-15,0-3-1 0,-3-4 0 16,1 2 1-16,-5 1 2 0,0-2-2 16,-2-1-1-16,-2-1 0 0,-4-3 2 0,-2 1-1 15,-3-2 0-15,-1 2 4 0,1-2 3 16,-2 5 1-16,3-2 2 0,0 1-1 0,2-1-2 16,1 3 0-16,3-1 3 0,2-1-4 15,5 1 0-15,3 1 1 0,2-3-2 16,3 3 0-16,6-3 0 0,-2 1 0 15,0 1 0-15,2 3-1 0,-3-1 0 0,2 2 1 16,-1 0-1-16,-3 4-2 0,-1 0 3 16,0-1 0-16,-3 6-1 0,4 0 1 0,-4 3 5 15,0 1-3-15,1 1 1 0,-1 2 5 16,1 2-6-16,-2 0 1 0,-1 1 2 16,2 2-2-16,-1-1-2 0,2 1 1 15,-3 1 0-15,2-3 0 0,-1 0 1 0,2 1-12 16,-5-1-17-16,3-3-33 0,-1-2-38 15,-2-1-35-15,3 0-31 0,0-2-34 16,-1-4-26-16,-2-1-508 0,-6 0 247 0,8-9 164 16</inkml:trace>
  <inkml:trace contextRef="#ctx0" brushRef="#br0" timeOffset="181214.72">29262 8254 2602 0,'-40'3'-2'0,"13"0"4"0,7-3-1 0,8 0 32 16,8-3 17-16,4 3-2 0,0 0-9 16,28-6-13-16,-1 5-3 0,9 1-4 0,12-1-10 15,13-1-22-15,8 2-43 0,19 2-39 16,5 0-54-16,-4 4-60 0,-4-1-583 16,2 5 269-16,-17-3 178 0</inkml:trace>
  <inkml:trace contextRef="#ctx0" brushRef="#br0" timeOffset="181580.95">30856 8364 165 0,'4'-5'174'0,"-6"-1"-13"0,-2 0-15 16,-2 2-9-16,-3 1-7 0,-3 1-4 16,-1 0-8-16,0 4-12 0,-1-2-9 0,3 4-12 15,-2 3-4-15,3 1-11 0,1 3-7 16,3 1-5-16,2-1-7 0,6 1-5 0,0-1 1 15,4 0-10-15,5-1 1 0,1-2-7 16,6-4-1-16,-2-2-2 0,1-2-6 16,2-5 3-16,6-7 0 0,1-2 11 0,2-9 4 15,3-9 3-15,9-18-3 0,-2-7 0 16,-3-8-4-16,-8-4 1 0,-2-3 7 16,-3 5 13-16,-8 14 17 0,-3 9 11 15,-3 11 8-15,-1 4 2 0,-3 6-12 16,1 4-10-16,-5 9 4 0,0 6 4 0,0 4-5 15,-16 21 8-15,4 9 5 0,-3 17-8 16,-7 23-6-16,4 4-8 0,3 4 1 0,2 1-12 16,3-3-10-16,3-12-17 0,5-8-34 15,0-11-46-15,0-2-70 0,0 0-91 16,0-6-84-16,0-7-764 0,-7-3 360 16,0-7 238-16</inkml:trace>
  <inkml:trace contextRef="#ctx0" brushRef="#br0" timeOffset="182261.78">22332 11209 56 0,'0'-6'214'16,"4"0"-11"-16,0-1-12 0,10-3-5 16,7-2-3-16,21-10-5 0,34-12-11 0,36-10-7 15,24-6-8-15,48-17-11 0,13-2-13 16,13-2-10-16,6 0-10 0,16-9-8 0,1-2-17 15,-7-2 0-15,-10 1-12 0,-4 4-8 16,-15 7-4-16,-6 4-5 0,-44 14-7 16,-2 4-3-16,-12 5-7 0,-11 1-3 15,-13 6-1-15,-26 6-9 0,-12 4 3 0,-15 6-5 16,-14 5 1-16,-7 2-4 0,-3 3-2 16,-6 1-1-16,-3 1-2 0,-2 3-12 0,-6-1-21 15,-3 2-23-15,-3 5-42 16,-4-2-44-16,-5 3-49 0,0 0-63 0,-18 19-565 15,0-5 273-15,-19 5 181 0</inkml:trace>
  <inkml:trace contextRef="#ctx0" brushRef="#br0" timeOffset="183125.54">23370 11794 115 0,'0'2'175'0,"0"-2"-13"15,0 0-1-15,18-24-3 0,-2 8-10 0,5-12-5 16,9-7-10-16,10-22-12 0,0-4-4 16,-1-5-12-16,0 0-9 0,-5-1-12 15,-6-2-6-15,-8 7-5 0,-7 10-4 16,-2 10-1-16,-7 10-1 0,-4 3-7 0,0 8-8 15,-4 3-2-15,-5 4-6 0,1 5-3 16,-5 3-5-16,1 4-4 0,0 6-2 0,-2 2-3 16,4 3 0-16,1 0 0 0,5 5-4 15,4-3-5-15,4 6 4 0,5 0-2 16,3 4-4-16,12 2-2 0,-1 1 3 0,9 2-2 16,2 3-3-16,-3 1 2 0,1 1-2 15,-2 0-2-15,-5 0-1 0,-2 5-1 16,-8-8 0-16,-9 0-1 0,-1-1-1 15,-8-1-1-15,-5 1 0 0,-5 1-4 0,-3-3 5 16,-4 0-2-16,-3-4 1 0,-2-4-3 16,-3-4 1-16,5-3 2 0,-1-2-4 15,6-2 0-15,3-3 1 0,0-1 0 0,6-2-4 16,3 0 2-16,6 0 3 0,0 0-3 16,2-10 1-16,11 3-1 0,6 1 0 15,4-5 1-15,9 1 0 0,4-5 2 16,7-2-2-16,5 0-1 0,1-2 0 0,14-9 2 15,-3-3-3-15,-3-2 2 0,-9 7-3 16,-10 1 2-16,-1-2 0 0,-3 2-3 16,-5 0 4-16,-6 0 1 0,-2 2 2 0,-5 5 4 15,-4-1-1-15,-6 4 2 0,-2-1 0 16,-2 5 0-16,-4 1-2 0,-2 5-1 16,-4 1 4-16,-2 2-1 0,-2 4 2 0,0 4 7 15,1 3-5-15,1 3 3 0,1 3-1 16,3 0 1-16,6 4-4 0,0-4 0 15,4 3 1-15,7 0-4 0,2-3-2 0,5 2 2 16,4-6-2-16,5-2-1 0,3-3 3 16,2-3-4-16,2-3-1 0,3-4 2 15,3-4-2-15,-1-2 1 0,-1-4-1 16,-2 0-1-16,2-7-2 0,-7 2 1 16,-3 1-1-16,0-3-1 0,-3 2 1 0,-6-2 0 15,-4 4-1-15,-3 0-1 0,-2 3 1 0,-6 2-3 16,-4 1 2-16,-2 4-2 0,-8 0 2 15,2 5-1-15,-4 2 2 0,-1 2-1 16,-4 2 1-16,2 3 2 0,1 5-2 16,0 1 3-16,4 4-1 0,2 0 2 0,6 0-2 15,0 0 1-15,6 2 1 0,0-2 0 16,6 2-2-16,3-2-5 0,4-1-1 0,2-4-21 16,3-4-23-16,0 0-36 0,4-3-34 15,-5-1-36-15,5-4-32 0,-2-3-29 16,4-3-549-16,2-2 260 0,7 0 171 15</inkml:trace>
  <inkml:trace contextRef="#ctx0" brushRef="#br0" timeOffset="183489.74">25455 11146 25 0,'8'-12'104'15,"-6"4"3"-15,-4 3 5 0,-2-1 14 16,-7 5-2-16,1 1-3 0,-6 0 0 0,0 1-2 16,-4 3 3-16,2 3-10 0,-3 1-7 15,1 2-11-15,2 2-13 0,0 3-6 16,4 0-4-16,3 2-4 0,3 0-6 15,3-2-9-15,3-2-5 0,4 3-3 0,0-5-6 16,5-4-3-16,-1 2-1 0,5-6-2 16,3-3 0-16,0-3-4 0,2-3 12 0,3-4 9 15,3-5 3-15,-2-6 3 0,0-4-2 16,1-3-1-16,0-11-8 0,-2-1-7 16,0-7 0-16,2-17-4 0,-6 7-6 15,-6 0-3-15,-1 5 0 0,-4-2-3 0,-4 10 5 16,0 6 0-16,0 4 9 0,-2 6-1 15,0 4-5-15,0 8-2 0,0 6-4 0,-2 6 0 16,4 4-2-16,0 0 2 0,-11 27 2 16,6-6 0-16,3 6-4 0,0 5 0 15,2 7-1-15,2 1-4 0,3-1 2 16,-1 1-2-16,3-1 0 0,-1 3-8 0,2-7-13 16,-1 2-43-16,-1-5-51 0,2-4-70 15,1-3-88-15,0-3-598 0,-1 0 291 16,0-3 192-16</inkml:trace>
  <inkml:trace contextRef="#ctx0" brushRef="#br0" timeOffset="184249.12">26246 8100 36 0,'4'-9'132'16,"5"-1"-2"-16,-1 1-7 0,5-2-10 15,0 4-8-15,1 2-10 0,4 0-8 0,0 8-9 16,2 0-3-16,3 7-6 0,1 9 2 16,-4 8-2-16,2 10-3 0,1 24 0 15,-9 10-2-15,-5 11-7 0,-9 5 1 16,-9 11-4-16,-3 17-4 0,-5 0 8 16,0 0 13-16,0-22 3 0,3-4-4 0,-2-3 0 15,6-6-2-15,-1-3-5 0,5-17 1 16,4-10-4-16,4-4-3 0,2-4-3 15,7 3-4-15,1-3-5 0,8-2-4 0,-2-1-4 16,6-2-3-16,-1 0-1 0,3-1-5 16,-2 0-1-16,0-1-2 0,1 4 9 0,-3 3-2 15,-6 0-4-15,0 2-3 0,-4 1-3 16,-4 4 1-16,-3-8-4 0,-3 1-1 16,0 2 0-16,0-5-8 0,-2 3 8 15,2-1 5-15,5-1 9 0,-3-2-3 0,0-1 0 16,5 0-3-16,-1 0 0 0,2-1-3 15,2-2-2-15,0 0-1 0,0-1-2 16,4 0-1-16,0 6-1 0,-1-5 0 0,-2-3-2 16,0 1-5-16,-3 0 2 0,-2-1 1 15,-3 0-4-15,-3-3-1 0,-2 0 2 16,-2 1-2-16,-7 2-3 0,-3 0 3 0,-5 0-4 16,0-1-10-16,-6-4-22 0,1-5-28 15,-3-4-46-15,4-4-50 0,2-7-77 16,0-5-682-16,0-4 310 0,-1-3 204 15</inkml:trace>
  <inkml:trace contextRef="#ctx0" brushRef="#br0" timeOffset="184783.46">27182 10294 196 0,'-9'-10'200'0,"9"0"-17"0,7-2-20 0,7 0-17 15,8-1-14-15,10-4-11 0,12-4-13 16,19-4-10-16,5 1-12 0,4-2-7 15,2 1-8-15,-1 0-7 0,-2 0-6 0,5 2-7 16,-6 0-3-16,-13 4-4 0,-8 2-6 16,-2 1-4-16,-9 5-4 0,-2-3-1 15,-9 6-4-15,-3-1-4 0,-6 0-13 0,-2-1-19 16,-6 2-26-16,-4 1-25 0,-6 0-17 16,-6 1-7-16,-4-2-13 0,-4 1 1 15,-4-1 7-15,-4-2 8 0,-3 1 9 0,1 0 9 16,2-1 10-16,-2 2 16 0,3-1 11 15,4 3 14-15,0 0 6 0,5 1 2 16,2-1 6-16,2 4 4 0,6-2 0 16,2 4 2-16,0 0 17 0,24 6-12 0,-6 0 6 15,8 3 8-15,3 2 2 0,5 5 2 16,0-1 7-16,7 4-3 0,-9 0 1 16,-3 0-1-16,-1 0-3 0,-6 5-1 0,0-5 0 15,-7 1-1-15,-5 1-4 0,-5-2-1 16,-8 0 0-16,-1 0-5 0,-4 2-1 15,-7-3-7-15,1-2-35 0,-2 0-27 0,0-3-46 16,0-6-391-16,6-2 167 0,-1-5 109 16</inkml:trace>
  <inkml:trace contextRef="#ctx0" brushRef="#br0" timeOffset="185067.04">29157 9231 165 0,'18'-9'176'15,"0"3"-15"-15,-2 3-18 0,3 4-8 16,-1 1-9-16,-4 6-9 0,4-1-7 16,-2 6-7-16,-1 5-6 0,0 2-7 0,-2 8-6 15,-3 4-2-15,-4 0-8 0,-2 4-3 16,-2-2-7-16,-4 4-4 0,0-1-3 15,-4 1-7-15,2 0-4 0,-2-2-2 16,-1 1-4-16,1-1-8 0,0-2-1 0,-1-5-12 16,3 1-30-16,2-1-42 0,-3 1-51 15,5 1-45-15,-2 0-484 0,2 2 215 16,-4 3 142-16</inkml:trace>
  <inkml:trace contextRef="#ctx0" brushRef="#br0" timeOffset="185234.67">29341 10597 6 0,'2'8'218'0,"-2"-2"7"16,2 0-6-16,2-1-3 0,0 1 0 15,2-2-11-15,-1-3-16 0,4 1-20 0,-9-2-16 16,12 2-16-16,-6-2-16 0,-6 0-24 16,0 0-58-16,7-5-78 0,-7 5-90 15,0 0-566-15,0 0 237 0,-25 0 155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2:56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20102 6342 64 0,'-26'-3'109'0,"5"2"-7"0,2-3-1 15,6 2 0-15,3-2-4 0,2 0-7 16,2-2-9-16,4 1-6 0,10-5-10 16,4-1-11-16,9-4 0 0,15-6-8 0,8-1-2 15,22-9-8-15,6 1 3 0,2 2-7 16,5 0-6-16,7-1 0 0,1 2-3 15,0 2-6-15,-5 5 0 0,-4 2-5 0,-16 4 6 16,-9 2-5-16,-13 3 4 0,-1 0-8 16,-6 2-2-16,-5 2 5 0,-5 1-7 15,-2 0 2-15,-6 2 2 0,-2 2-3 0,-5 0-3 16,-4 4 6-16,-4-4-3 0,-12 13-5 16,-6-2 2-16,-8 5-4 0,-13 3-12 15,-5 2-8-15,-22 11-1 0,-6 2-8 0,-8 1 3 16,-17 8-2-16,-10 1 5 0,0 0 4 15,-2 2-2-15,2-1 7 0,3-3-2 16,8-1 1-16,21-7 6 0,6-6 1 16,21-5 1-16,8-6-3 0,10-3 5 0,9-7 0 15,9-1 4-15,2-4 6 0,10-2 0 16,0 0 4-16,26-11 7 0,6 1-7 16,17-7 0-16,27-6 3 0,4-3 0 0,7-1-3 15,-1-1 11-15,5 2-8 0,20-4-7 16,-20 5 2-16,-4 2 0 0,-3 0 1 15,-3 5-5-15,-8-1 4 0,-13 3-4 0,-15 4-2 16,-5 3 3-16,-7-1 4 0,-5 2 0 16,-4 2-5-16,-1 1 1 0,-5 0 1 15,-2 1-17-15,-2-1-15 0,-3 2-22 16,0 2-27-16,-3-3-26 0,-2 2-245 0,3 0 118 16,-1-2 79-16</inkml:trace>
  <inkml:trace contextRef="#ctx0" brushRef="#br0" timeOffset="16931.91">18692 13547 39 0,'-10'0'65'0,"0"0"0"16,10 0 7-16,-16 0-12 0,16 0-3 15,-13 0-3-15,13 0-2 0,-8 3 1 16,8-3 1-16,0 0 2 0,0 0-4 0,0 0 1 15,31-3-1-15,-7 3-5 0,10-3 12 16,10 2-1-16,15-3-11 0,6-2 3 0,26 0 0 16,8 1 1-16,4-1 4 0,10 0 2 15,26 0 5-15,7-1 3 0,4 1-4 16,5 2-9-16,1 0-2 0,9 3-6 16,-4 1-6-16,-4 1-1 0,-11 3-1 0,-6 0-4 15,-31 2-7-15,0-1 0 0,-10 3-3 16,-8 0 0-16,-6-1-4 0,-17-1-3 15,-13-3 3-15,-11 2-1 0,-1 0-7 16,-3-2 3-16,-2 3 1 0,-5-4-3 0,-3 2-1 16,0-2 0-16,-3 2-2 0,-1-3 1 15,-3 2 0-15,-2 0-2 0,-2-3-2 0,-1 3-1 16,-2-1 1-16,-4-2 2 16,2 1-2-16,-4-1-4 0,1 2 2 0,-1-2-2 15,-1 3-9-15,-9-3-11 0,15 0-17 16,-9 1-19-16,-6-1-29 0,10 2-29 0,-10-2-24 15,4 3-400-15,-4-3 183 0,0 0 120 16</inkml:trace>
  <inkml:trace contextRef="#ctx0" brushRef="#br0" timeOffset="18193.32">8462 15268 105 0,'0'0'116'15,"-4"-3"-17"-15,4 3-8 0,0 0-10 0,0 0-8 16,0-6-1-16,0 6-1 0,16-4 0 16,-2-2-6-16,4 0-4 0,10-1-5 15,6-2-4-15,15-9 3 0,24-3-1 16,10-2-4-16,27-7-4 0,8-4 0 0,9 1-7 15,22-1 3-15,7-1 0 0,14-5-3 16,44-1-3-16,4-5-2 0,-8 4-9 16,-40 9 4-16,2 1 7 0,-1 0-1 0,-3 3-1 15,-7-5-6-15,-7 5-3 0,-12 3 2 16,-13 1-7-16,-30 10 0 0,-12-1-2 16,-23 3-3-16,-13 6 0 0,-11-1-1 0,-4 2-5 15,-7-1 0-15,-3 3 1 0,-6 0-8 16,2 1-8-16,-5 0-15 0,0 0-20 15,-4 0-18-15,-3 3-26 0,-2 3-30 0,-3 0-409 16,-5-3 178-16,0 6 118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3:29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4034 4696 33 0,'-32'39'62'0,"5"4"-9"0,3-4 1 0,-4 22-3 16,6 2-2-16,9-9-2 0,6-7 0 15,7-3-1-15,7 5-2 0,12 17-5 16,11-6-3-16,5 2-1 0,15-6-5 15,8 1 1-15,23 6-2 0,6-2-2 0,2-1-6 16,0-7-3-16,2 2 3 0,-5-2-4 16,-5 1 2-16,-16-7-1 0,-1 3-2 0,-9 2-3 15,-8 3 0-15,-7 2-1 0,-9 2-1 16,-11-4 2-16,-14-5 0 0,-6 3 6 16,-15 18-5-16,-13 1 4 0,-12-2 6 15,-19 14-2-15,-19-6 2 0,-13-2 1 0,-9-5 0 16,-8-3 3-16,-4-3 3 0,-7-5 0 15,-6-6 8-15,0-2 9 0,-4-8 1 0,3-5 2 16,3-6 3-16,4-6-2 0,28-8-2 16,6-6-5-16,18-5 0 0,14-3 1 15,13-5-7-15,8-3-5 0,4-3-1 16,12-5-8-16,5-3-1 0,8-2-5 0,15-3 3 16,8-6-3-16,17-4-4 0,19-7-1 15,11 5-1-15,4 5-4 0,5 8 3 0,-7 9-3 16,-8 9 0-16,19 11 1 0,-3 12-3 15,-6 15 4-15,5 22-1 0,-5 21 1 16,-14 15 8-16,-13 16 6 0,-10 16 8 16,-11 8 5-16,-13 6 1 0,-8 1 2 0,-8 1 2 15,-8 1 6-15,-5 2 11 0,-5-4-1 16,0-3-2-16,0-2 3 0,2-7-3 16,5-7 0-16,3-6 5 0,8-25-8 0,4-3-3 15,6-5-4-15,8-4-4 0,5-5 1 16,6-6-10-16,10-5 4 0,6-8-11 15,7-6-2-15,4-8-8 0,7-7-11 0,-5-15-6 16,-1-6-11-16,4-8-9 0,5-2-10 16,1-5-5-16,24-8-8 0,-1-1-3 0,1-7-8 15,-4 1-9-15,-3-3-2 0,-6 2-9 16,-16 0-3-16,-6 3 6 0,-10 1-2 16,-7 4 4-16,4-4 3 0,-12 5 8 15,0-4 4-15,-3 4 8 0,-6 0 2 16,-1-2 1-16,0 1 6 0,-2 1 1 0,-1-2-1 15,0 0 5-15,-4 1-18 0,0-2-8 16,-2 0-12-16,3 1-12 0,-5 0-18 0,3-1-23 16,-1-4-361-16,-4 1 165 0,4 2 108 15</inkml:trace>
  <inkml:trace contextRef="#ctx0" brushRef="#br0" timeOffset="6241">3835 10393 13 0,'-29'-7'38'0,"-3"-1"5"0,2 6-3 16,-1 2 1-16,-4 2-4 0,-5 6 4 15,-8 3-1-15,-1 3 0 0,-2 1-2 16,-17 9-1-16,13-2-1 0,11-1-1 0,2 1-2 15,3 1-2-15,9-2-2 0,5 4-6 16,6-1 0-16,4 1-1 0,9 0 6 16,6 4-10-16,6-1-1 0,7 7 1 0,8 5 0 15,16 13-1-15,7 3-1 0,3-4-1 16,1 8-4-16,11 14 1 0,-12-9 1 16,7 15-2-16,-11-14 3 0,-3 2-3 0,-4 0 1 15,-4 0 0-15,-5 1 0 0,-3-2 2 16,-12-10 13-16,-3-6 7 0,-7-5 14 15,-4 0-10-15,-5 3 11 0,-7 0 5 16,-12 14-12-16,-5-6 0 0,-7-3 6 0,-5-9-4 16,3-14 3-16,0-6 2 0,0-8 5 15,3-4 5-15,-1-7-2 0,5-4-5 0,1-6 4 16,4-2-7-16,5-7-7 0,6-2-1 16,4-4-6-16,11 0-5 0,6-5-7 15,11-2 7-15,9 3-10 0,12 1 0 16,8 4 3-16,9 11-5 0,4 9 3 0,26 21-2 15,14 19 4-15,5 21-1 0,-1 18 2 16,26 46 8-16,-1 15-3 0,-15 16 2 16,-4 10-3-16,-12 2 6 0,-4-1-5 0,-7-1 2 15,-6-5 3-15,-16-33-6 0,1-3 0 16,1-5-5-16,-3-7 2 16,1-9-1-16,-1-5-1 0,2-7-3 0,-3-11-1 0,-1-6-2 15,-10-16-3-15,1-8 0 0,-1-6-2 16,0-7-11-16,-9-9-19 0,-4-10-27 15,-6-4-27-15,2-7-29 0,-5-7-35 16,1-4-30-16,-4-7-36 0,2-9-446 0,0-4 220 16,-3-14 146-16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8:12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10081 7899 48 0,'0'0'63'0,"-8"3"-7"0,4-1-8 16,4-2-4-16,-7 2-1 0,7-2 1 0,0 0 3 16,-9 1 4-16,9-1 2 0,-6 2 5 15,6-2 7-15,0 0 5 0,-8 2 1 16,8-2-1-16,-6 4 2 0,6-4-8 0,-12 2 1 15,12-2 2-15,-14 2-11 0,8 0 6 16,6-2-9-16,-13 0-1 0,9 1 4 16,4-1-5-16,-9 3-1 0,9-3 0 15,-8 2-2-15,8-2-4 0,0 0-5 0,0 0 1 16,0 0-3-16,0 0-4 0,25-12-6 16,-2 6 1-16,5-1-5 0,8-2-2 0,11-3-1 15,3 0-6-15,27-4 4 0,4-5-3 16,-2 3-1-16,0 1-3 0,-5 2-1 15,-15 1 0-15,-6 4-1 0,-11 3-5 16,-4 2 5-16,-1-1-5 0,-8-2 4 0,-2 3-4 16,-3 0 2-16,-3 2-3 0,-4-1 3 15,0 2-2-15,-5 0 1 0,0 0-2 16,-6 0 1-16,-2 1-5 0,-4 1-21 16,0 0-20-16,0 0-24 0,0 0-33 0,0 0-26 15,-20 9-22-15,12-9-380 0,-2 0 179 16,-3 2 119-16</inkml:trace>
  <inkml:trace contextRef="#ctx0" brushRef="#br0" timeOffset="394.13">10504 7576 62 0,'0'0'107'0,"-8"-2"4"0,8 2-9 0,-6-2-2 15,6 2 2-15,0 0-8 0,0 0 1 16,0 0 1-16,0 0 1 0,0 0-3 0,0 0-1 16,0 0-6-16,23-2-6 0,-23 2-3 15,19 0-4-15,-9 0-7 0,4-2-1 16,0 4-8-16,1 0 2 0,4-2-1 16,2 0-7-16,3 2-2 0,5 0-4 0,3-2 2 15,0 0-7-15,4 2-1 0,1-1-4 16,-1 2-4-16,7-2-1 0,-5 4-3 15,2-1-3-15,-4 3-4 0,-7 0 1 16,-1-2-2-16,-2 6 3 0,-3-2 0 0,-6 3 2 16,-4-1-2-16,-5 3-3 0,-2 0 1 15,-8 4-1-15,-2 1-7 0,-6 4 2 0,-8 2 1 16,-2 1-2-16,-13 6-3 0,-3-1-4 16,-1-2 1-16,1-1 2 0,0-3-3 15,8-6-9-15,3 0-20 0,3-4-28 16,4-3-27-16,5-4-43 0,2 0-36 0,3-3-35 15,4-4-460-15,4-1 221 0,0 0 147 16</inkml:trace>
  <inkml:trace contextRef="#ctx0" brushRef="#br0" timeOffset="723.08">12007 7151 110 0,'-8'-2'139'0,"-3"2"-12"15,-1 2-5-15,-6 4-4 0,2 0-4 16,-6 5 0-16,-1 1-5 0,2 2-3 0,-2 5-8 15,-1 3-2-15,5-2-1 0,5 0-6 16,1 1 1-16,2 1-8 0,5-1-1 16,2-2-5-16,6 0-2 0,0 1-3 15,8 1-2-15,4-4-7 0,4-1-5 0,5 2-5 16,7-5-2-16,0-1-7 0,2-1-3 16,-1-7-7-16,-1 0-2 0,2-2-2 15,-3-2-13-15,1 0-23 0,0-4-36 16,-5 0-37-16,1 0-36 0,-1-2-35 0,-4-1-33 15,-2-3-433-15,-2 3 210 0,-4-5 139 0</inkml:trace>
  <inkml:trace contextRef="#ctx0" brushRef="#br0" timeOffset="1038.18">12435 7164 81 0,'2'-5'189'0,"-2"-1"-9"15,2 2-8-15,-2 4-10 0,2-6-4 0,-2 6-5 16,0 0 1-16,0 0 0 0,0 0-3 16,4 20 3-16,-2-9-2 0,0 4-5 15,1 2-4-15,1 1-9 0,1 7-2 16,-1 1-11-16,0 2-12 0,0 1-4 0,4 5-6 16,-2 0-11-16,1 2-7 0,0 0-4 15,1-2-14-15,0-2-3 0,1-2-5 0,-3-3-4 16,0-3-7-16,1 1-6 0,-3-3-4 15,1-3 1-15,-1-2-6 0,0-2 0 16,0-2 1-16,-2-1-13 0,2-3-20 16,-2 1-33-16,0-4-49 0,-2-1-41 0,0 1-59 15,0-6-53-15,-2 5-751 0,0 0 336 16,2-5 222-16</inkml:trace>
  <inkml:trace contextRef="#ctx0" brushRef="#br0" timeOffset="2295.94">10225 13108 8 0,'-10'2'186'15,"1"-2"-10"-15,0 2-5 0,3 0-2 0,0 2-4 16,2-1-1-16,4-3 6 0,2 10-7 16,4-7-4-16,5 0-4 0,8-1-4 15,7-2-9-15,7 0-9 0,23-6-8 16,5-2-5-16,23-5-12 0,3-1-6 0,2-1-13 15,0 0-7-15,-2-2-6 0,-5 3-6 16,-2 4-8-16,-16-2-9 0,-11 3-4 0,-9 3-5 16,-4 0-4-16,-1-2-10 15,-9 5 3-15,-3-2-2 0,-6 2-8 0,0-1 4 16,-1 2-5-16,-4-2-4 0,-6 3 0 16,-1-2 0-16,-2 3-14 0,-7 0-12 0,0 0-21 15,0 0-30-15,0 0-18 0,0 0-22 16,0 0-18-16,-38-2-22 0,26 2-18 15,2-1-19-15,0-4-15 0,-3 4 0 16,0-4 0-16,0 2 8 0,1-2 15 0,0 0 16 16,-4-1 15-16,2 3 13 0,-1-1 17 15,0-1 25-15,-2 1 22 0,2 0 20 0,0 0 30 16,1 0 18-16,-2 1 23 0,6 0 16 16,0 2 7-16,-1-3 7 0,3 2-3 15,-1 0 1-15,0 0 2 0,9 2 15 16,-4-4 7-16,4 4 6 0,0 0 0 0,0 0 3 15,28-1-1-15,-13 1-1 0,6 1-3 16,2 2-5-16,7 0-3 0,-3 1-3 16,5 1-5-16,-4 4-5 0,1-2-4 15,-1 1-7-15,-2 1 1 0,-2 1-1 0,-2 0-5 16,-1 4 3-16,-7 0-5 0,2 1 1 16,-10 1-2-16,-4 0-5 0,-2 2-4 0,-6 4-4 15,-7 1-3-15,-4 2-5 0,-2-1 1 16,-3 0-4-16,2-4-1 0,0-2-10 15,4-3-20-15,-1-4-30 0,0-1-43 16,4-2-45-16,3-5-50 0,0-3-50 0,10 0-585 16,-10-9 276-16,10-3 182 0</inkml:trace>
  <inkml:trace contextRef="#ctx0" brushRef="#br0" timeOffset="2613.8">12269 12443 142 0,'-14'-4'207'0,"2"4"-10"0,-8 0 2 16,-1 4-9-16,-5 0-4 0,0 6-8 15,-7 1-9-15,1 4-8 0,6 4-9 0,-6 7-8 16,2 2-3-16,7 5-9 0,5-4-2 15,4 4-16-15,5 1-2 0,3 0-5 0,6-1-11 16,4 4-12-16,5-2-2 0,3-1-6 16,8 5-10-16,0-3-4 0,6-4-7 15,-1-1-5-15,1-6-5 0,1-3-3 16,1-3-3-16,0-2-1 0,-2-3-5 0,0-4-5 16,-1-1-11-16,1-3-24 0,0-5-32 15,-6-1-41-15,2-1-35 0,3-3-41 16,-1-4-39-16,1-1-48 0,-4-5-655 15,8-1 306-15,-3-4 201 0</inkml:trace>
  <inkml:trace contextRef="#ctx0" brushRef="#br0" timeOffset="3052.59">12667 12615 12 0,'-6'-12'208'0,"2"5"-14"0,0 0-15 15,2 1-20-15,2 0-15 0,2-2-14 16,4 3-8-16,0 0-11 0,4-1-10 16,2 3-3-16,-2 0-8 0,5 2-8 0,0 1-9 15,0 4 2-15,-1-1-4 0,2 8-3 16,-4 0-2-16,3 3-3 0,-6 2-6 0,-1 5-5 16,-2 2 4-16,-6 0 2 0,-4 3 5 15,-2 1-2-15,-3 6 1 0,-4-5 3 16,-1 2 2-16,-1-1 0 0,2-2-8 15,3-5 0-15,-1-2-6 0,1-1-3 0,3-6-3 16,0 2-4-16,3-5-2 0,4 2-9 16,2-5 4-16,5 0-1 0,4-2-5 15,1-4-2-15,5 2-3 0,5-3 1 16,-2-3-5-16,2 2-4 0,5-4-1 0,-1 2 0 16,-4-1-2-16,2-2 9 0,-3 3 0 15,-1-1-2-15,-4 2 0 0,0-2-2 0,-2 2 5 16,-2-1-2-16,-1 2-3 0,0 0-3 15,-3-2 2-15,3 3-8 0,-5-2 1 16,-6 2 1-16,18 0-25 0,-14-1-52 16,-4 1-76-16,8-5-131 0,-8 5-765 0,0 0 352 15,0 0 233-15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31:10.7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10208 7746 13 0,'11'-21'190'0,"-3"3"-10"15,-2 7-3-15,-2-3-14 0,4 7-17 16,-4 0-11-16,0 2-2 0,4 2-6 0,3 0-4 16,-1 7-3-16,5 1 0 0,2 7-3 15,3 3-1-15,2 3-11 0,0 5-7 16,-1 1-5-16,2 3-5 0,2 6-5 16,1-2-6-16,-1-1-3 0,-1-5-4 0,-2-1 2 15,0-3-1-15,-1-2-1 0,-2-4 5 16,0-5 1-16,-1-4-3 0,-4-6-8 0,3-6-4 15,0-7-8-15,-2-3-7 0,1-10-9 16,0-3 0-16,-4-5-4 0,-2-3 1 16,1-10-7-16,0-2 0 0,-3-2-6 15,3-4-5-15,1 4 1 0,2 4-6 0,0 1-1 16,0 3-2-16,2 10-1 0,1 2 3 16,-1 7-5-16,4 6 2 0,-2 7-2 15,6 3-1-15,-3 6 0 0,7 4 4 0,0 4-3 16,5 4-2-16,3 3 1 0,0 2 5 15,6 5-6-15,3-4 1 0,-1 2 5 16,1-2-6-16,-1 0-1 0,1-3 3 0,-7-1 1 16,0-5-6-16,-2-1 6 0,-5-4-1 15,1 0-3-15,0-4-2 0,-3-2 1 0,3-4-2 16,0 0 2-16,0-6 0 0,-1-2-1 16,-1-3 3-16,0-2-2 0,-1-5 0 15,1-3-1-15,0-5 0 0,-1 1-1 16,-1 0-3-16,-1 0 4 0,1 2-3 0,-4 9-1 15,-2 2 0-15,-2 7 2 0,-1 2-3 16,-3 7 4-16,4 2-3 0,-2 4 5 16,4 4-2-16,1 3 2 0,1 3 0 0,-4-1-2 15,8 4 2-15,-3 1 0 0,-1-3 12 16,-3 0 0-16,2-1 7 0,1-3 10 16,-1-2 8-16,-2 2-6 0,0-6 3 15,1 0-7-15,-4-3 0 0,3-3-4 0,3-3-1 16,-1-2-3-16,0 0-5 0,-2-7-27 15,-1 2-38-15,-4-2-41 0,0 2-36 0,-6 0-54 16,0 3-47-16,-3 3-49 0,-5 3-723 16,-2 0 340-16,0 4 225 0</inkml:trace>
  <inkml:trace contextRef="#ctx0" brushRef="#br0" timeOffset="489.98">10098 9003 19 0,'-4'-4'201'0,"-5"0"-12"0,1 1 0 0,-3-1-10 16,-2-1-5-16,1 4-6 0,-2 1-3 0,-2-2 3 15,2 2 1-15,-1 0-8 0,0 2-7 16,2-2-6-16,3 0-12 0,-1 0-8 16,2 1-7-16,3 2 10 0,6-3-3 15,0 0 16-15,0 0 3 0,36-3-7 0,-2 0-4 16,17-5-4-16,32-7-7 0,14-4-7 15,32-1-5-15,4-5-5 0,7 0-5 16,1 1-8-16,4 5-8 0,-7 1-8 0,-5 2-6 16,-30 3-9-16,-3 3-5 0,-7 5-6 15,-23-1-6-15,-11 0-3 0,-11 2-7 16,-3 3 1-16,-11-1-2 0,-2 0-7 0,-2 0-3 16,-7 0-1-16,2 0-4 0,-6 2 6 15,1-2-5-15,-6 2-1 0,-1-2-2 16,-3 2-2-16,-1 0-4 0,-9 0-1 0,0 0-1 15,13 0-3-15,-13 0 0 0,6 2-20 16,-6-2-27-16,0 0-22 0,0 0-24 0,10 2-27 16,-10-2-32-16,0 0-45 0,0 0-42 15,0 0-39-15,0 2-51 0,0-2-870 0,0 0 405 16,0 0 267-16</inkml:trace>
  <inkml:trace contextRef="#ctx0" brushRef="#br0" timeOffset="1027.74">12695 8510 194 0,'0'-9'222'16,"-2"5"-10"-16,0-5 0 0,0 2-11 16,-2 0-10-16,0-1-9 0,-2 2-14 0,-4 2-10 15,-2 2-7-15,-1 2-1 0,-6 3 2 16,-4 6 0-16,-5 6-8 0,-4 3 1 0,-3 8-1 16,-1 2-8-16,-7 16-3 0,7-4-2 15,8-6-6-15,4 2-6 0,4 1-6 16,5-5-9-16,7 0-5 0,4-3-7 15,4-3-3-15,4 2-8 0,7-4-8 0,3 1-6 16,10-4-4-16,2-4-9 0,3 0-6 16,7-5-10-16,0-3-3 0,4-3-7 0,0 0-1 15,3-6-3-15,-5 0-9 0,1-4-20 16,0 0-19-16,-1-2-24 0,-8 0-31 16,-3-1-33-16,-1-1-37 0,-5-2-34 15,-4 3-40-15,-3 1-41 0,-3-1-50 0,-4-3-731 16,-3 3 356-16,0 1 234 0</inkml:trace>
  <inkml:trace contextRef="#ctx0" brushRef="#br0" timeOffset="1295.99">13063 8726 75 0,'2'-5'325'0,"-2"2"-14"0,0 3-21 0,2-6-13 15,-2 6-17-15,0 0 6 0,0 0 10 16,0 0-8-16,0 0-21 0,12 20-13 16,-10-6-2-16,4 1-16 0,-2 2-17 0,2 6-11 15,0 0-15-15,-1 3-22 0,2-1-12 16,-1 4-16-16,0-2-12 0,-2 1-10 16,3 1-21-16,-5-3-45 0,2 1-49 0,0 0-55 15,-2-2-76-15,0-5-85 0,0 1-97 16,-2-4-963-16,-2-1 439 0,-2-3 289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37:52.5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2055 1390 155 0,'-2'-9'203'0,"2"1"-23"0,-2 2-15 0,2 3-24 16,0 3-10-16,0 0-4 0,0 0 7 16,8 13-9-16,-2 0 3 0,0 5-4 15,1 7-5-15,0 3-5 0,-1 7-4 16,-2 5 0-16,2 3-8 0,-2-1-7 0,0 8-7 16,-1-5-5-16,-1-3-9 0,0 0-5 15,-2-4-4-15,2-6-6 0,1-3 6 16,-3-7 19-16,-3 1 18 0,6-7 6 0,-6-6-17 15,1-5-15-15,0-5-10 0,2 0-2 16,-11-21-4-16,7-3-8 0,-4-10-7 0,2-7-14 16,-1-14 4-16,-2-21-5 0,3-2-9 15,4 9 6-15,2 8-4 0,4 2-4 16,4-17 2-16,4 15-13 0,-2 10 2 16,4 3 1-16,4 4-14 0,-1 2 11 0,4 3-4 15,0 6 1-15,0 6 0 0,2 2-5 16,1 2 4-16,1 6-5 0,-1 4 1 0,-1 3-2 15,0 3-3-15,0 4-3 0,1 3-16 16,-4 1-23-16,2 2-29 0,-1 3-31 16,-2 4-24-16,0 1-33 0,-2 5-30 15,-4 1-40-15,-3 0-34 0,-3 4-587 0,-5 2 291 16,-4-4 192-16</inkml:trace>
  <inkml:trace contextRef="#ctx0" brushRef="#br0" timeOffset="142.63">2230 1449 67 0,'-16'12'88'15,"7"-4"6"-15,0-1-6 0,5-3 3 16,4 2-2-16,2-1-2 0,4-2-4 0,6-1-8 16,2 1-4-16,5-1-7 0,5-1-8 15,6-1-4-15,-1 0-12 0,3 3-28 16,2-3-36-16,-3 0-45 0,1 2-259 16,-2-1 111-16,-1-1 74 0</inkml:trace>
  <inkml:trace contextRef="#ctx0" brushRef="#br0" timeOffset="745.83">2749 1719 120 0,'4'5'133'0,"-4"-5"-4"16,0 0-12-16,17-11-10 0,-4 3-11 16,-2-3-4-16,5-3-11 0,2-3-7 15,-2 0-4-15,-1-4-2 0,-2-1-1 0,0 2-3 16,-5-3 4-16,-2 1 4 0,-2 3-4 15,-4-1-4-15,-2 3-8 0,-4 2-5 16,-4 3-6-16,-3 3-8 0,-4 3 2 16,0 4-1-16,-2 6-8 0,-2 5 0 0,-1 4-5 15,-1 6-2-15,4 5-1 0,0 2 3 16,5 3-5-16,2 0 2 0,6-1 1 16,2-1 1-16,4 3-3 0,4-4-4 0,4 4 0 15,6-4-2-15,2 1-1 0,8-4 1 16,-1-4-16-16,5-2-23 0,1-4-22 15,-1-6-23-15,2 0-17 0,-1-4-9 0,1-6-11 16,-3-1 1-16,0-4 0 0,-1-3 7 16,0-7 10-16,-9 1 10 0,-1 0 11 15,2-2 15-15,-6 2 21 0,-2 2 17 16,-1 0 25-16,0 4 11 0,-1-1 13 0,-2 1-4 16,1 3 0-16,-1 0 1 0,0 4-8 15,-2 2 1-15,5-1 4 0,-9 3 7 0,17 6-1 16,-9 5 2-16,3-3 0 0,2 6-1 15,-1 2 0-15,3 3-4 0,-2 0-3 16,2 0-2-16,-3 2 1 0,4-2 5 16,-4 0-6-16,-2-2-1 0,1-2 1 0,-2-1 8 15,-1-1 23-15,-1-1 23 0,-1-4 13 16,-2 1 5-16,2-6-6 0,-2-1-9 16,-4-2-7-16,0 0-9 0,7-11-5 15,-2 1-6-15,-3-5-7 0,2-2-4 0,4-6-5 16,-2-2-8-16,5 0-1 0,0-5-6 15,1 2-3-15,5-3-2 0,-2 5-8 0,2-4-18 16,-3 6-22-16,0 3-21 0,-2 2-31 16,1 4-39-16,-3 3-15 0,-1 3-27 15,0 3-23-15,-1 5-518 0,-4 1 238 16,-4 0 158-16</inkml:trace>
  <inkml:trace contextRef="#ctx0" brushRef="#br0" timeOffset="1277">3655 1726 64 0,'8'1'73'0,"-8"-1"-1"16,18-6-7-16,-8 1 2 0,-2-3 4 0,6-1 5 15,-4-1-3-15,-2-2 3 0,-2-1 2 16,-2 0 12-16,1 4-3 0,-5-3-4 16,0 3-5-16,-5 1-2 0,1 1-3 15,-4 3-8-15,-2 2-4 0,-2 2-6 0,2 3-1 16,-2 6-3-16,-1 0-2 0,2 3-2 15,3 3-3-15,1 1-4 0,1 2-2 16,2 1-5-16,4 0-1 0,2 2-6 0,2 0 2 16,2 0-5-16,3-2-2 0,2 0-5 15,2-2-7-15,-1-4-32 0,2-1-24 16,2-4-17-16,0-2-18 0,2-1-14 16,1-5-2-16,-1-5-1 0,0-1 4 0,2-2 12 15,-2-6 8-15,-1 1 11 0,-3-2 13 16,-3 0 27-16,0 1 9 0,-1-1 18 15,-2 2 15-15,2 1 15 0,-4 4-7 0,2-3 3 16,-2 4-2-16,3 1-2 0,-1 2 2 16,3 2 1-16,0 4 1 0,3 2 1 15,2 2-2-15,-2 1-4 0,0 4 1 16,6 2-4-16,-5 1 6 0,-1 2-7 0,2 1 0 16,-4 0 0-16,-2 2 2 0,-4-6 13 15,1 3 14-15,-2-3 13 0,-5-1 16 16,0-4 17-16,-2 0 15 0,-3-2 27 0,0-3-1 15,1-2-8-15,4-1-11 0,-10-7-10 16,6-1-13-16,2-3-9 0,4-3-7 0,0-2-12 16,6-6-10-16,3-1-1 0,6-4-12 15,0 1-23-15,2 1-33 0,0 0-39 16,-1 0-43-16,0 3-50 0,-3 2-33 16,-5 1-37-16,-3 2-572 0,-5 4 268 0,-4 1 176 15</inkml:trace>
  <inkml:trace contextRef="#ctx0" brushRef="#br0" timeOffset="1899.98">350 2077 3 0,'0'0'120'0,"0"0"-13"0,0 0-7 16,26-4-9-16,-13 4-9 0,4-3-13 16,4 2-4-16,3-1-7 0,5-1-8 15,1 0-6-15,2 1-3 0,2-2-2 0,-1 2-1 16,5-3-2-16,-6-1-7 0,0 2-4 16,-3-2 0-16,1 2 7 0,-4-3 12 0,1 1 2 15,-1 0 0-15,0 1 0 0,0-5 9 16,4 3-6-16,-3-1-1 0,7-1-5 15,2-1-6-15,-2-1-3 0,4 1-4 16,0-2-2-16,8 1-4 0,3 0 1 0,-7 1-3 16,-1 0-2-16,-1 2-2 0,-2 1-5 15,-2 0-5-15,-6-1-20 0,-5 4-22 0,-1-1-18 16,-5 1-18-16,-3 0-19 16,-2 0-24-16,-4 3-336 0,-6-2 152 0,-4 3 101 15</inkml:trace>
  <inkml:trace contextRef="#ctx0" brushRef="#br0" timeOffset="2159.35">1314 1667 44 0,'4'-8'104'16,"3"4"5"-16,1 0-7 0,5 1 3 15,5 1-2-15,4 0-4 0,8 4-2 0,3 1-5 16,5 3-5-16,1 2-3 0,1 3-8 15,-2 4 0-15,2 3-4 0,-9-1 6 16,-1 3-1-16,-4-2-3 0,-3 3 1 0,-8 0-1 16,-4 0-1-16,-7 0-3 0,-8 0-6 15,-4 1-6-15,-10 8-7 0,-3-4-7 16,-5 6-4-16,0-3-14 0,0-5-44 16,-4 3-45-16,7-2-55 0,-1-5-63 0,2-1-389 15,0 1 194-15,3-4 128 0</inkml:trace>
  <inkml:trace contextRef="#ctx0" brushRef="#br0" timeOffset="2675.53">596 3108 120 0,'-12'5'163'0,"-1"-2"-11"16,4 0-6-16,3-2-12 0,2 0-7 16,4-1 0-16,0 0-5 0,0 0-3 0,44-2-5 15,-12-4-4-15,19-2-1 0,6-2-4 16,24-5-12-16,1 0-7 0,3-2-5 15,2-3-7-15,2 5-5 0,-5 0-8 16,1 0-7-16,-20 3-6 0,-12 4-2 0,-2-1-7 16,-11 1-3-16,-6 1-3 0,-4 1-1 15,-5 2-3-15,-3 1-12 0,-6-3-18 16,0 2-25-16,-8 2-25 0,-2-2-23 16,-4 2-28-16,-2 2-22 0,0 0-11 0,0 0-18 15,-18-9-6-15,8 5-2 0,-2-3-336 16,1 1 169-16,-1-3 112 0</inkml:trace>
  <inkml:trace contextRef="#ctx0" brushRef="#br0" timeOffset="2881.76">1523 2766 621 0,'-12'-15'-22'0,"1"2"24"0,2 2 19 16,3 3 17-16,0-3 10 0,0 4 12 15,4 1-1-15,0 0 2 0,0 3-9 0,2-3-5 16,0 6 7-16,8-6 34 16,2 6 2-16,5 0-6 0,4 2-3 0,11 4 0 15,3 3 0-15,4 2-4 0,5 3-2 16,2 3 5-16,-3 2-2 0,-1 2-2 0,-10-2 1 15,-3 2 0-15,-3 3-1 0,-10-4-4 16,-6 5-2-16,-6-5-5 0,-8 5-8 0,-8 6-3 16,-14 3-9-16,-3-1-4 0,-21 11-31 15,2-6-47-15,-1 1-66 0,11-12-99 16,3-5-558-16,8-5 258 0,-1-4 171 16</inkml:trace>
  <inkml:trace contextRef="#ctx0" brushRef="#br0" timeOffset="7461.39">2434 2628 52 0,'-11'-3'142'0,"0"-1"-2"0,1 2-8 15,-2 4-5-15,-6 2 0 0,-1 7-5 16,-2 5-4-16,-6 6-1 0,-5 8-8 0,-13 17-5 16,3 2-7-16,0 4-6 0,1 4-8 15,3 2-5-15,5-5-8 0,11-6-3 0,8-9-8 16,6-4-7-16,2 2-1 0,8-7-9 16,6-2 0-16,4 1-5 0,9-3-6 15,3-2-4-15,5-5-1 0,2-6-3 16,4-4-6-16,-3-3 3 0,2-3-2 0,-3-6-1 15,3-3-5-15,0-2-2 0,0-5 0 16,-3-3-3-16,-3 2 0 0,-3-6 0 16,-3 5-2-16,-6-2 0 0,0 0 0 15,-4 4 0-15,-2-1 0 0,-4 3-6 0,-1 4 5 16,0 3-2-16,-5 0-3 0,0 4 6 16,0 0 0-16,0 0-3 0,-12 20-2 15,8-10 3-15,4 2 0 0,0-1 0 0,4 2-1 16,3 1 2-16,2-1-1 0,3 2-2 15,3-3 1-15,4 0 2 0,2-5-2 16,1 1-3-16,-2-4 3 0,2-1-1 0,-1-3 2 16,1-2 1-16,-4-2-3 0,-1 1 0 15,-4-6-2-15,-3 0 3 0,-3-3-1 16,-5 2 0-16,-4-2-3 0,-7-1 2 16,-5-1-2-16,-6 1 0 0,-5 2-2 0,0 1 2 15,-3 1 0-15,1-1-1 0,1 2 0 16,5 3-1-16,2-3 1 0,6 5-1 0,3-2 3 15,4 3 0-15,6-3-2 0,0 5 2 16,16-7-1-16,1 2 2 0,7-1 0 16,6-1 0-16,5 0-2 0,5-2 0 0,0-1 2 15,9-2-5-15,-3-3 0 0,-1 0-2 16,-3-4 2-16,-3-1 0 0,-3-2-2 16,-8 1 3-16,-4-4 0 0,-4-1-2 15,-3-4 1-15,-3 2 1 0,-6 1-2 0,0-1 3 16,-6 1-2-16,0 0 4 0,-2 5-2 15,0-1 0-15,-2 1 1 0,2 4-2 16,-2 1 3-16,-1 1-3 0,3 3 3 0,-2 4-3 16,2 3 1-16,0 6 1 0,0 0 1 15,0 0 0-15,0 0 1 0,-3 32 3 16,3-13 1-16,0 4-2 0,3 5 2 16,-3 5 0-16,0 7 0 0,2 2-1 0,1-2 0 15,-3 4 1-15,2-1 1 0,0 0-5 16,-2-3-13-16,2 0-23 0,0-3-18 0,2 0-28 15,0-8-18-15,0-1-16 0,0-1-28 16,0-3-441-16,1-3 199 0,-1-6 131 16</inkml:trace>
  <inkml:trace contextRef="#ctx0" brushRef="#br0" timeOffset="8849.36">2319 2760 65 0,'-6'-8'142'0,"-2"2"0"0,-4 4-9 0,0 3-4 15,-2 5-5-15,-6 3 0 0,-1 8-3 16,-2 6-8-16,-4 11 0 0,-10 18 3 15,5 1-9-15,1 6-4 0,1 0-7 16,3 4-5-16,2 1-10 0,7-11-3 0,4-6-12 16,-1 3-5-16,2-2-6 0,2-3-4 15,5-5-4-15,0 0-8 0,2-5 0 0,0-6-6 16,2-2-6-16,-1-6-1 16,1-6-4-16,-1-5-1 0,3-8-3 0,0-2-3 15,0 0-2-15,-4-25-2 0,2 4-4 16,0-8 1-16,2-10-2 0,-2-13 0 0,2-5-4 15,0-3 2-15,6-21-3 0,-2 3 1 16,8 1-2-16,2 5-1 0,3 4 1 16,5 4-2-16,4 8 2 0,2 10-3 15,-2 8 2-15,3 7 1 0,1 5-3 0,-2 4 2 16,1 7 3-16,3 2 0 0,-4 6-3 16,-3 5 4-16,3 4-3 0,-4 3 2 0,2 4 1 15,-5 7-1-15,1 4 1 0,-4 2-2 16,-6 1 2-16,-2 4 0 0,-6-1-1 15,-2 3 1-15,-6-2-1 0,-4 4 3 16,-6 0 0-16,-4 0 2 0,-10-1-4 0,-3 1 1 16,-3-5-3-16,-5-3 5 0,3-3-4 15,2-3 0-15,5-4 0 0,5-6-1 16,6-1 1-16,2-1-4 0,6-4 3 16,4-1-1-16,6 0-1 0,0 0 0 0,0 0 1 15,28-13 2-15,-12 8-4 0,10-1 2 16,1 4 0-16,3-3-2 0,2 4 0 0,1 1 3 15,-1 0-2-15,2 1 0 0,0 5 2 16,-5 1 2-16,-1 1-5 0,0 3 3 16,-5 1 0-16,-2 3-1 0,-4 1 1 15,-5 2 1-15,-3 0 4 0,-4 1-3 0,-7-2 2 16,-5 4 5-16,-4-1-7 16,-3-1 2-16,-10 4-4 0,-5-4 4 0,-9 2-1 15,-5-5-2-15,-1 0 0 0,-3-5 2 0,7-4-3 16,2-1 0-16,6-2-5 0,3-2-16 15,5-2-20-15,3 0-23 0,6 0-42 16,3-2-36-16,5-2-25 0,5 1-32 0,2 3-425 16,9-14 212-16,-1 7 140 0</inkml:trace>
  <inkml:trace contextRef="#ctx0" brushRef="#br0" timeOffset="10051.57">3174 3176 64 0,'0'0'122'0,"-8"-7"-10"0,2 4 0 15,-3 0-9-15,1-2-2 0,-5 4-7 16,0-4-10-16,1 5-3 0,-4-1-1 0,0 2-5 16,-1 1-5-16,0 2-5 15,0 1-8-15,-1 2-5 0,0-1-3 0,3 3-4 16,0 2-5-16,3 0-1 0,1 3-6 15,5-3-3-15,2 5-1 0,2-5-3 0,0 3-5 16,4-5-2-16,2 3 4 0,2-1-2 16,2-3-11-16,3-2 6 0,2-4-6 15,0-2 2-15,-1-1-3 0,0-5 1 0,4-3-3 16,-2-7 1-16,-1 0-5 0,0-7 4 16,0-8-6-16,-1-3 1 0,-1-5 0 15,-2-8-5-15,-5-4 0 0,0-3 2 16,-2-2 0-16,-4-2-3 0,2 3 2 15,-4 3 2-15,0 8-2 0,0 4 1 0,-4 4-2 16,4 6 12-16,0 3 7 0,2 2-3 0,-2 8 1 16,0 4-3-16,0 5-2 0,2 7 2 15,2 1-2-15,-9 13 0 0,7 5 4 16,0 6-2-16,0 6 2 0,0 12-2 16,2 1 1-16,2 13-1 0,0-1-1 0,0 2 3 15,6-1-3-15,1 0 2 0,1-6-4 16,1 0 2-16,4-5-2 0,-1-1 0 15,2-5-1-15,0-7 1 0,1-5-2 0,0-2-2 16,2-9 2-16,1-3-2 0,0-2 1 16,-1-6-3-16,1-5 2 0,-2-1-1 15,2-5-4-15,1-3 2 0,-4-1 0 0,0-4 0 16,-3-1-2-16,0-2 0 0,-2 2 1 16,-4 0 0-16,-2-1 0 0,1 2 5 15,-5 2 2-15,0 1 8 0,-2 0 0 16,0 4 3-16,-2-1-5 0,2 8-1 0,-4-4 1 15,4 4-1-15,0 0-1 0,0 0-3 16,-9 16 0-16,9-7 1 0,0 1-4 0,4 1 3 16,1 2-1-16,1-1-1 0,3 1-3 15,3-1 2-15,-1-1 0 16,4-1 0-16,-2-1-5 0,3-1 7 0,0-2-4 16,0-4-1-16,1 1 2 0,0-3-1 0,-2-4-2 15,1-2-2-15,0-1 1 0,-2-2 3 16,-3-3-2-16,0-3-4 0,-1 1 0 15,-1-1 5-15,-3 0-1 0,-2 2-2 16,-2 1 0-16,2 1 0 0,-2 2 1 0,-2 0-3 16,0 6 2-16,0 3 1 0,0 0-2 15,0 0 4-15,0 0 0 0,-12 15 0 16,8-2 2-16,0 3 3 0,0 1 2 16,1 4 5-16,1 4 4 0,2-1-3 0,-2 7 2 15,2 0 0-15,0 1-1 0,0 7 1 16,0 0-2-16,0 1 0 0,0-1 0 15,0 5-1-15,-2-2-2 0,0 0 4 0,-2 1-2 16,-1-3 1-16,-3-7 8 0,-1 2 3 16,-1-3 5-16,-6-2 6 0,0-3-2 15,-3-6 1-15,-4-2-7 0,-2-8-4 0,-3 0-3 16,0-8-3-16,-1-3-3 0,-1-3-4 16,0-9-20-16,3-5-22 0,6-6-44 0,4-4-45 15,9 1-45-15,6-3-63 16,6-6-511-16,6-12 251 0,5 1 165 0</inkml:trace>
  <inkml:trace contextRef="#ctx0" brushRef="#br0" timeOffset="10453.54">4099 3044 53 0,'2'11'180'0,"0"5"-13"0,0 2-12 16,3 3-6-16,-2 8-13 0,3 1-11 15,-2 3-10-15,4 3-9 0,-4 2-12 0,5 0-9 16,-5 0-7-16,3-1-8 0,-1-3-8 16,-4-5-4-16,0-5 14 0,0-2-8 15,-2-4 6-15,2-2-4 0,-4-7-6 0,0-4-8 16,0-5-5-16,2 0-4 0,0 0-7 16,-12-26-2-16,7 8-4 0,3-10-4 15,4 0-3-15,0-8-5 0,3-3 0 16,3 6-6-16,2-3 3 0,5 5-4 0,7 0-1 15,0 7 3-15,2 0-5 0,3 5-2 16,-3 9 0-16,2-1 3 0,-4 4-5 0,0 6 0 16,-3 1 9-16,-3 1 5 0,0 2 8 15,-8 3 2-15,0 0 5 0,-6 4 2 16,-4-3-2-16,-2 3-3 0,-8-1-2 16,-4 1-4-16,-2 1-2 0,-4-1-3 0,-1-3-5 15,7 1-24-15,-2 0-20 0,4-5-41 16,1 3-31-16,4-2-34 0,3-4-31 15,6 0-11-15,0 0-16 0,28-4-427 16,-4 0 211-16,4-3 140 0</inkml:trace>
  <inkml:trace contextRef="#ctx0" brushRef="#br0" timeOffset="11169.9">4590 3179 846 0,'34'-15'-46'15,"-4"2"27"-15,-7 0 30 0,-1 1 27 0,-6 2 29 16,-2 1 18-16,-4-3 18 0,-2 3 8 16,-4-1 0-16,-2 1-2 0,-4 1-4 15,-4 1-1-15,-2 1-11 0,-3 0-5 16,-2 4-8-16,-1 2-10 0,-3 2-5 0,-1 4-8 15,0 3-2-15,-2 5-7 0,6 0-6 16,-1 2-2-16,4 4-3 0,5-4-3 0,2 1-3 16,-1 1-3-16,8-1-1 0,1-2-5 15,4 0 0-15,1-1-1 0,2-3-3 16,-1-1-1-16,2-5-2 0,4 1 0 16,-4-4-4-16,1-2 2 0,2-2-3 0,0-2 0 15,-3 0-2-15,-2-1 2 0,4-5-4 16,-6 2-3-16,0 1 5 0,1-2-2 0,-3 0-3 15,-1 2 3-15,1-1 0 16,-2 3 1-16,-2 0-2 0,2-1 0 0,-4 6-1 16,5-5 0-16,-5 5 0 0,0 0 0 15,0 0-2-15,0 0 1 0,4 14-1 0,-2-7 2 16,0 1-4-16,4-1 3 0,1 2-1 16,2-2-3-16,-1 2 6 0,4-1-4 15,1-2 1-15,2 0-1 0,2-3 1 16,0 1 0-16,2-2 2 0,-1 0-3 0,2-4 1 15,1 0 0-15,-2-2-3 0,2 1 3 16,-1-3-3-16,-4 0 2 0,1-2 2 0,0 1-3 16,0-1 3-16,-4 1-2 0,0-1 1 15,-1 1-1-15,-2 1-2 0,0 2 3 16,-2-2-2-16,-2 0 0 0,3 3-2 16,-3 2 0-16,-6 1-2 0,15 0 2 0,-9 2 1 15,1 3 1-15,-1-2 0 0,2 3 1 16,-2 0-2-16,3 1 2 0,0 1-1 0,-1 2 2 15,0-1-1-15,-1-3 1 0,1 3-3 16,-1-3 1-16,-1 1 0 0,0-1-1 16,1 0 2-16,-1 0 1 0,-2-3-2 15,2 1 0-15,-2 0-2 0,-4-4 4 0,14 0 0 16,-14 0 0-16,12-4 1 0,-4-1-3 16,1-1 1-16,0 0 1 0,1-2-2 0,1 1-3 15,-1-1 4-15,-1 1-3 0,0-1-2 16,-1 2 4-16,0 1 0 0,0-1 1 15,1 0-3-15,0 4 3 0,-1 0-1 16,3 2-2-16,-11 0 3 0,16 6-1 0,-7-1 2 16,0 5-4-16,-1 0 2 0,2 1 3 15,-1 1-5-15,0-1 4 0,1 2-1 16,-2-1 0-16,1-3 1 0,-1 1-8 16,-1-2-17-16,2-2-23 0,-1-5-42 0,0-1-42 15,2-4-53-15,-2-2-586 0,0-3 262 16,-2-4 172-16</inkml:trace>
  <inkml:trace contextRef="#ctx0" brushRef="#br0" timeOffset="11302.6">5606 2831 152 0,'-6'-4'130'0,"6"4"-14"15,0 0-16-15,0 0-41 0,0 0-77 16,0 0-166-16,-4 11 63 0,4-11 41 0</inkml:trace>
  <inkml:trace contextRef="#ctx0" brushRef="#br0" timeOffset="12078.09">952 4642 100 0,'0'0'186'0,"-6"4"-5"0,6-4-5 15,0 0-4-15,0 0-3 0,0 0-4 16,20 4-5-16,0-6-5 0,1 2-13 0,9-4-9 16,2 1-12-16,12-3-11 0,11-1-12 15,26-5-10-15,1-1-7 0,1-1-10 16,-1-2-7-16,-4 3-5 0,-14 4-6 15,-11-1-4-15,-11 3-7 0,-3-1-4 0,-8 2-8 16,-6-1-10-16,-4-1-14 0,-5 1-12 16,-6-1-16-16,-6 0-13 0,-4 3-10 0,-6-3-5 15,-5 2-2-15,-2-1 4 0,-6 1 5 16,-4-2 5-16,-2 2 1 0,-1 1 4 16,1-1 7-16,-3 0 8 0,4-2 8 0,0 4 10 15,7-2 8-15,-2 1 5 0,4 1 4 16,3 3-1-16,2-1 1 0,6-2-3 15,4 4-1-15,0 0 6 0,26-1 4 16,-3 2 3-16,9 0 5 0,12 5 5 16,9 3 3-16,5 0 1 0,-5 2 4 0,-1 3 1 15,-3 1 4-15,-7 2 7 0,-8 0 4 16,-7-2 7-16,-9 3 0 0,-8-1 2 0,-6 0-12 16,-8 2-1-16,-8 0-3 0,-10 3-8 15,-3 2-4-15,-11 0-4 0,0-1-8 16,0-2-21-16,2-4-43 0,3-3-55 15,3-3-67-15,5-3-101 0,1-7-681 0,6 2 319 16,0-3 211-16</inkml:trace>
  <inkml:trace contextRef="#ctx0" brushRef="#br0" timeOffset="15071.33">2766 4284 49 0,'0'0'58'0,"0"0"-3"0,0 0-2 16,0 0-4-16,0 0-4 0,0 0-7 0,0 0 1 16,0 0-4-16,0 0 0 0,0 0 2 15,0 0-9-15,0 0 3 0,0 0-1 0,0 0 1 16,0 0-10-16,0 0 1 0,0 0-1 16,0 0-1-16,0 0-5 0,0 0 1 15,0 0-1-15,0 0-3 0,0 0 1 0,0 0-5 16,0 0 1-16,0 0 1 0,0 0 0 15,0 0-3-15,0 0-4 0,0 0 1 16,0 0 2-16,0 0 4 0,0 0 0 0,0 0 2 16,0 0 1-16,0 0-1 0,0 0 4 15,0 0-1-15,0 0-1 0,-4-4-5 16,4 4 1-16,0 0-2 0,0 0 1 0,-2-6-1 16,2 6 2-16,0 0 0 0,-5-5-7 15,5-1 0-15,0 6 4 0,-2-10-2 16,0 5 4-16,0-1 0 0,0-1 1 15,2-1 0-15,-2 0 6 0,0-1 4 0,0 0-3 16,0 0-3-16,-1 1 17 0,3-3 0 16,-2 2 4-16,0 2 4 0,-2-4 1 15,1 4-3-15,1 2 2 0,-2-1-6 0,0-1-1 16,0 4-3-16,-2-1-3 0,-2 1 1 16,0 1-1-16,2 0-6 0,0 0-2 15,6 2-3-15,-8-2 1 0,8 2 2 16,0 0 4-16,0 0 3 0,14-10-2 0,8 7 0 15,9-3-1-15,11 0-1 0,12 1-2 16,3-1-7-16,0-2 6 0,3 2-3 16,-4 3-4-16,-7-1 2 0,-2 0-5 15,-5 0-12-15,-8 4-15 0,-5-1-18 0,-7-1-22 16,-4 2-25-16,-6 0-10 0,-4-3-9 0,-8 3 9 16,0 0 6-16,0 0 10 0,0 0 7 15,-42-1 11-15,20-1 9 0,-7 0 20 16,1 0 26-16,-2 2 8 0,5 0 21 15,-1 0 6-15,-1 2 11 0,2 2-5 0,-1 2 6 16,5 5 5-16,-1 2 5 0,2 8 5 16,3 4 4-16,0 5 0 0,6 3-1 0,1 6-6 15,4 0-2-15,-6 8-4 0,6 0-6 16,0 3-2-16,0 0-6 0,-2 0-1 16,3 0-1-16,-1 0-6 0,-1 2-2 15,1-3 1-15,0-7-6 0,1-4-15 0,1-1-25 16,0-6-37-16,2-5-48 0,2-3-48 15,2-6-386-15,2-4 183 0,2-3 122 16</inkml:trace>
  <inkml:trace contextRef="#ctx0" brushRef="#br0" timeOffset="15612.74">3361 4619 38 0,'-9'-10'163'16,"1"-2"-9"-16,-5 1-16 0,-1 4-11 15,-2 1-10-15,-2 0-14 0,-4 6-5 16,1 3-14-16,-3 3-2 0,2 2-14 0,2 3-2 16,-1 4-10-16,5 3-3 0,2-2-9 15,2 1-4-15,4 0-2 0,4-2-4 0,-1 1-3 16,5-5-4-16,0-1-1 0,5-1-2 16,-1-3-3-16,4-3-2 0,0-3-6 15,3 0 3-15,0-3-1 0,1-1-1 0,1-3-6 16,0-3-1-16,0 3 4 0,-3-5-1 15,-2 3-1-15,-2 1-2 0,2 0 3 16,-2 1-1-16,-2 3 0 0,2-2-5 0,-4 4 2 16,-2 2 1-16,0 0-3 0,6 10 4 15,-1-3-3-15,-3 3-1 0,2 0-6 16,2 1 10-16,3 0-4 0,0 1 3 0,3-3 1 16,0-2 7-16,4-1 1 0,0-1-3 15,4-5 6-15,-1 0 0 0,-1-6-1 16,2 0-6-16,3-3 6 0,-2-1-2 15,0-4-2-15,-3 1-2 0,-2-2-3 16,-1 2-1-16,-2-1-1 0,-3 1 0 0,-1 3-1 16,-1-1-1-16,-1 3-3 0,-1 1 1 15,1 1 0-15,-1 5 1 0,2 1 0 0,-8 0 1 16,20 4-3-16,-10 0 0 0,2 4-1 16,1 2 2-16,0-1 1 0,0 1-1 15,-3 3 2-15,0-1-2 0,2 1-3 0,-6 0 3 16,-2 1-1-16,-2-3 0 0,-2 0 3 15,-2 5-3-15,-4-6 0 0,-5 2 0 16,0 0-6-16,-1-2-19 0,-1-2-22 0,2-1-30 16,-1-1-33-16,1-2-39 0,1-4-440 15,10 0 199-15,-12-6 132 0</inkml:trace>
  <inkml:trace contextRef="#ctx0" brushRef="#br0" timeOffset="15808.34">3848 4139 79 0,'-2'15'142'0,"2"7"-18"0,-2 5-13 0,2 1-9 16,0 4-19-16,2 6 3 0,-2 2-9 16,2 1-2-16,0-2-12 0,-2 3-23 15,2-2-31-15,-2-2-31 0,2-7-26 0,0-2-29 16,-2-5-210-16,2-3 97 0,0-6 65 15</inkml:trace>
  <inkml:trace contextRef="#ctx0" brushRef="#br0" timeOffset="16714.98">3867 4597 39 0,'14'-6'108'0,"2"0"-7"15,2 0-2-15,4-1-9 0,3-1-6 0,0-3-1 16,2-3 4-16,1-3 0 0,4-2 2 15,2-7 0-15,-7-3-4 0,1-2-5 0,-5-1-9 16,-8 1-3-16,-2-2 2 0,-7 4-1 16,-4 0 2-16,0 1-4 0,-6 3 3 15,2 4-5-15,-2-1-5 0,-2 8-3 16,-1 2-7-16,1 5-7 0,-1 5-4 0,7 2-2 16,-14 10-3-16,5 5-6 0,3 6 1 15,0 5-2-15,1 1-4 0,1 3-2 16,1 2 2-16,3 3-4 0,5 1-2 0,0 1 1 15,1-3-2-15,2-2-2 0,1 0-5 16,3-2 3-16,3-2 0 0,4-6-1 16,5-3-2-16,-6-3 0 0,6-5 0 0,-1-1-3 15,1-4-2-15,-2-5 1 0,2-1 1 16,-3-1-2-16,1-4-2 0,-4-3 1 16,-1-1-4-16,2 0 6 0,-6-3-5 15,-3 0 3-15,-5 4-1 0,-1 0 1 0,-4-1-4 16,-4 5-4-16,-3 0 6 0,-1 4-3 15,-3 0-1-15,-3 4 5 0,-2 0 2 0,0 5-2 16,1-1 0-16,2 5 2 0,1-1-2 16,1 2 1-16,5 0 1 0,1-1 3 15,3 2 0-15,4 1-5 0,1-1 2 16,5-2 5-16,1 1-1 0,3-3-3 0,3-1 3 16,4-3-2-16,2-4-3 0,2-3 3 15,3-1-1-15,1-4-8 0,3-2 4 16,2-6 2-16,-1-2-1 0,1-2 0 0,-4-2 0 15,-3 0 0-15,-1-1-4 0,-8 5 2 16,2 1 0-16,-6-3-2 0,-3 4 2 16,-1 4 2-16,-4 2-2 0,2-2 0 0,-4 3-4 15,3 3 6-15,-3 2-4 0,-2 1 3 16,0 0-2-16,15 4 2 0,-7 2 1 16,0 0-4-16,6 1 3 0,-2 4-4 0,1-1 2 15,2-1-6-15,-2 3-12 0,-1-4-11 16,0 4-10-16,0-3-3 0,-4 3-2 15,-4-4-1-15,0 1 1 0,-4 1 1 0,-4-3 5 16,-2-1 3-16,0 0 3 0,-4 0 5 16,2-3 3-16,0-1 8 0,2-2-6 15,6 0 5-15,-11-3 1 0,11 3-4 16,0-8 10-16,0 8 1 0,11-13-3 0,1 3 2 16,1 0 4-16,4-1 0 0,2-3-1 15,0-1-8-15,4 2 13 0,-1-2-1 16,1-1-1-16,-4 2 1 0,2 0 0 15,-4 1 6-15,-2 3 0 0,-3 1 5 0,-3 3 3 16,-5 0-2-16,-1 1 2 0,-3 5-3 16,0 0 2-16,0 0-3 0,0 0 2 0,0 0-2 15,0 0-1-15,0 0 3 0,-3 22-12 16,8-14 11-16,1 1 1 0,0 1-4 16,0 2 0-16,3-2-4 0,-3 1-1 0,0 0 5 15,-1-2 0-15,-3 3 2 0,-2-3-1 16,-4 3-3-16,-3-1 1 0,-3 3 2 15,-3-3-16-15,-6-1-16 0,0 1-45 0,-2-1-60 16,0-3-425-16,0-1 189 0,1-3 125 16</inkml:trace>
  <inkml:trace contextRef="#ctx0" brushRef="#br0" timeOffset="17525.93">3881 4137 80 0,'2'-9'137'16,"1"2"-3"-16,1 2-6 0,-2 0-4 16,-2 5-9-16,2-8-8 0,1 4-4 15,-3 4-9-15,0 0-4 0,0 0-3 0,0 0-5 16,-9 17 3-16,4-1 7 0,-3 5-7 16,0 4-2-16,1 3-4 0,-1 4-6 15,2 3-1-15,-1-1-5 0,0 1-6 0,5 1-7 16,0 0 0-16,0-4-10 0,4 0 0 15,2 7-1-15,-1-5-3 0,4 0-5 16,-3-3-4-16,0-3-2 0,4 3-5 16,-2-3-1-16,1-3-2 0,1 0-5 0,1-2-11 15,2-2-26-15,1-4-19 0,0 0-31 16,6-4-17-16,-1 0-34 0,0-3-25 16,0-4-23-16,1-4-436 0,2 0 206 15,-2-2 136-15</inkml:trace>
  <inkml:trace contextRef="#ctx0" brushRef="#br0" timeOffset="17696.41">3943 4701 46 0,'-12'-5'120'0,"2"-1"12"0,4 2-16 16,2-2-9-16,2 3-11 0,2 3-8 0,4-8-2 16,4 4-9-16,2-2-5 0,4 3-5 15,1-3-7-15,4 0-10 0,4 0-22 0,3 0 13 16,1 3-25-16,3-3-55 0,0-1-64 15,-1 1-258-15,-2 0 123 0,1-1 81 16</inkml:trace>
  <inkml:trace contextRef="#ctx0" brushRef="#br0" timeOffset="20281.88">4125 4781 71 0,'0'0'111'0,"10"-3"-4"0,-4-2-7 16,1 2 2-16,0-3-1 0,-1 1-8 15,-2-3-18-15,2-2 5 0,-1 3-8 16,-1-5-10-16,0 3-3 0,-4-3 3 16,2 1-14-16,-2-1 5 0,0 1 1 0,-2 1-3 15,0-1-4-15,-2 3-4 0,0-1-5 16,-3 3-4-16,1 0-4 0,-2 3-2 16,-4 3 3-16,4 0-7 0,-2 2-6 0,0 1 7 15,-4 3-2-15,2 1-2 0,1 3 2 16,1-2-2-16,1 3 6 0,3-1-6 15,-1-1 2-15,3 1 5 0,0-1 2 0,4 1 1 16,2-1-2-16,2 1 3 0,2-4-4 16,7 2-2-16,0-2 0 0,2-1-4 15,4 1-5-15,0-4 1 0,5 1-7 16,-4-1-22-16,-1-1-24 0,1 2-39 0,-4-1-32 16,0-2-35-16,-6 1-441 0,0-1 198 15,-1-1 131-15</inkml:trace>
  <inkml:trace contextRef="#ctx0" brushRef="#br0" timeOffset="22050.78">5331 4501 125 0,'-4'-8'149'0,"2"5"-14"0,2 3-13 16,0 0-14-16,0 0-11 0,0 0-12 15,-15 11-4-15,11-3-7 0,0 1-7 16,2 2-7-16,-3 2-6 0,1 2 0 15,2-2-6-15,-2 2-6 0,-1-3-5 0,3 0 1 16,0-2-1-16,0 0-5 0,2-3 12 16,-2 1 7-16,2-2 11 0,0-6-3 15,0 0-7-15,0 0-5 0,0 0-5 16,0 0-5-16,15-18-5 0,-9 8 0 0,5-3-4 16,0-5-5-16,1-1 0 0,0-2-6 15,4 2-1-15,0 0-2 0,-3-1-2 0,2 4 1 16,0 2-3-16,-3 3-1 0,2 3-1 15,-2 0-1-15,-4 7 0 0,3 1 0 16,0 1-4-16,-1 3 2 0,1 4 1 0,-1 1-2 16,3 1 3-16,-2 0-4 0,-1 1 0 15,5 0 3-15,-2-1-1 0,1 1-3 16,1-2 6-16,7 0-6 0,-6-2 1 0,6-1 1 16,-1-3 2-16,0 0-5 0,0-3 1 15,3-3-1-15,-4 0 3 0,4-1-2 16,-3-5-6-16,-4 0 7 0,-2 0-3 15,-1-4-1-15,0 2 5 0,-6-3-7 0,0 3 2 16,-4-1-1-16,1 3 5 0,-3-1-3 16,-2 2 0-16,-2 5-1 0,2 3-1 15,0 0 0-15,0 0 0 0,-19 11 1 16,13-3 2-16,-1 5 1 0,0 0-2 0,5 1 2 16,-2 1 0-16,4-1 0 0,0-2 1 15,0 1-1-15,4-1-1 0,0 0-1 0,3-2 1 16,4-1-1-16,3-3 2 0,-1-5-3 15,4 4 2-15,0-7 1 0,3-2-1 16,-2-2-2-16,5-1 1 0,1-4-4 16,-1 3 2-16,-2-4 4 0,3 3-1 0,-1-3-1 15,-2 0 0-15,2 5-1 0,-1-2 0 16,1 3 1-16,-2 2 1 0,0 0-3 16,3 4 0-16,-4 2 2 0,2 0 0 0,-3 3 0 15,-1 1 0-15,-2 2 1 0,-2-1 3 16,-1 3-5-16,-2 0 1 0,-5-2 2 15,-2 1-4-15,1-1 1 0,-3-1 3 0,-2-1 0 16,0 0-3-16,0-6-1 0,-2 6 4 16,2-6-2-16,0 0-1 0,0 0-2 15,0 0 2-15,0 0-2 0,8-23 1 16,-2 13-2-16,0-2 1 0,6 1 0 0,-4-3 2 16,2 3 0-16,-2-2-2 0,1 1 3 15,0 3-1-15,-1 1 3 0,-2 0-6 16,1 3 3-16,-1-1 0 0,-2 4-1 0,3 0 0 15,-7 2 0-15,13 6 2 0,-5-2 0 16,0 5-1-16,3 1-2 0,-2 1 3 16,1 1 5-16,0 1-1 0,-1 1 0 0,-1 1-1 15,-1 0 4-15,-3-2 2 0,-4 5 3 16,-4-4 2-16,-5 3-1 0,-6-1-3 16,-7 3 2-16,-6-2-4 0,-6 0-2 0,-9-3-15 15,-1-1-66-15,2-4-72 0,-11 3-540 16,2-4 234-16,-4-3 154 0</inkml:trace>
  <inkml:trace contextRef="#ctx0" brushRef="#br0" timeOffset="22762.34">1344 5991 85 0,'0'0'162'0,"0"0"-13"0,10-7-7 16,-2 4-10-16,8 0-7 0,0-2-11 15,8 2-13-15,1-1-11 0,5 1-11 16,2-3-5-16,3 0-10 0,-3 0-6 0,-2 0-6 16,-1 1-11-16,-3-3-18 0,0 2-21 15,-6-3-45-15,0 0-25 0,-6-5-15 16,-3 1-3-16,-3-1 4 0,-2 0 11 0,-4-2 4 15,-2 2 5-15,-2 0 10 0,-2-3 13 16,-2 3 24-16,-4 1 18 0,-1-3 16 16,3 5 20-16,-5-3 12 0,4 5 12 15,-1-2 7-15,4 3-3 0,0 0-5 0,0 3-9 16,6 1 12-16,0 4 13 0,16 0 5 16,-2 2-4-16,10 1 3 0,3 5 4 15,7 2-2-15,4 1-2 0,3 4-4 0,-5 1-1 16,-3 0-1-16,-3 2 2 0,-4 1-1 15,-8-1 3-15,-3-2-1 0,-4 3-5 16,-7-2-5-16,-8 3-8 0,-5-2-6 16,-4 1-5-16,-7 5-5 0,-8-6-4 0,0 1-16 15,-1 0-38-15,-1-3-57 0,2-2-86 16,3-6-95-16,-1-2-554 0,8-4 274 0,-2-2 180 16</inkml:trace>
  <inkml:trace contextRef="#ctx0" brushRef="#br0" timeOffset="24226.18">1016 5949 18 0,'-9'0'94'0,"9"0"3"16,-9 2-22-16,9-2-1 0,0 0-5 0,0 0-4 15,0 0-2-15,0 0-1 0,41-4 2 16,-13 0-2-16,1 0-7 0,9 3-9 0,6-5 2 15,1 2-10-15,9 0-1 0,2 0-1 16,-7 2-3-16,-1-1-5 0,-1-1-1 16,-3 2-2-16,-3 0 1 0,-7 0-7 0,-5 0 1 15,-1 1 1-15,-6-2 8 16,0 1 3-16,-3 1 8 0,-4-1-2 0,-4 2-5 16,-1-2-1-16,-6-2-5 0,-4 4-3 15,4-4-3-15,-4 4-1 0,0 0-3 0,-23-3 3 16,11 0-7-16,-3 0 2 0,-6 1-9 15,1 0 0-15,0 0 1 0,-2-2-5 16,1 2-2-16,-1-1-4 0,4-3 1 0,-4 2-5 16,4-2 0-16,-1 3 2 0,1-3 2 15,2-1 2-15,-2 1-2 0,4 0 3 16,-1 0-9-16,0-1 10 0,0 1-1 0,3 1-1 16,0-1-4-16,0 1 6 0,4 2-1 15,-2-2-5-15,3-1 6 0,-1 3-1 16,1-1 5-16,1 1 6 0,-1-1-10 0,7 4-2 15,-10-6 2-15,6 2 3 0,4 4 5 16,-8-5-4-16,4 1 4 0,4 4 4 16,-8-6-1-16,4 2 2 0,4 4-1 15,-8-6 3-15,4 3-1 0,0-1 1 0,0 0-2 16,4 4 1-16,-7-8-7 0,0 3 4 16,5 1 3-16,0 0 1 0,-2 0 2 15,4 4-4-15,-4-5 1 0,2 1-2 16,2 4 0-16,-4-6-1 0,4 6-4 0,0 0 5 15,0-7-3-15,0 7-3 0,10-3-3 16,-4 2 2-16,5 1-2 0,2 0 2 0,1 4-1 16,8-1-3-16,3 5 4 0,7 2 0 15,2 1-5-15,10 4 2 0,3 0 1 16,-3 4-1-16,1 0 0 0,-3 2 2 16,-4 2 0-16,-3 1 2 0,-9-5-2 0,-4 3 1 15,-7-3 1-15,-7 2-2 0,-6 0-3 16,-6-2 1-16,-5 4 1 0,-10 2 0 15,-4-2 21-15,-5 5-6 0,-1-1-8 0,1-5-23 16,3-1-26-16,2-1-39 0,6-7-52 16,0 0-450-16,4-4 197 0,3 2 130 15</inkml:trace>
  <inkml:trace contextRef="#ctx0" brushRef="#br0" timeOffset="29915.65">3052 5892 45 0,'-7'-10'150'16,"-3"-1"-11"-16,1 1-24 0,-3 2-7 15,-6-3-1-15,-2 5-5 0,-6 4-11 0,-3-1-12 16,-3 7-3-16,-4 2-5 0,-1 6-9 16,-1 0-7-16,5 4-5 0,1 2-3 0,4 1-4 15,5 2-7-15,4 0-4 0,6-2-1 16,5 2-4-16,6-5 1 0,6-1-4 16,0-4 2-16,7 0-3 0,2-4 2 15,4-4 1-15,1-5 1 0,4 1 2 0,3-6 1 16,5-7 4-16,2-5-4 0,-5-3-1 15,5-4 1-15,-4-8-5 0,-4-2-4 0,0-5 1 16,-5-3-2-16,-4-3-6 0,-2 1 7 16,-3-3 7-16,-4 9 9 0,-4 2 1 15,0 7 3-15,-2 3 4 0,0 1 0 16,-2 8 0-16,-2 2-5 0,0 7-4 0,-2 6-2 16,-2 8-5-16,-3 8-1 0,2 7-2 15,-1 8-1-15,1 4-1 0,3 4-4 0,2 5 1 16,4-2-1-16,6 2 0 0,5 4-4 15,1 0-1-15,5-4 1 0,2-2-1 16,5-4-1-16,-3-9-2 0,0 0 0 16,0-6 1-16,1-6-2 0,-2-2-1 0,0-5 1 15,-4-3-1-15,3-3-3 0,-3-5 0 16,-2-2-7-16,1-1 7 0,-4-2-1 16,-1-2-4-16,-4 2 3 0,3-4 0 15,-5 5 2-15,-2-3 1 0,2 5 4 0,-4 1-3 16,3 0 1-16,-3 6-3 0,0 0 0 15,0 0 1-15,0 0-2 0,0 0 1 0,-5 23 0 16,7-13-2-16,3 3 1 0,1 2 0 16,3-3-1-16,3 3 0 0,4 0 1 15,0-1 1-15,3 0-3 0,2-6-3 16,0 3-2-16,3-7-6 0,-3-1-9 0,0-3-6 16,0-3-7-16,3-1-3 0,-6-8 0 15,4-1-1-15,-3-9 3 0,-2-3 0 0,-2-5-1 16,-3-4 0-16,-4-5 2 0,-4 0 7 15,-2-3 1-15,-2-1 2 0,0 4 5 16,-2 1 10-16,-2 8 14 0,2 0 11 16,-2 4 7-16,2 2-1 0,0 8-1 0,-2 4 1 15,0 9 2-15,4 3 3 0,0 0 4 16,-11 24-3-16,7 1 8 0,2 4-1 16,-3 11 0-16,1 11-4 0,0 7-6 0,-2 23 0 15,-1 5 0-15,1 4-1 0,-2 1-4 16,-1 1 0-16,-2-1-6 0,3-6 0 15,2-3-4-15,0-5-5 0,-1-21-5 0,2-9-6 16,3-9-2-16,0-10-2 0,2-1-2 16,-2-10-5-16,0-4-1 0,0-7-2 15,-2-6-1-15,4 0 3 0,-13-17 0 16,3-4 1-16,-3-6 0 0,0-5 0 0,-1-7 1 16,0-6 1-16,4 1 3 0,4 2 1 15,-1 2 0-15,5-1 1 0,2 0 2 0,7-1-6 16,3-3 5-16,5 1 0 0,4 3 1 15,15-13-1-15,4 2 1 0,0 5-1 16,2 0 0-16,-4 8 1 0,-4 7-1 16,0-1-1-16,-1 3 3 0,-1 2-2 0,-9 3 0 15,1 1-1-15,-6 7 6 0,2 0 7 16,-8 4 4-16,0 1-1 0,-1 3-1 16,-4 1 1-16,-5 6-1 0,0 2-3 0,0 0 1 15,0 0-1-15,-14 25-1 0,8-6 0 16,2 3-2-16,-2 8 2 0,2 7 1 15,2 0 0-15,0 5 1 0,2 2 0 0,0 0-2 16,2-3 0-16,2 1 3 0,2-2-3 16,0-2-3-16,0-3 0 0,1-9-5 15,-3-1 2-15,1-4-2 0,1-6-2 0,-4-5 3 16,2-5-6-16,-2-5 0 0,-2 0 4 16,0 0 2-16,6-21-5 0,-3 6 6 15,-1 0-3-15,-2-2 1 0,4-2 2 0,-2-1-4 16,2 1 2-16,3-1 0 0,-3 3 0 15,7-2 0-15,-3 4 1 0,4-1 0 16,2 5-3-16,0-1 3 0,1 5-2 0,2 1 1 16,-2 3 2-16,1 3 0 0,2 1 1 15,-4 1-2-15,1 4 1 0,0 1 1 16,0 1 0-16,-3 1-3 0,0 1-7 0,-2-1-27 16,-4-1-38-16,0 2-43 0,0-3-59 15,-3-1-705-15,1-4 299 0,-4-2 198 16</inkml:trace>
  <inkml:trace contextRef="#ctx0" brushRef="#br0" timeOffset="30087.08">4051 5690 67 0,'-5'-8'222'0,"1"3"-22"15,2 1-23-15,0-2-16 0,2 6-16 0,-2-6-19 16,2 6-9-16,0 0-26 0,0 0-35 15,0 0-43-15,0 0-56 0,0 0-66 16,-10 16-307-16,4-12 141 0,-4-1 94 16</inkml:trace>
  <inkml:trace contextRef="#ctx0" brushRef="#br0" timeOffset="30206">3441 5654 116 0,'-4'0'118'0,"4"0"-12"0,0 0-13 15,0 0-38-15,0 0-56 0,32 2-165 0,-13-1 56 16,0 2 38-16</inkml:trace>
  <inkml:trace contextRef="#ctx0" brushRef="#br0" timeOffset="30979.77">5464 5747 96 0,'0'-4'249'0,"0"4"-20"0,0-7-19 0,0 7-19 15,0 0-14-15,0 0-10 0,0 0-18 16,-14 21-12-16,10-8-14 0,0 2-12 15,0 3-12-15,-3 4-6 0,2 1-10 16,1 0-10-16,0 0-6 0,0 0-8 0,0-4-7 16,2-1-3-16,-3 0-4 0,1-4-5 15,2-2-4-15,0-1-5 0,0-6-3 0,0-2-4 16,2-3-10-16,0 0 6 16,-11-17-4-16,9 3-2 0,0-5-4 0,2-3 2 15,0-6-2-15,4-11-2 0,0 0-2 16,3-3-2-16,3-4 0 0,-1 8 0 0,1 0-1 15,1 5 1-15,2 1-2 0,-1 6-2 16,1 2 4-16,4 5-4 0,-2 6 1 16,-1 2 3-16,2 3-1 0,-2 4 0 15,-2 4 0-15,4 4 2 0,-4 2-3 16,-1 2 2-16,-3 3 1 0,-1 2 1 0,-3 1-1 16,-4 3 0-16,-2 0 1 0,-2-1-1 0,-3 2-6 15,1 0 8-15,-1-4 0 0,1 2-5 16,0-1 1-16,0 0 2 0,2-2-1 15,2 1 0-15,2-1-2 0,0 0 2 16,4 2-1-16,2 1 0 0,2 2 1 0,5-4-2 16,2 4 3-16,4-2-4 0,-3 4 2 15,4-5-2-15,-3 4 2 0,-2-2 0 16,-1 0-1-16,-1 1 0 0,-5-3 9 16,1-2 9-16,-2 2 5 0,-5-1-4 0,-2 0 0 15,-4-1 0-15,-6-3-4 0,0 2 2 16,-5 0-5-16,-2-1 1 0,-2 0-5 0,1-1-12 15,2-5-19-15,0 1-29 0,1 0-33 16,2-2-40-16,4-4-38 0,1 0-38 16,8 0-21-16,-4-8-533 0,4 0 256 15,4-1 169-15</inkml:trace>
  <inkml:trace contextRef="#ctx0" brushRef="#br0" timeOffset="31660.01">5753 5943 69 0,'16'-15'60'0,"0"4"16"0,-2 1 6 15,-1 2 10-15,-1 3 15 0,-1-1 3 16,4 2-6-16,-3 1-4 0,4 0-3 15,-2 3-5-15,5 0-4 0,-1 4-5 16,0 2-5-16,2 2-4 0,0 1-7 0,-3 3-7 16,1 1-3-16,-4 0-7 0,-4 1 2 15,0 1-4-15,-6-2-9 0,-2-1 5 16,-2 0 3-16,-2-1 12 0,-2-2 10 0,-3 1 6 16,0-5 5-16,-1-1 6 0,0-2 0 15,8-2-8-15,-15-3-10 0,8-3 2 16,1-1-6-16,4-5-7 0,2 0-6 0,2-1-5 15,2-3-4-15,5-2-9 0,2-2-11 16,5 1-23-16,2 2-28 0,0 2-23 16,2 0-21-16,1 1-16 0,-1 5-16 15,-2 3-7-15,0 5-11 0,-2-2 3 0,-4 6 6 16,1 3 7-16,-1-2 13 0,-1 6 3 16,0-2 14-16,-1 1 6 0,0 3 10 15,4-3 3-15,-4-1 9 0,1-1 18 0,1 1 5 16,1-2 16-16,2-2 4 0,-1-3 4 15,4-1 15-15,1 0-14 0,0-3 8 16,2-1 0-16,-2-2 5 0,2 0 6 0,1-3 2 16,-4 1 3-16,-1 1 11 0,-1-3 1 15,-4 2 4-15,-2 1 0 0,-1 1 0 0,-7 1-6 16,-2-1 3-16,0 6-6 0,-13-6-2 16,5 6 0-16,8 0-4 0,-24 6 0 15,14 0-5-15,-1-1 0 0,1 3-2 16,4 1-1-16,2 1-3 0,1 1-2 0,6-3-3 15,1 3 2-15,6-3-5 0,3 0-3 16,1-1 0-16,6-1-1 0,0-3-1 0,4 0-1 16,-1-1 2-16,1-4-2 0,-1-1 0 15,2 0 2-15,-1-1-2 0,-5 0 0 16,-1-1 4-16,0-3 4 0,-4 2 7 16,-3-1 6-16,-2 1 1 0,-7-2 2 0,0 2 3 15,-2 6 1-15,-11-9-2 0,2 7 0 16,-3 0 2-16,0 2-7 0,-2 0 1 15,0 4-8-15,-1 2 4 0,2 2-3 0,0 1-1 16,3 2 1-16,2 1-3 0,2-1-4 16,1-2 2-16,5 3-4 0,3-2-5 15,1 0-16-15,4 1-20 0,2-2-23 16,3-1-27-16,2-2-19 0,2-1-12 0,-1-1-13 16,4-2-8-16,-1 1-11 0,2-2-326 15,-2-1 162-15,0-1 106 0</inkml:trace>
  <inkml:trace contextRef="#ctx0" brushRef="#br0" timeOffset="32138.94">6991 6009 513 0,'6'-5'-12'0,"-4"-1"16"16,0 3 11-16,-2 3 13 0,-2-9 5 16,0 4 18-16,2 5 4 0,-6-9 13 0,0 4 6 15,2 2 4-15,0-1 9 0,-4 1-2 16,8 3 1-16,-10-4-4 0,6 2-5 16,4 2-8-16,-11-4-5 0,11 4-6 0,-10 0-7 15,10 0-4-15,-7 4-7 0,7-4-3 16,-10 3-1-16,8 2-3 0,-1-1-2 15,3-4-5-15,-4 4-3 0,4-4-3 0,0 6 2 16,0-6-2-16,2 8-2 0,0-3-1 16,1 0-3-16,1 1 1 0,2 0-4 15,-2 0 1-15,3-1-4 0,-1-2-1 0,1 3-8 16,1 0-12-16,-2-1-14 0,2-3-12 16,4 1-12-16,-4-1 0 0,2-1 3 15,1-2-5-15,0-4 15 0,4 0 2 0,-3-3 6 16,3-1-4-16,2-7 9 0,-3-3 1 15,8-3 5-15,-3-5-1 0,2-7-1 16,0-2 7-16,-1-4 0 0,-4-5-2 0,-3 4 8 16,-3 3 13-16,1 2 8 0,-4-1 12 15,-3 3 9-15,0 4 8 0,0 3 4 16,-2 0 7-16,0 6 5 0,0 4 0 0,0 0-8 16,-2 3 0-16,0 7 3 0,0 6 0 15,0 1-1-15,0 0 1 0,-10 22-3 16,8-3-4-16,-4 6-1 0,2 5-4 15,-3 6-5-15,0 2-1 0,1 3-1 0,-2 1-6 16,1-1-5-16,-1 3-2 0,0 1-6 16,-1-3-21-16,0-5-24 0,1-1-30 15,2-2-34-15,-2-2-30 0,1-7-23 16,0-3-14-16,3-7-17 0,2-3-380 0,-2-3 190 16,2-3 125-16</inkml:trace>
  <inkml:trace contextRef="#ctx0" brushRef="#br0" timeOffset="32887.64">7135 6082 846 0,'-7'-15'-36'0,"7"5"28"0,0 0 19 16,3-2 25-16,-1-3 10 0,2 1 18 15,2-1-13-15,2 0 13 0,2-1 1 16,2-1 1-16,4 2-6 0,2-2-4 0,1 2-4 16,6-4-1-16,2-1-6 0,1-1-3 15,0 1-1-15,5-5 3 0,-1-2 0 16,2-1-4-16,-4-1 2 0,-1 0 2 0,-7 3 8 16,-3 3 9-16,-3 4 3 0,-2 0 8 15,-4 1 0-15,-4 5-3 0,-2 4-6 16,-4 1-5-16,-2 6-3 0,2 2-7 15,0 0-3-15,-23 16-3 0,12-3-6 0,-1 3-2 16,-1 7-6-16,1-3 3 0,0 5-5 16,4-1-2-16,0 0-3 0,2 0-2 0,2-1 0 15,2-2-1-15,2-2-2 0,0-2-7 16,0-1 4-16,4-3 2 0,0 0-3 16,2-4 3-16,2-1-3 0,5-2-5 15,-2-4 2-15,1 0 0 0,3 0-4 0,0-2 2 16,-2-2-3-16,1 2 2 0,-2 0-3 15,0-2-1-15,-2 2-1 0,3 0 2 0,-4 2-4 16,1 0 1-16,-1 2 2 0,-1-1-4 16,2 1 5-16,0 2 0 0,0-1-3 15,0 1 0-15,1 2 2 0,2-3-6 16,2 1 6-16,-1 0 0 0,-1-2-1 0,4-2-1 16,-3 0 3-16,2-2-2 0,-2-2 1 15,-1 2-4-15,0-4 4 0,2 0-3 16,-5 0-1-16,2 0-2 0,-2 1-1 15,0-3 5-15,-2 4 1 0,1-2-1 0,-3 1 1 16,1 0-3-16,-7 3 1 0,8-3-3 16,-1 1 2-16,-7 2-1 0,0 0 1 0,14 3 0 15,-8-1-1-15,0 1-1 0,2 0-2 16,2-1-1-16,-2 2-3 0,3 0-1 16,2-2-7-16,-1 3-8 0,3-3 0 15,0 2-5-15,2-2-2 0,-3 0 1 0,4 2 1 16,-1-4-3-16,-5 2 1 0,1-1 3 15,0-1 2-15,-1 0-1 0,-1 3 8 0,2-3 1 16,-3 0 3-16,-1 0 0 0,-1-3 4 16,1 2 0-16,-1-1-2 0,-1-2 2 15,-1 2 4-15,2-2-3 0,-4 0 4 16,2 0 2-16,0 1-1 0,-6 3 2 16,8-6-2-16,-4 2 2 0,0 2 1 0,-4 2 5 15,0 0-1-15,6-1-1 0,-6 1 6 16,0 0 3-16,0 0-1 0,-6 16 0 0,2-8 1 15,0 2 1-15,0 3-3 0,-4 1 5 16,4 2-7-16,2 2 4 0,-2 1-3 16,2 1 2-16,-2 4 0 0,2-3-8 0,0 0 4 15,-2-1-11-15,4 0-30 0,-2-2-44 16,0-2-55-16,-1-1-579 0,1-6 244 16,-2 0 160-16</inkml:trace>
  <inkml:trace contextRef="#ctx0" brushRef="#br0" timeOffset="33030.55">8094 5694 158 0,'-4'-13'254'15,"0"1"-16"-15,-1 3-24 0,2 1-21 16,1 3-20-16,2-1-24 0,0 6-37 0,0 0-69 16,0 0-91-16,0 0-458 0,0 0 172 15,0 0 114-15</inkml:trace>
  <inkml:trace contextRef="#ctx0" brushRef="#br0" timeOffset="38313.07">770 7119 157 0,'0'0'176'0,"-6"-2"-11"16,6 2-5-16,0 0-2 0,0 0-8 15,18-4-4-15,2 0-6 0,9 1-6 0,11-3-12 16,11-2-9-16,7-2-12 0,27 0-9 16,3-2-8-16,8 1-7 0,-3-2-8 15,-2 5-10-15,-3-3-4 0,-17 5-9 16,-14 1-5-16,-11 2-16 0,-6-1-15 0,-6 0-13 15,-7-2-24-15,-3 2-27 0,-7-3-16 16,-7 1-20-16,-6-2 0 0,-2 1 2 0,-6-3 6 16,-6 1 2-16,-3-2 12 0,-4-1 5 15,-4-1 8-15,-3-1 6 0,4 3 14 16,-4 0 24-16,1-1 18 0,7 5 17 0,0-4 7 16,2 6-6-16,3-1-4 0,5 3 14 15,6 0 7-15,0 3 5 0,0 0-2 16,35 4-2-16,-9 4-4 0,6 2-2 0,1 5-4 15,10 2-2-15,-3 2 2 0,-2 2-1 16,-2 2 6-16,-2 2-1 0,-7-2 11 16,-3-1 4-16,-7 3 8 0,-7-3 0 15,-5 0 1-15,-7-1 0 0,-9 4-11 0,-6-1 1 16,-11 7-6-16,-5-4-3 0,-7-1-3 16,-3-2-5-16,-1-3-4 0,0-1-5 0,7-7-13 15,3 1-24-15,4-3-35 16,5-3-50-16,6-3-66 0,4-3-642 0,9-4 274 15,0-3 180-15</inkml:trace>
  <inkml:trace contextRef="#ctx0" brushRef="#br0" timeOffset="39575.51">3130 7151 102 0,'-9'-4'148'0,"1"4"-4"0,0-2-4 0,0 0-9 16,8 2-4-16,-16-1-10 0,10 1-6 16,6 0-14-16,0 0-1 0,-17-2-15 0,17 2-3 15,-10 0-7-15,10 0-5 0,-9 2 1 16,9-2-4-16,-9-2-1 0,9 2 1 16,0 0 3-16,-10-2-2 0,10 2-8 15,-8-6-5-15,4 1-5 0,0-1-2 0,-4-2-8 16,4 1 0-16,0-3-1 0,0 2 1 15,-2-1 0-15,2-1 1 0,-3 1 3 16,3-1 0-16,0 1 0 0,-1 2 1 16,1-3-1-16,-2 2-5 0,4 1-5 0,-3-2 3 15,3 1-4-15,-2 2 0 0,2 2-3 16,0-2-3-16,-2 0-2 0,2 0-3 16,0 3-2-16,2 3-4 0,-4-8-5 0,-2 6 4 15,6 2-2-15,0 0 2 0,0 0-3 16,-6 15 1-16,4-7 0 0,0 4-4 15,-2 6 7-15,2 0-5 0,-2 2 2 0,2 4 0 16,-2 0 1-16,-1 3-3 0,1-1 1 16,0 3-1-16,-1-2-2 0,3 2 0 0,-4-4-2 15,4-1-6-15,-2-2-11 0,1-4-17 16,-1-1-13-16,0-4-16 0,2-2-16 16,0-3-19-16,-2-2-5 0,4-6-1 15,0 0 9-15,0 0 7 0,2-27 13 0,0 9 1 16,2-9 5-16,0-10 12 0,0-4 4 15,1-11 8-15,3 1 10 0,3-1 16 16,0 1 12-16,3 5 6 0,1 3 13 0,2 0 3 16,2 7 8-16,4 1 1 0,2 6 3 15,3 6 4-15,0 1 1 0,1 5-2 16,3 6-2-16,-2 3-6 0,-3 5 2 0,-3 5-5 16,1 1 0-16,-2 5-3 0,-4 3 0 15,-4 3 2-15,-4 1 0 0,-5 2 0 16,-6-1-3-16,-4 4 5 0,-7 3-3 0,-6 1 0 15,-6-2 0-15,-3-1 7 0,-1-2 5 16,-3 0 6-16,-2-4 3 0,6 2-5 16,2-5 5-16,1-1-5 0,3-1-3 0,6 0-3 15,2-3-5-15,0 2 0 0,4 2-1 16,4 0-4-16,2 1 0 0,4 1-2 16,4 0-2-16,2 2-6 0,6 4 4 15,-2-2 0-15,3 2-2 0,4-2-3 0,4 2 2 16,1-1-2-16,0-2 2 0,2 0-3 15,-1-4 0-15,1-2 0 0,0-1-2 16,1-4 0-16,-1-1 0 0,-4-3-2 0,2-2 1 16,-1-1-3-16,-2-3 0 0,0-6 2 15,-3 1-2-15,-2-5 3 0,-3 1-3 16,-4-1-2-16,-1-3 2 0,-4 5-1 0,0-2 8 16,-1-1 2-16,-3 5 8 0,0 2 2 15,0-1-3-15,-3 2 1 0,1 5-2 0,2 3 2 16,0 0-9-16,0 0 5 0,0 0 0 15,-12 16-5-15,12-4 5 0,2-1-3 16,0 5 1-16,4-3-5 0,1 2 2 16,1 0 0-16,5 3-4 0,0-4 2 0,1 0-2 15,4-3 1-15,-4 2-3 0,3-5 2 16,-2-2 1-16,2-2-2 0,-1 0 3 16,0-4-3-16,-4-2 1 0,3 0-1 0,0-4-1 15,-2-1-1-15,-3 0 0 0,0-4-1 16,0 0 1-16,-2 2 1 0,-2-3-1 15,-2 5-2-15,2-4-1 0,-4 4 1 0,3 2 0 16,-3-2 1-16,0 6-2 0,-2 1 1 16,0 0-2-16,0 0 1 0,0 0 0 15,-2 18 2-15,2-10-1 0,0 3-1 16,0-1-3-16,2 2 3 0,0 4 0 0,3-3-20 16,-1-2-19-16,2 2-22 0,0-1-21 15,3-5-29-15,1 1-24 0,1 0-22 0,4-4-13 16,-3-3-8-16,4-1-7 0,-2 0-4 15,1-3 8-15,2-1-444 0,0-4 212 16,-3-1 141-16</inkml:trace>
  <inkml:trace contextRef="#ctx0" brushRef="#br0" timeOffset="40481.68">3981 7274 1100 0,'15'-18'-81'0,"-3"3"23"0,-4-1 25 0,2 7 24 15,-6-1 25-15,0 3 19 0,0 0 15 16,0 0 1-16,-2 4 2 0,2-1-2 16,1 0-3-16,-5 4-12 0,0 0 14 0,8 0-1 15,-8 0-4-15,5 10-3 0,-1-3 0 16,0 1-9-16,-2 2-1 0,2 0 1 15,-1 2-5-15,1 4-3 0,0-3-2 0,0 1-2 16,-2-3 0-16,2-2-6 0,-2 3-1 16,0-3-1-16,1-2-2 0,-1 1 3 15,1-2 3-15,-1 1 3 0,0-3 2 16,-2-4-5-16,4 2-3 0,-4-2 2 0,0 0-5 16,8-11-2-16,-4 5 1 0,0-2-3 15,3-1-1-15,0 0 0 0,-1-3 0 0,2 3 1 16,1-1-2-16,-3 1 3 0,2 1 2 15,1 0 2-15,0 2-3 0,-1 0 1 16,0 3-1-16,0-1-2 0,4 4 2 16,-4-2 3-16,0 2-3 0,3 2-3 0,-3 2 1 15,3-1-3-15,-2 3 2 0,-3 0 2 16,2 2-2-16,0-3-2 0,-2 4-2 16,2-4 4-16,-2 0-4 0,0 1-10 0,-2 0-11 15,2-1-10-15,1-2-22 0,-1 1-18 16,-1-3-17-16,3 1-10 0,-8-2 7 15,15-2 3-15,-7 1 4 0,2-3 10 0,2-2 8 16,0 0 4-16,-2 1 9 0,4-3 13 16,-4 3 8-16,1-4 18 0,-1 2 10 15,1 1 15-15,0 0 11 0,-5 0 21 16,2 3 8-16,-2-1 1 0,0-2 1 0,2 5-7 16,-2-1 4-16,-6 2 0 0,10 0 5 15,-10 0 0-15,11 6-5 0,-5-3-4 0,0 2-4 16,1 1-4-16,1 2 0 0,1 2-6 15,1-3-4-15,-2 1-1 0,4 2 0 16,0-5-3-16,3 4-3 0,0-2-1 16,2-4-3-16,1 3-3 0,2-4-3 0,-2 0 2 15,6 0-2-15,-3-2-8 0,1-2 6 16,-2 0-3-16,2-2 1 0,-1-2 0 16,-4 2-2-16,2-3-1 0,-3 3 1 0,-2-2 1 15,-2-1 1-15,1 2-1 0,-5-2 3 16,1 3 4-16,-1-1 2 0,1 1-3 15,-5 0-1-15,2 1-2 0,0 0-2 0,2 0 0 16,0 0-2-16,0 3 0 0,0-2-1 16,3 2 3-16,2 2-5 0,-1 1 1 15,3-3 0-15,0 3-3 0,2 0-1 0,2 0-2 16,-2 1 3-16,0 0-4 0,0-1 0 16,-2-1 0-16,1 2 2 0,2-2-3 15,-6 1-1-15,1-1 1 0,0-2 2 0,-3 1-2 16,1-2 3-16,-3 1-3 0,2-5 1 15,-2 3 0-15,0-2 1 0,-2 2 3 16,-2-1 2-16,0-1 6 0,-4 4 7 16,9-4 2-16,-5 3-5 0,-4 1-1 0,7-2 1 15,-7 2 0-15,0 0 2 0,8 7 3 16,-6 0 2-16,2-1 0 0,1 6 5 16,-1-1 9-16,2 2-6 0,0 5 3 0,1-1 0 15,0 0-2-15,-1 6-2 0,0-1 0 16,0 2-5-16,0 1-2 0,1 0-7 15,0 0 3-15,-3-3-10 0,2 0-31 0,-4-2-24 16,2-4-31-16,-2 2-37 0,0-4-48 16,-2-3-68-16,-2-2-515 0,0-4 254 15,-2-3 167-15</inkml:trace>
  <inkml:trace contextRef="#ctx0" brushRef="#br0" timeOffset="40652.68">5038 6747 160 0,'-12'-17'269'0,"6"4"-17"0,0 3-25 16,0 5-21-16,4-1-20 0,2 4-18 0,0 2-19 15,0 0-15-15,0 0-15 0,0 0-31 16,16 15-52-16,-8-6-58 0,4 5-67 16,-4-3-82-16,0 1-412 0,3 3 199 0,-2-1 130 15</inkml:trace>
  <inkml:trace contextRef="#ctx0" brushRef="#br0" timeOffset="41810.32">6104 6909 116 0,'6'-9'247'0,"-1"3"-8"16,-3 0-20-16,-2 2-22 0,0 4-18 0,0 0-17 15,0 0-15-15,-17 19-17 0,8-4-11 16,1 3-8-16,-3 5-12 0,1 2-7 16,-1 2-14-16,-2 6-4 0,3 0-5 0,-1-1-11 15,3-1-4-15,-3 1-5 0,5-7-4 16,-1 0-5-16,1-5-5 0,2-2-3 0,0-3-5 16,2-4-5-16,-2-3-4 0,-1-3-3 15,5-5 1-15,0 0-4 0,0 0-1 16,-3-25-2-16,6 9 1 0,0-7-3 15,1-2 0-15,0-6-1 0,4-1-4 0,2 2 2 16,-1-1 1-16,2 6-3 0,-1 2-1 16,1 4 1-16,1 3 1 0,2 5 1 15,0 5 4-15,1 4 3 0,2 4-1 0,2 4 1 16,5 8-1-16,-4-1 1 0,8 6-1 16,-3 2 1-16,1 1-3 0,-1-1 0 15,0-1 1-15,-1 0 1 0,-3-5 4 0,-5 0 12 16,2-3 7-16,-4-1 20 0,-1-3 9 15,0-5-3-15,0-3-3 0,-3-2-5 16,1-5-4-16,0-4-10 0,-1-1 2 0,-2-5-8 16,3-4-4-16,-2-4-1 0,3-4-8 15,-1 0-8-15,3-2-10 0,0 1-19 16,-4 8-16-16,0-1-29 0,1 6-21 16,0 2-17-16,-1 3-5 0,3 5-9 0,-5 3-9 15,3 4-9-15,0 2-6 0,-3 4-2 16,0 1 19-16,-2 4 7 0,4 1 11 0,-4 0 16 15,-2 3 16-15,0 0 9 0,-2-1 20 16,0 3 15-16,0 2 9 16,0-3 13-16,1 5 16 0,-1-3 7 0,2 2 1 15,-2 0 1-15,3-1 3 0,1 4 0 0,0-6 5 16,3-2 2-16,-1 0 4 0,0-2 4 16,6-1-1-16,-2-5 1 0,0-1 2 15,4-3 0-15,-4-3 2 0,3-5 5 16,-3-1 3-16,4-2 1 0,-6-3 1 0,-2 0-2 15,-2-3 0-15,-1 1-3 0,-5 0-3 16,-2 2-7-16,-3-2-2 0,-3 3-4 0,0 0-2 16,0 3-5-16,-1-1-3 0,2 4-12 15,-1 3-16-15,2-1-27 0,6 2-26 16,-13 2-26-16,13-2-23 0,-2 5-14 0,2-5-19 16,10 6-11-16,-1-4 0 15,1 0 8-15,4-2 15 0,2-2 13 0,6 0 14 16,1-2 11-16,4-2 19 0,-2-3 30 0,3 1 28 15,-2-1 34-15,-3-1 23 0,-2 2 19 16,-2-2 19-16,-5 3 5 0,0 0 3 16,-6 1-8-16,-4 2-4 0,-2 3-4 15,-2 1-3-15,0 0-6 0,0 0-6 0,0 0-5 16,-12 12-4-16,10-4-4 0,0 2-6 16,2 2-5-16,0-1 0 0,2 4-5 15,2-1-3-15,0 1-14 0,0-2-10 0,0 0-12 16,-1-1-10-16,-1-1-4 0,0 1 2 15,-2-2-2-15,-4-2 1 0,1 2 1 16,-1-4 7-16,0 2-5 0,-2-4 6 16,2 1 15-16,-3-3 12 0,2 1 15 0,5-3 9 15,-6 4 1-15,6-4-1 0,0 0 3 0,0 0 6 16,0 0 0-16,28-4-3 0,-13 2-3 16,4-1 2-16,4-2-6 0,3-1 3 15,1-3-1-15,5-1-1 0,-2-2 4 16,-1-1 0-16,3-2-2 0,-4-1 4 0,1-1-3 15,-6 2 7-15,-4 0 12 0,-1 1 3 16,-6 3 6-16,-4 2-7 0,-6 2-1 0,-4 1 2 16,-4 2 7-16,-4 4 4 0,10 0 3 15,-24 10 15-15,11-3 8 16,3 4-3-16,4 2 3 0,1 3 1 0,5 0-9 16,5 2-7-16,7 3-9 0,9 0-7 0,5-3-9 15,4-1-50-15,1-1-84 0,3-2-108 16,12 0-116-16,1 2-888 0,-5-7 405 15,-1-1 267-15</inkml:trace>
  <inkml:trace contextRef="#ctx0" brushRef="#br0" timeOffset="42595.91">1022 8201 214 0,'-17'0'239'0,"4"-2"-22"0,5 4-17 15,4 0-2-15,4-2-9 0,0 0-14 0,27 7-16 16,-1-3-18-16,6 0-10 0,5 0-14 16,10 2-14-16,0-3-13 0,10 1-6 15,-7-2-21-15,-1-2-33 0,-3 0-35 16,1-5-33-16,-3 2-25 0,-5-7-12 0,-3 1-5 16,-4-4-2-16,-7-1 7 0,-6-1 8 15,-4 0 6-15,-7 0 4 0,-2-1 9 0,-4 3 14 16,-2 0 15-16,-2-1 16 0,-4 1 8 15,0 1 25-15,2 4 10 0,0 0 0 16,1-1-6-16,3 6 4 0,0 3 4 0,0 0 2 16,25 7 1-16,-1 4 2 0,6 3 5 15,7 7-4-15,6 3 2 0,12 12 0 16,-4 2 4-16,-11-4-1 0,-9-4 6 0,-5 2 7 16,-9-2 2-16,-6 0-1 0,-9-3-2 15,-4 1 0-15,-11 3-5 0,-6-4-10 16,-11 5 1-16,-4-3-8 0,-3-3-5 15,-1-1-3-15,-3-4-23 0,7-6-39 0,2-2-52 16,7-1-57-16,2-6-87 0,4-5-637 16,3 1 292-16,4-4 193 0</inkml:trace>
  <inkml:trace contextRef="#ctx0" brushRef="#br0" timeOffset="43671.07">1314 8297 92 0,'-7'-6'136'0,"3"2"4"0,-2-2-4 16,2 1-2-16,0 1-6 0,0-2-2 15,-4 0-4-15,2 0-4 0,0 2-2 0,2-2-3 16,0 0-8-16,-2 0-4 0,1 3-10 15,1-1-4-15,0-2-12 0,-1 3-5 16,-1 1-7-16,2-2-5 0,0 1-8 0,4 3-1 16,-7-6-7-16,3 4-4 0,4 2-4 15,0 0-2-15,-8-4-2 0,8 4-7 16,0 0 2-16,-6-4-4 0,6 4-2 0,0 0 6 16,0 0 7-16,27 6 3 0,-6-4 0 15,6 2 5-15,16 0 0 0,11 0-2 16,8 4-2-16,29 2-3 0,2-1-3 15,0 3-8-15,0 0 3 0,-6 0-3 0,-6-1-2 16,-18-2-3-16,-9-2 0 0,-10-1-2 16,-6 0-4-16,-7 0-1 0,-1-3 3 0,-2 1-1 15,-7 1-6-15,-3-4 6 0,-2 1-3 16,-6 0-1-16,-3 0-2 0,-3 0-7 16,-4-2-23-16,0 0-30 0,0 0-40 15,0 0-53-15,0 0-67 0,0 0-606 0,-31-8 279 16,23 2 184-16</inkml:trace>
  <inkml:trace contextRef="#ctx0" brushRef="#br0" timeOffset="44053.84">3765 7949 165 0,'-4'-2'199'0,"4"2"-13"16,-6-1-5-16,6 1 3 0,-5 11-10 0,5 0-7 15,-2 3-9-15,2 3-7 0,0 6-4 16,-2 5-9-16,4 4-10 0,-2 4-11 16,0 3-11-16,0 3-10 0,0-3-10 15,0 2-5-15,2-1-10 0,-2-2-6 0,0-6-6 16,-2-1-5-16,2-2-21 0,-2-3-22 16,0-4-32-16,-3-6-41 0,1 2-41 15,0-7-38-15,-2-2-32 0,0-5-19 0,0-2-511 16,-2-2 239-16,8 0 158 0</inkml:trace>
  <inkml:trace contextRef="#ctx0" brushRef="#br0" timeOffset="44242.86">3553 8091 159 0,'0'-16'165'0,"2"1"7"0,3 2-7 16,-1 1 1-16,4-1 0 0,3 1-3 0,6-3-8 15,1 3-7-15,6 1-9 0,8-2-13 16,1 3-9-16,1-1-13 0,5 3-13 0,-3 3-5 15,-4-1-8-15,-1 2-7 0,1 4-17 16,-6 0-26-16,-5 2-35 0,0 3-43 16,-6 5-44-16,-3 1-38 0,-6 7-48 15,-8 4-463-15,-2 13 219 0,-12 7 144 0</inkml:trace>
  <inkml:trace contextRef="#ctx0" brushRef="#br0" timeOffset="44393.35">3616 8559 123 0,'-24'29'135'0,"4"-7"19"0,3-4 18 16,7-3 13-16,4-2 12 0,4-3-2 15,2-1-3-15,8-2-3 0,2-1-9 16,5 0-14-16,2-1-14 0,4-4-17 0,7-1-13 16,4-1-8-16,5-2-21 0,4-5-30 15,-3-1-49-15,2-2-48 0,-4-3-55 16,7-3-46-16,-1-4-43 0,-2-4-552 16,-3-1 248-16,9-17 164 0</inkml:trace>
  <inkml:trace contextRef="#ctx0" brushRef="#br0" timeOffset="44578.99">4335 7983 44 0,'-2'-22'122'16,"2"4"11"-16,0 3 41 0,0 4 5 0,0 1-10 16,-2 5-16-16,2 5-10 0,0 0 6 0,0 0-4 15,0 0-3-15,-2 26-6 0,2-7-7 16,0 4-7-16,0 8-10 0,0 4-10 16,4 5-10-16,-2 3-7 0,2 1-9 15,0 7-12-15,0-3 0 0,2-6-7 16,-2 0-18-16,3-5-39 0,2 0-42 0,-1-6-49 15,-4-3-61-15,3-6-47 0,-5-2-531 16,-2-7 248-16,0-4 164 0</inkml:trace>
  <inkml:trace contextRef="#ctx0" brushRef="#br0" timeOffset="44718.62">4244 8391 27 0,'0'-8'175'0,"4"-1"-11"0,6 3-13 16,5-1-15-16,11 1-16 0,4 0-13 15,7 0-7-15,3 3-12 0,2 1-25 0,3 0-55 16,-3 2-57-16,-3 2-322 0,-5-2 126 16,0 0 83-16</inkml:trace>
  <inkml:trace contextRef="#ctx0" brushRef="#br0" timeOffset="45397.32">4959 8318 33 0,'-8'0'179'0,"8"0"-8"0,-20 0-5 15,10 3-7-15,-5 2-9 0,0 5-9 16,0 0-9-16,1 3-13 0,-2 2-10 16,6 4-12-16,2 0-6 0,2-2-11 0,3 3-5 15,3-1-6-15,5-2-5 0,3 2-9 16,2-2-3-16,6-2-4 0,2-4-5 16,3-1-8-16,1-4 2 0,0-4-10 0,4-4 2 15,0-2-4-15,1-6-4 0,3-3-4 16,-2-4-3-16,-1-5-2 0,1-12-2 15,-4-1-1-15,0-7-1 0,1-19-4 0,-5 8-3 16,-4 5 1-16,-2 2 0 0,-4 2 0 16,-2 10 2-16,-2 2 17 0,1 7 8 15,-3 1 2-15,0 8-3 0,-2 2 1 16,1 7 3-16,-3 3 1 0,0 4-3 0,0 0 4 16,0 19-5-16,-3-5-2 0,1 7 0 15,2 4-4-15,-2 4 1 0,0 0-5 16,0 2 2-16,2-3-3 0,0 1-2 0,0-1 0 15,0-2-1-15,2 2 0 0,0-9-2 16,0-1-2-16,3 0 2 0,-3-3 1 16,4-2 0-16,3-3-2 0,1-2-3 0,0-5 0 15,4 3-1-15,-2-6-4 0,1 0 3 16,0 0-2-16,-1 0 0 0,3-2-1 16,-5 2-2-16,2 0-1 0,-2 0-4 15,0 2 3-15,-2 0-1 0,4 2 2 0,-4-1 0 16,0 5 0-16,1 0 1 0,-1 0-1 15,3-1 1-15,0 1-2 0,-1 0 2 16,0 1 0-16,4-3 1 0,0 0 0 0,1-2-1 16,2 1 2-16,0-4-1 0,-1-1 5 15,2-1-7-15,-2-5 0 0,2 0-1 16,-1-1 1-16,-3-1-1 0,2-3-1 0,-4-1 0 16,-2 1 0-16,-1-1 1 0,0 1-2 15,-1 2 2-15,-2 1-2 0,-2 2-1 16,3-1 0-16,-3 1-2 0,0 0-1 15,0 4 3-15,-4 2 1 0,0 0 0 0,11 8 0 16,-9-1 1-16,3-1 2 0,-1 3-1 16,2 1 2-16,-2 0 2 0,2 1-3 0,0 0 1 15,2 1-1-15,0-2-4 0,-4-1-37 16,2-3-47-16,-2 0-49 0,5 0-47 16,-5-4-668-16,2 1 289 0,-6-3 191 15</inkml:trace>
  <inkml:trace contextRef="#ctx0" brushRef="#br0" timeOffset="46007.61">5846 8138 88 0,'0'0'81'0,"0"0"-9"0,25 11-11 15,-18-5-6-15,-1 0-10 0,2 1-12 16,-1 1-9-16,1-1-4 0,-2 1-9 15,3 2-6-15,-2-3 1 0,-1 1-3 0,0 0 1 16,-2-1 0-16,2 0-1 0,0 2 1 16,0-2 2-16,0-1 0 0,-2 0 4 15,0 0 0-15,0-2 4 0,0 2 2 0,-2-1 8 16,3 1 8-16,-1 0-1 0,2-4 4 16,-1 3-1-16,1 1 10 0,0 0-1 15,1-2 1-15,-1 5-1 0,2-4 3 16,3 5-8-16,0-3-3 0,1 1-1 0,1 1-1 15,4-1-3-15,0-3 0 0,2 1-1 16,2-2-1-16,5 0-4 0,-3-2 1 16,5-2-5-16,-2-2 5 0,4-2-7 0,-2-1 3 15,-1-5 0-15,1 0 2 0,-2 1 12 16,-3-3 13-16,-2 1 7 0,-4 0 2 16,-5 1 1-16,-3 1 8 0,-2 0-1 0,-5 0 8 15,0 3-1-15,-4 3 4 0,2 3-1 16,0 0 2-16,-16 0-2 0,16 0-5 15,-10 12 1-15,6-3-2 0,2 3 2 16,0 2 2-16,2 3-6 0,2 4 0 0,2 3-5 16,2 2-5-16,0 3-4 0,3 3-5 15,0 6-5-15,1 6 2 0,-4 6-4 0,-1 0-2 16,-5 6-6-16,-5-1-1 0,-5 18-3 16,-3-13-2-16,-6 4-2 0,-4-15 5 15,2-9 13-15,-5-3 11 0,-3-4 12 16,3-11 27-16,1-5 18 0,1-6 7 0,2-5 2 15,2-6-3-15,6-6-12 0,3-5-15 16,4-6-7-16,5-5-9 0,9-8-12 0,6-13-12 16,7 0-53-16,14-14-58 0,5-1-59 15,1-2-74-15,0 5-79 0,-2 2-80 16,-2-3-823-16,-8 12 400 0,-5 7 264 16</inkml:trace>
  <inkml:trace contextRef="#ctx0" brushRef="#br0" timeOffset="52343.5">655 9890 120 0,'-10'4'263'0,"0"-2"-14"0,3 1-24 16,3-2-18-16,4-1-13 0,0 0-1 16,0 0-6-16,23 6-11 0,1-5-13 15,5-1-9-15,9 2-10 0,11-4-10 16,8 1-8-16,6-1-11 0,4 2-4 0,21-4-11 16,1 0-13-16,-15 1-6 0,-6 0-7 15,-5 1-9-15,1 1-9 0,-5-2-1 0,-10 3-4 16,-3 0-9-16,-4-2-3 0,-7 2-6 15,-3 0-5-15,-5 0-13 0,-4 0-20 16,0 0-13-16,-3 0-18 0,-8-1-27 16,-2 1-29-16,-3-2-25 0,-3-2-14 0,-1 0-15 15,-3 4-9-15,-9-14 6 0,0 4 3 16,-5-4 15-16,-4-1 16 0,0-2 14 16,-3-2 28-16,-3-2 15 0,4 0 30 15,-4 2 28-15,7 2 26 0,-2 1 22 0,4 2 17 16,3 0 2-16,-2 4-4 0,4 1-3 15,6 1 3-15,4 1 7 0,4 3-2 16,4 0-1-16,12 2 0 0,5 4-3 0,7 2 4 16,8 3-5-16,11 5-2 0,-1 1-2 15,1 4 2-15,-3 2-3 0,-3 3-1 0,-5-2-3 16,-4 3 5-16,-8-2 4 0,-7 2 4 16,-11-2-2-16,-2 0-1 0,-8 0-5 15,-10-1-7-15,-2 4-3 0,-11-1-9 16,-3-1 3-16,-6-2-9 0,-3 1-14 0,-7-5-31 15,3-6-39-15,1-4-50 0,2-2-53 16,4-6-62-16,-1-4-61 0,-3-7-725 0,2-10 341 16,0-5 224-16</inkml:trace>
  <inkml:trace contextRef="#ctx0" brushRef="#br0" timeOffset="53649.25">3255 9405 8 0,'0'-6'265'0,"0"2"-25"0,0 4-22 16,0 0-8-16,0 0-3 0,-13 23-13 16,5-2-11-16,0 3-9 0,-4 9-11 0,0 2-13 15,0 1-14-15,-4 4-16 0,2 2-8 16,-1-3-9-16,2-2-12 0,2-3-7 16,1 0-12-16,0-3-3 0,3-5-8 0,0-5-5 15,1-2-5-15,2-3-5 0,2-7-5 16,0-3-5-16,2-6-4 0,0 0-5 15,4-15-1-15,0-1-6 0,0-6-2 16,3-3-2-16,-2-4-4 0,1-5 1 0,0 0 2 16,0 6 1-16,4-3 3 0,-3 6 0 15,4 2 0-15,-1 4 2 0,1 6 2 0,6 3 2 16,0 8 4-16,4 4 5 0,6 6-1 16,5 5 1-16,9 10-5 0,-3-1-5 15,15 15 0-15,-3 0-6 0,-7-6 2 0,-7-2 1 16,-1 0-6-16,1-2-1 0,-8-5 7 15,-3-3-2-15,-5-4-2 0,-2 1 24 16,2-3 24-16,-8-5 15 0,-4-3-4 0,1-3-5 16,-4-4-6-16,-1-5-6 0,-2-3-9 15,0-3-5-15,0-7-6 0,2-6-8 16,1-2-4-16,3-7-3 0,0-1-6 16,3-2-1-16,4 4-3 0,-1 1-7 0,0 3-1 15,2 3-8-15,1 5-5 0,0 6-2 16,2 5-4-16,-4 5 2 0,0 6-1 0,0 4-3 15,-1 5 1-15,1 5 0 0,0 3-6 16,-1 2 5-16,0 2-2 0,-4 1 2 16,3 1-3-16,-2 1 3 0,-1-2-3 15,3-1-1-15,-3 0-4 0,6-2-2 0,-2 0 1 16,0-4-1-16,4-3 6 0,1 0 1 16,-5-8 3-16,6 1 2 0,-4-4 1 0,0-4-2 15,0-1 9-15,-5-5-6 0,-3-1 3 16,-1-5 10-16,-5-2-10 0,-4-1 0 15,-5-4 1-15,-3 0-1 0,-7-2 3 0,-5 4-2 16,-5 0 2-16,-5 3-1 0,0 2-1 16,-2 3 2-16,3 3 6 0,3 1-13 15,4 4-21-15,0 4-29 0,5 0-28 0,0 4-43 16,4 2-50-16,5 3-49 0,6-1-51 16,4 1-724-16,4 1 342 0,6-2 226 15</inkml:trace>
  <inkml:trace contextRef="#ctx0" brushRef="#br0" timeOffset="54139.68">5062 10096 27 0,'0'-6'209'0,"2"-3"-14"16,3-3-13-16,6-3-11 0,3-2-5 16,7-4-10-16,1-3-13 0,3-7-11 0,3 1-10 15,-1-1-10-15,-2-3-11 0,1 0-11 16,-3 1-5-16,-4 5-8 0,-4 1 4 0,-3 4-10 15,-2 3-6-15,-6 4-6 0,-4 2-5 16,-2 5-7-16,-6 3-2 0,0 4-3 16,-4 2-7-16,1 2-1 0,1 4-4 15,3 1-1-15,3 3-4 0,6 1-2 0,4 5 0 16,5 2-3-16,6 1-2 0,7 3 0 16,0 0-3-16,6 7-2 0,-2-2 1 0,-3-4-1 15,-3-1 0-15,-1-1-3 0,-7-1 7 16,-3-2 8-16,-4 0 4 0,-5-1-2 15,-6-4-1-15,-3 0-4 0,-6-1-1 0,-2 0-1 16,-1-5-4-16,-2-1-1 0,2-2-4 16,0-3-11-16,2-1-23 0,1-1-41 15,5-3-39-15,-1 0-34 0,7-2-28 16,2-1-18-16,5-1-18 0,1 0-520 0,4-3 246 16,7 0 161-16</inkml:trace>
  <inkml:trace contextRef="#ctx0" brushRef="#br0" timeOffset="55130.17">5778 9787 144 0,'9'-3'172'0,"-3"1"0"0,-2 0-5 0,-4 2-7 16,11 0 3-16,-11 0 1 0,10 6 2 15,-4 0-6-15,3 1-11 0,0 2-4 16,-1 1-10-16,2 4-10 0,-1-2-11 0,2 4-13 16,-3-1-5-16,0 0-9 0,3 2-9 15,-3 0-5-15,-1-4-9 0,0 0-6 16,1-2-5-16,-4-1-4 0,2-3-1 15,-2 1 9-15,0-2-1 0,1-3-2 0,2-1-8 16,-7-2-7-16,0 0-2 0,18-11-3 16,-9 3-4-16,1-3-2 0,3 0-5 0,0-2 0 15,1-1-6-15,2-2 0 0,-2 4-1 16,3-1-5-16,-2 1 1 0,0 5-3 16,-1-2 0-16,2 3 3 0,0 2-1 15,0 3 2-15,-2 1-1 0,5 4 0 0,-2-1 3 16,-2 4-2-16,3 4 1 0,0-1 1 15,-3 2-7-15,-1 4 2 0,1-3 0 0,-4-1-2 16,1-2-3-16,-2 0 4 0,0 0 2 16,-4-3-7-16,2-1 8 0,-1 1 1 15,-1-2 4-15,1-2-5 0,1-3 7 16,-8 0-7-16,17-5-1 0,-9 1-2 0,5-4 1 16,0-2-4-16,-1 3 0 0,1-4 1 15,2 4-5-15,-2-4-2 0,1 3 4 16,0-1-2-16,-2 1-4 0,2 5 4 0,-2-1-3 15,0 3 0-15,1-2-2 0,-3 6 4 16,3-2-2-16,2 3 2 0,-1 1 1 16,2-1 2-16,0 2-3 0,1 0 1 15,2-2 0-15,-2-1-1 0,5-1 0 0,-4 1 1 16,4-3 0-16,-1-3 1 0,0 1-2 0,2-1 5 16,-3-5-5-16,-4 2 2 0,3-2-2 15,-4 1 3-15,-2-3-4 0,-3 1 5 16,-2 2-4-16,-2-1 0 0,-4 2-2 15,-4 0 1-15,2 6-1 0,-12-4 8 0,12 4-5 16,-14 4 1-16,5-1-3 0,1 6 8 16,-1-1-6-16,1 2-1 0,-1 2 2 15,5-1-3-15,2 1 1 0,2 0 0 16,0 0-1-16,2-4 4 0,2 2 1 0,3-3-1 16,1-3-4-16,3 0 4 0,2-2-3 15,5-2 0-15,-2-4 3 0,2 1 1 16,2-5-3-16,1 1 0 0,-1-5 1 0,2 0-5 15,-3 4 1-15,0-4-3 0,0 1-5 16,-2 4 0-16,2 0 3 0,-2 1-7 0,0 1 5 16,4 3 4-16,1-1-3 0,-2 6 2 15,4-3-2-15,1 5 0 0,1-2 2 0,-4 3-2 16,0 2 3-16,-1 2 0 0,-4-4-4 16,0 1 2-16,-7 0 0 0,-1 1 1 15,-2-2 5-15,-5 0 0 0,-4-1-1 16,2-5 1-16,-11 8-2 0,4-4 5 0,1-4-1 15,6 0-3-15,-13 0 2 0,13 0 5 16,-8-7-6-16,8 7-3 0,2-10-2 0,2 4 5 16,5 0-6-16,3-2 0 0,2 1 1 15,-2 1-3-15,2-1-3 0,4 2 2 16,-4 0-3-16,3 2 2 0,1-2 2 16,-4 1-3-16,0 2 1 0,0 1 1 0,0 1 0 15,-3 0 3-15,2 0-3 0,-2 1 8 16,-3 4-2-16,-2-4-2 0,0 4 3 15,-4-2-2-15,-2 2 0 0,0-5 3 0,-6 11-1 16,-2-4 0-16,-3-1 2 0,-1 0 2 16,-3 1-9-16,2-1-15 0,1 0-47 15,-2-3-61-15,6 3-67 0,0-4-79 16,-1-2-679-16,1 2 325 0,8-2 214 0</inkml:trace>
  <inkml:trace contextRef="#ctx0" brushRef="#br0" timeOffset="56038.92">7183 9992 43 0,'0'0'212'0,"4"-5"-7"15,1 2-10-15,-1-3-9 0,3 2-7 16,1-3-8-16,5-3-4 0,-3-1-10 15,7-4-3-15,0-3-3 0,5-7-2 16,0-1-4-16,2-8-14 0,1-7-2 0,11-15-2 16,-4-6-17-16,-5 0-6 0,-1-3-7 15,-5-2-11-15,-6 10-5 0,-5 10-5 0,-1 0 0 16,-5 5 5-16,-2 4-6 0,-2 8-5 16,0 2 3-16,-2 1-10 0,0 8-3 15,-2 4-7-15,-5 6-7 0,1 5 4 16,-2 5-12-16,-2 7 2 0,-2 9-5 0,2 4-1 15,-2 12-7-15,0 6 0 0,1 6-2 16,3 4-3-16,1 0 0 0,0 1-3 16,5 0 0-16,2-6-2 0,0-3 0 0,2 3-5 15,2-4 1-15,0-1-4 0,2-2-34 16,3-1-30-16,-3-5-27 0,0-5-38 0,-1 1-49 16,1-4-41-16,2-1-39 0,0-5-42 15,-1-3-688-15,1 0 333 0,0-3 220 16</inkml:trace>
  <inkml:trace contextRef="#ctx0" brushRef="#br0" timeOffset="56355.41">7563 10035 161 0,'8'-6'191'0,"2"1"-6"0,6-5-6 16,0-3 1-16,3-2 4 0,5-4-5 15,0-5-13-15,4-7-4 0,4-5-12 0,9-12-11 16,-1-8-12-16,-5-4-11 0,-1-3-8 15,-2-4-12-15,-4 3-8 0,-5-5-7 0,-9 12-5 16,-2 9-2-16,-8 8 3 16,0 4-1-16,-4 5-2 0,-2 4-5 0,-2 5-4 15,-4 6-4-15,-4 9-8 0,2 3 1 16,-5 8-5-16,-2 7 1 0,0 8-4 0,1 10 3 16,-4 9 3-16,6 4-7 0,-2 5 0 15,6 1-3-15,4 2-5 0,-1 1-4 0,3-1-2 16,4-7 1-16,-2-1-4 0,2 2-8 15,2-4-12-15,0-2-36 0,2-2-38 16,-2-5-48-16,1-2-51 0,-1-3-52 16,2-1-45-16,-2-5-720 0,2-4 334 0,-2-3 220 15</inkml:trace>
  <inkml:trace contextRef="#ctx0" brushRef="#br0" timeOffset="62952.35">4848 8431 31 0,'-2'4'138'0,"2"-4"-12"0,0 0-14 16,0 0-10-16,0 0-11 0,0 6-9 15,0-6-9-15,0 0-6 0,0 0-11 16,0 0-4-16,0 0-1 0,-2 6-12 16,2-6-3-16,0 0 1 0,0 0-5 0,0 0-1 15,0 0-10-15,-4 3-11 0,4-3-13 16,0 0-21-16,0 0-8 0,0 0-13 0,0 0-15 15,0 0-18-15,0 0-244 0,0 0 110 16,4 6 72-16</inkml:trace>
  <inkml:trace contextRef="#ctx0" brushRef="#br0" timeOffset="65881.09">4523 1792 156 0,'-4'-1'162'0,"4"1"-11"16,0 0-9-16,10-10-10 0,5 4-6 15,8-2-9-15,5 3-5 0,7-6-14 0,6 1-5 16,11 1-8-16,6-3-6 0,19-1-10 16,-12 1-4-16,-10 5-8 0,-1-4-5 15,0 3-5-15,-11 0-5 0,-3 2-4 0,-9 0-3 16,-3 1 1-16,0 1-6 0,-8 0 2 15,-1 1-3-15,-2-2-1 0,-2 0-6 16,-1-1-8-16,-4 1-8 0,-2-4-10 16,-4 2-8-16,-2-2-8 0,-2-1-9 0,0 0-4 15,-4 0-7-15,-2-2-2 0,-4-3 4 16,-2 1 8-16,0-3 0 0,-3-2 4 16,-4 3 0-16,0 0 7 0,-1-2-5 0,2 5 13 15,-1-4 4-15,2 4 10 0,0-1 12 16,4 3 4-16,2 1 2 0,1 2-1 15,0-1-11-15,3 4 4 0,0-1-5 16,5 3 4-16,2 3-4 0,0 0 4 0,0 0 2 16,26 9 2-16,-7 0-3 0,2 3 6 15,7 4 1-15,-1 4 0 0,5 5-5 16,0 1 5-16,-5 0-9 0,-1 1 6 0,-5 1-1 16,-2-1 3-16,0 4 2 0,-7 1 4 15,0-1 4-15,-8-1 1 0,-4-1 4 0,-4 2 2 16,-10-1-2-16,0 1 1 0,-12-1-4 15,-3 0-4-15,-5-5-2 0,-4 0-2 16,-1-5-4-16,8-2-2 0,-1 0-1 16,2-5-13-16,5-2-23 0,4-1-32 0,0-1-28 15,6-3-32-15,0 1-45 0,3 1-22 16,2-2-437-16,2-1 210 0,2 1 138 16</inkml:trace>
  <inkml:trace contextRef="#ctx0" brushRef="#br0" timeOffset="67430.95">5494 3588 2 0,'-8'-3'24'0,"8"3"-3"0,0 0-5 15,0 0-8-15,0 0-8 0,0 0-7 16,0 0-15-16,0 0 7 0,0 0 5 15</inkml:trace>
  <inkml:trace contextRef="#ctx0" brushRef="#br0" timeOffset="80007.84">6660 4667 115 0,'0'0'133'0,"14"-6"-12"16,-14 6-9-16,2-9-9 0,-2 3-6 15,-2-4-1-15,0 2-10 0,-3-6-5 0,0-3-9 16,-3-2-5-16,-2-6-5 0,-5-2-9 16,-9-9-7-16,-5-1 1 0,-16-12-8 15,-6-1-1-15,-5-1-7 0,-21-14-1 16,-6 3-5-16,-3 0-5 0,-12 1-3 0,-7 3 0 15,-12-2 0-15,-14 5-8 0,-15 2 3 16,-40-10-6-16,-13 6-1 0,-6 5-1 0,36 16 3 16,-45-1-7-16,36 12 5 0,-2 3-5 15,-2 7 6-15,-3 9-6 0,5 8 2 16,2 9 0-16,3 7-1 0,8 4 7 16,2 13-8-16,2 3 4 0,5 10 0 0,7 3-2 15,5 5 1-15,11 5 3 0,5-1-5 16,9 6 4-16,14-2 1 0,5 3 2 0,15-2-1 15,11-3 0-15,18-10 1 0,10 1-4 16,10 0 4-16,11-5 3 0,14-2 4 16,8 3-1-16,10 5 0 0,20 18 4 15,22 14 7-15,19 2 2 0,17-1-2 16,16 1 9-16,12-2-2 0,40 13 4 0,3-8 4 16,12-5 5-16,7-8 3 0,7-6-4 0,10-8 0 15,4-4-2-15,2-5-3 0,5-5-1 16,8-9 0-16,-33-10-4 0,2-3-3 15,9-7-2-15,-3-5-3 0,0-5-4 16,-9-9-2-16,-9-7-1 0,-6-9-4 0,-9-9 1 16,-7-11 1-16,-5-8-7 0,-6-11-4 15,-3-10 0-15,-9-6-2 0,-12-9-4 0,-4-7-3 16,-10-3-2-16,-13-2 0 0,-12-1-2 16,-13-1-2-16,-10 1-1 0,-24 9 1 15,-11 3-1-15,-12-7-1 0,-19 1 1 16,-23-13-3-16,-21 2 2 0,-13 0-1 0,-15 7 0 15,-16 3 2-15,-41-13-3 0,-19 15 6 16,-11 7-3-16,-10 16-1 0,-11 9-6 16,32 21-9-16,0 7-12 0,5 8-18 0,11 13-27 15,11 9-26-15,13 13-16 0,14 9-26 16,31 5-450-16,10 10 204 0,10 7 135 16</inkml:trace>
  <inkml:trace contextRef="#ctx0" brushRef="#br0" timeOffset="81295.48">2390 10403 41 0,'0'0'121'16,"2"5"-7"-16,-2-5-8 0,2 8-4 15,0-4-10-15,-2-4-2 0,2 6-1 0,-2-6 2 16,2 3 4-16,-2-3 1 0,0 0 2 16,4 6 3-16,-4-6-5 0,0 0-14 15,0 0-7-15,4-15-6 0,-2 3-8 0,-2-6-4 16,4-3-2-16,-2-5-6 16,5-4-2-16,-3-4 1 0,3-6-6 0,1-6-5 15,1-3-5-15,-1-5 1 0,9-16-5 16,2-4-1-16,2-4-1 0,5-3-2 0,12-13-5 15,2 0-4-15,15 2-4 0,13 5 1 16,10 4 0-16,16 6 1 0,13 3-3 0,20 9-4 16,19 7 1-16,51-1-1 0,28 14 3 15,13 10-1-15,21 10 0 0,7 7-3 16,-1 11-2-16,2 8-16 0,1 9 1 16,-3 4 0-16,-11 2 3 0,-13 5-1 0,-17 4 2 15,-39 0 2-15,42 7-1 0,-7 1 0 16,-6 4 0-16,-46-1 5 0,-2 1-5 0,-1 3 1 15,-7 6 2-15,-5 1-1 0,-7 1 2 16,-4 2-1-16,-9-1 2 0,-8 0 1 16,-6-1-1-16,-8 0 2 0,-6-5 0 15,-25-9 0-15,-6 4 0 0,-4-1 1 0,-5-3-2 16,-5 1 2-16,-5 1-5 0,-15-5 3 16,-8-1 1-16,-5 0 4 0,-5-1-2 0,-8 3-1 15,-8 5 4-15,-6-3-2 0,-8 9 0 16,-10 4-1-16,-23 11 3 0,-9-1-2 15,-27 9 1-15,-10-6 1 0,-8-3-1 16,-11-4 1-16,-10-3 0 0,-7-6-1 0,-8-4 0 16,-7-2-1-16,-13-2 2 0,-9-5-6 15,-5-1 0-15,-5-3-2 0,-3 0 2 0,-9-6-6 16,-59 4-1-16,-7-2-6 16,0-4-1-16,-15-5 2 0,-16-2 1 0,-6-5-1 15,-18-2-1-15,2-11 4 0,7 0 3 16,11-7 0-16,10-6 11 0,12-8 5 0,17-4-1 15,18-3 0-15,48 4-1 0,11-9 0 16,5 0-4-16,7-7 0 0,5-2-2 16,6-5-2-16,10-3-3 0,10 1 1 15,9 0-5-15,12 2-11 0,12 1-13 0,20 12-14 16,8-2-4-16,12 8-19 0,13 3-22 16,11 5-5-16,10 4-16 0,6-1-9 15,9 4-4-15,11-1-3 0,7 1-288 0,12-2 141 16,14-2 94-16</inkml:trace>
  <inkml:trace contextRef="#ctx0" brushRef="#br0" timeOffset="82913.53">2707 2363 11 0,'-64'-24'32'0,"1"-1"-1"0,-1-7-3 16,1-4-3-16,2-4 2 0,1-6-3 0,3-6-1 15,6-7-2-15,3-3-3 0,3-6 0 16,-1-18 0-16,7 10-3 0,9-1-2 0,2 0-1 16,4 1-6-16,5 2 2 0,4 2-3 15,2-1-5-15,7 10 0 16,4 8 0-16,2-2-2 0,6 0 0 0,5-16 0 16,10 2-3-16,4 3-1 0,11 6-1 0,5 1-2 15,5 6-1-15,9 0-2 0,2 8 2 16,9 4 3-16,6 4-1 0,6 4 1 15,4 6 4-15,7 4-4 0,11 6 1 16,22 4 3-16,10 3-2 0,-13 12 2 0,22 6-1 16,5 9 1-16,-1 6 2 0,-4 9-1 15,-3 8 4-15,-3 5 1 0,-12 4 1 0,-6 5-4 16,-16 0 4-16,-12 3-4 0,-22-10-2 16,-9 3-4-16,-9 0-4 0,-11-1-3 15,-11-5-53-15,-10-4 22 0,-4-4 15 16</inkml:trace>
  <inkml:trace contextRef="#ctx0" brushRef="#br0" timeOffset="92411.43">10811 1819 6 0,'2'-10'121'16,"-2"3"-6"-16,2-1-6 0,-2 1-10 15,3 1-14-15,-1 0-7 0,-2 6-5 0,2-8-18 16,3 5 4-16,-5 3-12 0,0 0 4 16,0 0-3-16,16 15 9 0,-10-2-10 15,-2 4 11-15,3 8 5 0,0 8 0 0,-1 7-2 16,-2 11-3-16,0 6 1 0,0 27-7 15,1 5 2-15,-5 5-4 0,0 5 1 16,-2 2-1-16,4 6-7 0,-7 20 5 0,3 1 7 16,-2-1 3-16,0 3 0 0,0 7 3 15,0 4 2-15,2 6 0 0,0 7 2 16,-3 4-2-16,2 5 2 0,-5 2-5 0,0 7 2 16,-9 50 7-16,-6 4-4 0,-5 2 0 15,-5-8-3-15,-6-6-4 0,1-2-2 16,0-9-6-16,-2 1 7 0,1 0 1 0,-1-2 0 15,3 0-3-15,1 2-4 0,4-4 1 16,11-32-10-16,-3 45 1 0,12-41-9 16,4 4 2-16,2 7 1 0,4 6 3 15,4 51-4-15,0 3 0 0,2 1-1 16,-4-7-5-16,-4 1-1 0,0-4 0 0,-4-7-5 16,0-7-4-16,-3-40 1 0,-6 40-3 0,2-1-5 15,-1-5 16-15,0-41-7 0,0 43-4 16,3-44 2-16,-2-1-8 0,2 2 4 15,3-2-2-15,-2-3-4 0,2 0 2 0,0-6 4 16,0-2-9-16,-1-7-5 0,0-9 0 16,-1-9-16-16,-1-3-9 0,-2-8-12 15,-2-12-16-15,1-20-24 0,-4-5-19 0,-1-7-19 16,2-10-23-16,0-13-17 0,5-15-12 16,0-7-21-16,2-6-23 0,4-11-28 15,-1-11-580-15,5-2 278 0,-1-11 183 0</inkml:trace>
  <inkml:trace contextRef="#ctx0" brushRef="#br0" timeOffset="93415.59">10562 1628 70 0,'0'0'96'16,"0"-3"-15"-16,0 3 0 0,0 0 1 15,14-4 4-15,-1 4-8 0,11-2-2 0,6 2 1 16,16 0-6-16,13 0-4 0,11 0-6 16,40 0-3-16,36 2-5 0,21 0 0 15,17-4-10-15,18 4 3 0,64-2-4 16,9 5 24-16,16 0-3 0,2-4-3 0,8-1-10 16,16 2 0-16,8 0-8 0,0 0-7 15,-12 2-2-15,-1-2 1 0,-3 0-2 0,-9-2-10 16,-11 0-4-16,-14 0 0 0,-9 0-2 15,-3-2-5-15,-54 0-1 0,45 0-10 16,-51 0-5-16,-6 2-5 0,-8 0-9 16,-13 0 6-16,-14-2-7 0,-11 0 7 15,-33 0-3-15,-6 2-4 0,-12-1-5 0,-7-2-7 16,-19 3-8-16,-13 0-12 0,-10-2-16 0,-2 2-13 16,-2-1-6-16,-10 1-17 0,-1 1-12 15,-2-1-245-15,-6 2 123 0,-3-2 81 16</inkml:trace>
  <inkml:trace contextRef="#ctx0" brushRef="#br0" timeOffset="94073.74">18897 1701 48 0,'-2'13'48'0,"-3"3"0"0,3 3-10 0,-2-1 1 16,2 7-1-16,-2 0-3 0,0 6-2 16,0 3-3-16,0 4-2 0,-1 2-5 15,1 2 0-15,-3 9-3 0,3 1 0 0,-2 3-3 16,0 0-1-16,-3 21-3 0,3-10 2 15,-2 8-6-15,-2-10 0 0,2 12-2 16,-2-1 4-16,0 0-5 0,0 0 1 0,2 3-2 16,-2 0-1-16,1 2 1 0,1-2-1 15,-1 4 4-15,1 4 7 0,-3 5 2 16,3 3-1-16,-4 22 1 0,-2 4-6 16,4 2 2-16,-1-2-1 0,5 2 3 0,-1-21-5 15,5 6 2-15,-2 20 4 0,4 7 3 16,0 5-3-16,4 1 6 0,1 8 2 15,1-4 8-15,3 5-8 0,1-4-1 0,0 1 3 16,4 1 1-16,-6 4 29 0,2-1 5 16,-1 6-2-16,-3 4-1 0,-4-1-4 15,-4-3-2-15,-4 1-3 0,-5 7-1 0,-1-1 1 16,-6 0-5-16,0 4-6 0,-4 1-1 16,1-4-8-16,0 0-4 0,0-2-4 15,2 0-19-15,0 7-3 0,4 5 2 16,-2-1 2-16,2-1 3 0,5-3 7 15,-3-3-8-15,2 2 6 0,1 3 1 0,1-3 3 16,1-4 2-16,-3-1 3 0,-2-1 1 0,3-4-1 16,-2 2 0-16,0 4 1 0,2 0-1 15,0 4-3-15,-3-3 0 0,0 1 1 16,2-5-1-16,-1-3-2 0,6-3-2 16,-6-2 1-16,6-3-4 0,0-7 4 0,4-5-5 15,-2-7-4-15,4-25-10 0,0-5-15 16,2-3-36-16,0-9-29 0,0-5-38 15,-4-19-37-15,0-12-371 0,0-11 181 0,-8-4 119 16</inkml:trace>
  <inkml:trace contextRef="#ctx0" brushRef="#br0" timeOffset="95237">9718 13504 13 0,'-10'12'102'0,"4"-3"0"16,-2 0-4-16,4 0-5 0,-3 0 3 15,1-3 3-15,2 1-3 0,-3 0 1 16,3-1 0-16,0 0-6 0,2 0-1 0,-3 0-4 16,1 1 2-16,2-1-2 0,0 0-3 15,2 0 0-15,2 1 1 0,-2-1 3 16,6 1-6-16,-1-1 2 0,5 2-2 0,3-1-1 16,10 1-4-16,7-1-2 0,8-1-2 15,15 2-7-15,6-2-4 0,30 1-4 16,17-1-2-16,36 0 0 0,12-3 2 0,17 3-3 15,9-2 2-15,16 2-6 0,60 2-8 16,1-1-4-16,4 2-4 0,1 3-1 16,3-3-3-16,1 2-4 0,-7-3-3 0,-5 2-3 15,-6-3-1-15,-45-2 0 0,2 1-4 16,47-6-3-16,-49 1-2 0,-3-2-3 16,-4-2 4-16,-2-2-7 0,-4 2 1 15,-7-4-2-15,1 0 0 0,-2 2-4 0,-6 2 0 16,-4-1-2-16,-13 3-2 0,-3 1-4 15,-5 1-1-15,-8 0-5 0,-24-1 0 16,-3 3 1-16,-3-3-1 0,-6 0 2 0,-2 0 1 16,-8 0-1-16,-2-3-4 0,-19 3-1 15,-9-1-1-15,2 0-2 0,-4 1 2 16,-1-3 0-16,-3 1 2 0,-10 1 3 0,-1 1 0 16,-3 0 2-16,-11-3 4 0,0 3-2 15,-4 0-1-15,-3-2 5 0,-5 2 0 0,-6-1-1 16,2 1 1-16,-6-3 2 0,1 3 0 15,-4 0-1-15,0-2 3 0,-3 2-3 16,-8 0 2-16,12 0 0 0,-12 0-2 16,12 0 4-16,-12 0 0 0,0 0 0 0,10 0 0 15,-10 0 2-15,8-1-1 0,-1-1 2 16,-1-2-2-16,3 0-2 0,1-1 4 0,3-1-4 16,1-1 1-16,2-3-2 0,0 0 1 15,4-3 0-15,-4 0-3 0,5-2-4 16,1-6-2-16,-2-3-3 0,2 2-4 15,-3-4-7-15,0-4-11 0,-2 0-5 0,0-1-14 16,0-1-5-16,-2 2-26 0,0 2-25 16,-3-2-36-16,3 2-48 0,-7 1-444 15,4-1 218-15,-4-3 143 0</inkml:trace>
  <inkml:trace contextRef="#ctx0" brushRef="#br0" timeOffset="99420.02">16456 1669 2 0,'0'-8'129'0,"0"2"-9"15,0 0-6-15,0 1-8 0,0 5-8 0,0-10-9 16,2 6-9-16,-2 4-10 0,0 0-9 16,0 0 0-16,0 0 6 0,0 0-2 15,7 21-2-15,-2-3-5 0,1 4-4 0,0 13 8 16,0 5 15-16,1 13 12 0,-1 30 13 16,0 7 3-16,-4 12 6 0,-2 29 2 15,0 10 2-15,-6 13-2 0,-2 12 7 16,1 7-1-16,-1 60 3 0,-2 2-1 0,-2 8-6 15,0 0-6-15,-2 9 1 0,-6 9-6 16,-3 10-1-16,-5-1-9 0,-8-2-6 0,-4-8-4 16,-1-3-5-16,-1 0-8 0,1-2-9 15,3-5-9-15,-1-8 2 0,7-12-5 16,0-9-5-16,5-9-4 0,6-45-7 16,0 0 0-16,3-4-9 0,2-5 1 0,1-4-9 15,4-6 3-15,3 0-9 0,-3-5-1 16,3-3-15-16,0-3-5 0,1-5 3 0,0-8-12 15,1-27-16-15,2-7-17 0,-4-6-13 16,4-20-16-16,0-12-14 0,-3-2-8 16,2-13 2-16,3-6-8 0,0-3 1 0,0-7-1 15,2-1-4-15,0-6-9 0,0-3-8 16,4-6 0-16,0-3-4 0,-4-2 0 16,0 0-6-16,22-19-1 0,-12 1-2 0,4-2-3 15,2-9-11-15,3-7-407 0,0-6 192 16,2-1 126-16</inkml:trace>
  <inkml:trace contextRef="#ctx0" brushRef="#br0" timeOffset="101143.29">17030 1971 127 0,'4'-5'159'0,"0"2"0"16,-2-2 2-16,-2 5 1 0,5-6 3 16,-5 6-6-16,0 0-12 0,0 0-14 0,0 0-5 15,-27 15-7-15,3 6-6 0,-5 8-13 16,-7 3-3-16,-9 15-10 0,3 2-10 16,-1 2-6-16,14-7-9 0,6-4-4 15,3 0-7-15,8-3-5 0,3-3-4 0,5-4-6 16,6-2-3-16,3 0-1 0,3-3-4 15,6-3-3-15,4-2-1 0,0-6-1 16,8-2-5-16,-1-5 3 0,5-3-4 0,-2-2-1 16,1-2 0-16,-1-6-2 0,0 0 1 15,-1-2-4-15,3-4 1 0,-8-1-3 16,2-5 0-16,-5 2 3 0,0 6 2 0,-4-4-3 16,-3 4-5-16,2 5 1 0,-2-3-6 15,-4 4 3-15,3 3-1 0,0 2 0 16,-1 5-1-16,3 2-4 0,2-1 6 0,2 2-4 15,-1 3 0-15,6-3 0 0,-1 3 0 16,0-1 1-16,0-3-8 0,-1-2 8 16,-2-2-3-16,2 0 3 0,-4-2-2 0,-3-7-1 15,0 3 2-15,-2-9-2 0,-5 2-4 16,-6-2 1-16,0-7-4 0,-8 0 1 16,-6 0 1-16,0-3-4 0,-5-2 3 15,-5 2 3-15,4 3 0 0,0 0 0 0,6 4 0 16,-4-1-4-16,6 5 3 0,1-2-9 15,5 4 1-15,2 3-2 0,4-3 2 0,4 4-1 16,4-2 3-16,3 4 1 0,2-2 0 16,4 3 1-16,-1-1 1 0,4 2 1 15,-2-3-3-15,0 6 3 0,1-3 1 16,-3 3 0-16,4 0 0 0,-4 1 1 16,0 2 1-16,0 2-1 0,-1 0 1 0,2 6 1 15,-2-3-1-15,1 4 3 0,0 0-2 16,-2 1 2-16,1-1-1 0,0 2 0 15,-2-2 0-15,-1-4 1 0,-2 1-1 0,2 0 3 16,-2-5 0-16,-2 3-2 0,1-5 4 16,-3-3-3-16,-1-1 5 0,-5-1-4 0,10-4 2 15,-3-2-2-15,-3-2 1 0,0-2 1 16,0-3 0-16,2 0-4 0,1 0-2 16,0-3 2-16,1 1 0 0,2 2-5 15,1-1 5-15,2 1-8 0,1 0 6 0,1 3 1 16,0 1 0-16,0-2 1 0,1 6-2 15,4-3 1-15,-3 5 0 0,2-1 0 0,0 2-3 16,-1-2 2-16,0 3 2 0,-1-1-2 16,-2-1-1-16,-3 2 5 0,1-1-1 15,-1 0-3-15,0-2 3 0,-2 1 2 16,-2-1 0-16,1-2 3 0,-3 0 0 16,-1-2 0-16,-1 1-1 0,0 1 5 0,0 0-4 15,-2 3-6-15,0-3 4 0,-2 0-1 16,0 6-4-16,5-6-4 0,-5 6 4 15,0 0-1-15,0 0 0 0,0 0 1 0,0 0-1 16,10 16 0-16,-8-8-3 0,2-1 4 16,1 2 0-16,-1 1-8 0,1 0-7 0,1-3-24 15,0 1-26-15,-2-1-28 0,6 3-35 16,-3-4-33-16,4-3-40 0,-3-1-488 16,1-2 235-16,-9 0 155 0</inkml:trace>
  <inkml:trace contextRef="#ctx0" brushRef="#br0" timeOffset="101251.48">18167 1967 41 0,'8'-1'24'0,"-8"1"-47"16,13 5 8-16,0 1 5 0</inkml:trace>
  <inkml:trace contextRef="#ctx0" brushRef="#br0" timeOffset="101610.88">18626 2273 10 0,'-19'-16'185'0,"7"12"-18"0,-4 0-16 0,2 1-21 16,-5 3-4-16,-3 0-16 0,4 2-13 16,-6 3-9-16,3 3-7 0,0 4-10 15,0-2-6-15,4 3-10 0,2 4-5 0,5-4-9 16,1 0-1-16,4 0-5 0,3-1-4 15,2-3-1-15,4 1-5 0,4-6 0 16,2-3 4-16,4-2-4 0,4-5 1 16,3-5 5-16,4-5 7 0,2-5 4 0,1-5-5 15,2-5-3-15,-1-5-1 0,7-13-2 16,-6 4 1-16,-7 7 10 0,1 4 13 0,-10 4 8 16,3 3 4-16,-6 6-3 0,0 2-9 15,-3 5-9-15,0 2-6 0,-4 6-3 16,-4 6-6-16,0 0-2 0,-6 19 0 15,0 2-5-15,-5 3-3 0,1 11-14 0,-1 3-22 16,-2 10-26-16,1 1-29 0,0 3-42 16,-4 18-42-16,2-13-43 0,1-5-481 15,0-5 231-15,-4 0 152 0</inkml:trace>
  <inkml:trace contextRef="#ctx0" brushRef="#br0" timeOffset="102025.77">17365 3579 213 0,'0'0'200'16,"0"0"-20"-16,0 0-14 0,27-8-16 15,-6 3-16-15,7-1-13 0,5-3-16 16,8 0-8-16,-1 1-8 0,2 0-14 0,5-4-13 15,-7 0-16-15,1 3-23 0,-3-2-27 16,-4 3-24-16,-1-3-15 0,-7 1-11 16,-6 1-11-16,0-1-1 0,-5 1-1 15,-5 0 8-15,-1-1 5 0,-7 0 6 0,0 1 19 16,-6-1 22-16,2 2 23 0,-5-2 23 16,1-1 21-16,-3 2 17 0,3 2 19 15,0 1 7-15,0 0-1 0,-1 0-7 0,-2 2-9 16,5 3-6-16,4 1-3 0,-14 7-2 15,10 0-3-15,-3 5 0 0,0 1-3 16,3 5-4-16,2 0-8 0,-2 2-5 0,2 5-4 16,2-2-4-16,-2 1-4 0,2 5-4 15,-2-5-3-15,2 4-20 0,-2-3-29 16,-3-5-46-16,3 1-51 0,2-2-37 0,-2-2-58 16,0-2-505-16,0-3 243 0,0 0 159 15</inkml:trace>
  <inkml:trace contextRef="#ctx0" brushRef="#br0" timeOffset="102552.87">18112 3316 72 0,'-2'-6'248'0,"2"1"-21"15,0 5-21-15,0 0-23 0,0 0-15 0,0 0-14 16,0 0-11-16,0 22-12 0,2-4-12 16,2 1-8-16,0 2-8 0,3 4-11 15,1 2-9-15,-2-1-10 0,3 0-5 16,2 3-9-16,-3-1-2 0,0-4-10 0,-2 1-2 16,4-7-2-16,-6 0-5 0,2-3-2 15,-2-2-1-15,-2-4-4 0,0-3-4 16,0-3-4-16,-2-3-6 0,0 0-4 15,0 0-4-15,5-22-5 0,-5 11-2 0,4-2-3 16,0-2-1-16,2 1-4 0,1 0 0 16,4-1 1-16,-3 2-1 0,6-1 1 0,4 2-3 15,0-2 1-15,0 3 2 0,5 0-1 16,1 1 2-16,-2 0-2 0,2 0 4 16,-1 3-1-16,1-1 0 0,-2 1 2 15,0-1 0-15,-5 1 1 0,-3 1 1 0,2-2 3 16,-4 0 5-16,0-1 2 0,-5 1 2 15,-2 0 9-15,-1 0 6 0,-4 2 6 16,-2 0 1-16,2 6 1 0,-12-4 7 0,2 7-7 16,0 0-3-16,1 4-1 0,1 4 1 15,-1 1-5-15,3 2-1 0,-1 1-4 16,5 2 2-16,2 2-6 0,2 0 2 0,5 3-4 16,1-1-7-16,5 1-30 0,0-3-45 15,-3 1-61-15,3-2-59 0,0-3-59 16,-3-1-603-16,-3-1 288 0,-3-4 190 0</inkml:trace>
  <inkml:trace contextRef="#ctx0" brushRef="#br0" timeOffset="103216.87">17270 3238 82 0,'0'0'165'0,"-7"2"-5"16,7-2 5-16,0 0 3 0,19 6-2 0,2-4-2 15,13-2-4-15,17-2-14 0,40 2 3 16,11-2-8-16,9 0-3 0,31 0-8 0,9 0-9 16,5 2-6-16,5-1-12 0,-6 1-7 15,-5 0-10-15,-29 0-6 0,-9-3-9 16,-11 6-8-16,-9-6-4 0,-21 3-5 16,-16 0-7-16,-8-2-3 0,-11 2-3 0,-4-1-4 15,-2 1 0-15,-7 0-2 0,-2-2 0 16,0 2-4-16,-6-2-7 0,-2 2-22 0,-3-4-44 15,-6 2-35-15,0-2-42 16,-4 4-43-16,0 0-45 0,0 0-646 0,-18-5 290 16,2 3 191-16</inkml:trace>
  <inkml:trace contextRef="#ctx0" brushRef="#br0" timeOffset="104028.13">17270 4617 29 0,'-7'-1'224'0,"7"1"-11"0,-5-2-14 16,5 2-15-16,0 0-4 0,0 0-7 15,0 0-1-15,22-3-6 0,-7 2-7 16,6 1-9-16,4 0-13 0,7 0-8 0,4 0-14 15,7-1-9-15,1 1-10 0,3-2-9 16,-1-2-6-16,-1 2-10 0,-3-1-7 16,-6 0-8-16,-5 0-4 0,-3 2-10 15,-4-1-11-15,-1-1-20 0,-5 1-28 0,-2-3-46 16,-4 4-41-16,-2-4-35 0,0-1-35 16,-6 3-29-16,0-2-555 0,-2-1 258 0,0 0 170 15</inkml:trace>
  <inkml:trace contextRef="#ctx0" brushRef="#br0" timeOffset="104579.92">17967 4366 177 0,'6'-2'185'0,"-6"2"-3"0,0 0 7 16,14 9-8-16,-8 2-1 0,0 0 0 0,3 3-15 15,2 2-4-15,-3 3-8 0,3 4-9 16,-1 0-13-16,1-2-12 0,2 2-7 0,-1 0-11 15,1-2-11-15,-2-1-7 0,-1-1-5 16,1-1-9-16,-3-5-4 0,0 0-7 16,-1 1-3-16,0-3-3 0,-3-4 0 15,0-1-3-15,-2-2-5 0,0-2-7 0,-2-2 0 16,0 0-9-16,0 0 2 0,4-17-5 16,-4 6-4-16,2-1 0 0,0 0-6 0,4-3 0 15,2 2-4-15,0-2 2 0,2 3-7 16,3 0-3-16,0 2 3 0,2 0 0 15,3 1 0-15,4-1 3 0,-1 4-5 16,0 3 2-16,4-1-2 0,3-1 1 16,0 2-3-16,-1 1 0 0,1 0 2 0,-1 0 0 15,0 0-2-15,-1-2 2 0,-1 1-1 16,-3 1 0-16,-1-2-6 0,-4-2 5 0,0 0 1 16,-3 3-1-16,0-5-2 0,-6 3 2 15,-2-3-3-15,-4 2-2 0,-4 0 4 16,-2 1-3-16,-2-1-2 0,-6 4 2 0,2 2 2 15,-2 0-3-15,-3 6 3 0,0 0 0 16,0 3 5-16,3 0-2 0,-2 3 3 16,2 5-2-16,4-2-1 0,1 2 2 0,3 1 1 15,4-1-1-15,2-1-4 0,5 2 2 16,-1-3 0-16,4 2-3 0,5 0-6 16,0-1-12-16,0-3-20 0,4-2-24 0,0-1-21 15,-3-2-22-15,2-2-23 16,0 1-16-16,-2-1-9 0,-2-1-13 0,1-1-6 15,-2-2-12-15,-4 2-12 0,-1-2-474 16,-2-1 228-16,-6-1 150 0</inkml:trace>
  <inkml:trace contextRef="#ctx0" brushRef="#br0" timeOffset="106071.78">10811 2913 64 0,'-16'1'82'0,"1"1"-2"0,-3 2-6 0,2-3-2 15,-2 1-4-15,0 2-1 0,1 1-5 16,-2-4 1-16,2 4 4 0,-1-4-2 16,4 4 4-16,2-4-1 0,-1 0 1 0,0 1-1 15,2 1-4-15,1-2-2 0,2 1-5 16,-1 1-17-16,9-3 7 0,-13 0-7 15,7 1 1-15,6-1-6 0,-6 5-2 16,6-5-1-16,0 0 5 0,16 3 0 0,6 0 6 16,9-3-2-16,15 0-2 0,21-5-2 15,34 1 1-15,38-5 2 0,23 2 0 16,20-5 2-16,57-6 2 0,6 0 2 0,16 4 0 16,12 1 0-16,2 1 2 0,-4 3-2 15,0 1-6-15,-4 5 3 0,4-3-6 0,-5 6 2 16,-7 0 7-16,-55 1 6 0,4 4-1 15,-2-2-2-15,46 3-5 0,-54 0-4 16,2-1-2-16,-10 5-5 0,-8-1-1 16,-8 1-3-16,-9-1-6 0,-13-2 2 0,-11 4-4 15,-5-4 0-15,-30 0-5 0,-6 1 1 16,-5-2-8-16,-9-1 6 0,-13 0-4 0,-12-2-1 16,1 0 1-16,-1-2-1 0,0 1-3 15,-1 1 0-15,1-2-1 0,-2 1-1 16,1-2-1-16,-10 3 1 0,-1-3-3 15,-5 1 3-15,1 0-1 0,-9-1 0 16,-4 0 2-16,-3 2-2 0,-3-2-1 0,-4 0-1 16,0 3 1-16,-3-3 1 0,-4 0 0 15,0 0 0-15,-1 0-2 0,0 0 1 0,-2 0-6 16,-4 0 7-16,3 0-3 0,-3 0-1 16,1 1-12-16,-9-1-15 0,10 0-22 15,-10 0-18-15,11 0-18 0,-11 0-21 16,0 0-15-16,6 2-30 0,-6-2-27 0,0 0-25 15,0 0-480-15,-19 6 232 0,11-6 153 16</inkml:trace>
  <inkml:trace contextRef="#ctx0" brushRef="#br0" timeOffset="107638.87">12640 683 128 0,'0'0'148'0,"0"0"10"0,3 19-8 0,-1 0-18 15,2 6 0-15,0 12-10 0,2 4-8 16,2 9-11-16,4 3-6 0,0 18-13 16,0-12-3-16,-1-9-9 0,0-1 1 0,-3-3-3 15,1-10-8-15,-3-3-8 0,0-5 9 16,1-6 23-16,-2-2 26 0,-3-4 15 15,0-7-11-15,-4-6-12 0,2-3-13 0,0 0-9 16,-20-23-10-16,10 4-5 0,-1-6-8 16,-4-3-8-16,-2-12-6 0,3-2-5 15,-2-5-7-15,0-18-3 0,1 6-5 0,6 5 1 16,3 4-7-16,2 0-1 0,2 6-1 16,4 2-4-16,2 2-3 0,2 4-1 15,5 0-1-15,2 3-2 0,3 2-2 0,4 5 5 16,1 3-3-16,4 2-4 0,0 5 4 15,3-1-7-15,-2 9-6 0,1 3-14 16,-3 4-25-16,-2 1-23 0,4 7-19 0,-3 3-27 16,-3 5-12-16,-4 3-34 0,-2 2-23 15,-8 1-11-15,-2 3-2 0,-6 0 17 16,-4-2 17-16,-6 6 20 0,-2 0 19 0,-8-1 25 16,-1-3 23-16,-3-1 23 0,4 0 25 15,-4-1 20-15,3-2 10 0,4-6 19 16,4 2 9-16,-1-4-8 0,4-2 6 15,4 1 5-15,6-4 9 0,4-1 2 0,4-2 3 16,10-2 1-16,4-1-10 0,8-1-1 16,3 0-1-16,3-1-5 0,0-1-7 15,3 2-22-15,-1-3-21 0,-1 3-39 16,1-1-34-16,0 1-25 0,-2 1-308 0,0 2 144 16,-5-1 96-16</inkml:trace>
  <inkml:trace contextRef="#ctx0" brushRef="#br0" timeOffset="108129.68">13400 1003 130 0,'4'8'26'0,"-2"-2"12"15,0 0 10-15,0-1 7 0,1-1 4 16,-1 0 4-16,0 0 6 0,-2-4 10 16,9 4 8-16,-5-3 6 0,4-1-3 0,3-3-11 15,3 1 2-15,2-4-12 0,-2-1-11 16,1-1-5-16,0-2-1 0,0-1-6 0,-1 0-5 16,-3-1 3-16,0 1-3 0,-3 1 5 15,0-2-5-15,-4 5-6 0,-2 2-6 16,-4-1-2-16,-2 2-4 0,4 4 0 15,0 0-4-15,-22 6-3 0,13 0-5 0,2 0-17 16,1 1-11-16,4 2-7 0,2 1-10 16,4-1-5-16,5 1-7 0,6-1-7 0,5-1-9 15,6 0 2-15,4-1 4 0,1-3 5 16,9 0 6-16,1-3 3 0,-5-1 6 16,0 0 4-16,-2 0 6 0,-3-1 15 15,-1 1 21-15,-7-2 29 0,-1 0 19 0,-6 2 6 16,0-2-5-16,-8 2 1 0,-2 0-5 15,-6 0 6-15,0 0 3 0,0 0-1 0,-12 11-4 16,0-3-3-16,0 0-5 0,0 1-5 16,1-1-6-16,-2 1 0 0,2-2-6 15,3 4-1-15,4-5-6 0,-2 1-1 16,2-1-6-16,2 0-2 0,2-3 5 0,0-3-5 16,10 3-1-16,-10-3 3 0,21-3-4 15,-6 0 0-15,2 1-3 0,-3-2-2 16,4-1 1-16,-2 4-5 0,-1 1 2 15,0-2-1-15,0 5-1 0,1 0 2 0,2 0-1 16,-2 3 0-16,2 0-1 0,3 1 3 16,0 4-2-16,2-3-2 0,3 0-6 15,-3 2-35-15,5-5-66 0,-6-3-97 0,2 2-453 16,-3-4 221-16,-2-2 147 0</inkml:trace>
  <inkml:trace contextRef="#ctx0" brushRef="#br0" timeOffset="109246.67">4410 5286 74 0,'0'0'84'0,"2"6"-4"0,-2-2-7 0,0-4-12 15,0 0-6-15,2 6-4 0,-2-6-7 16,3 3-3-16,-3-3-7 0,0 0-5 16,0 6-12-16,0-6-21 0,0 0-26 0,3 6-30 15,-3-6-127-15,0 0 63 0,-3 7 43 16</inkml:trace>
  <inkml:trace contextRef="#ctx0" brushRef="#br0" timeOffset="110391.78">11118 2163 120 0,'0'-9'157'0,"2"4"-9"0,-2 0-18 16,2 0-8-16,-2 5-9 0,5-4 2 16,-5 4-6-16,0 0-7 0,0 0-5 0,13 16-2 15,-11-7-1-15,0 6-9 0,0 4-3 16,0 2-4-16,0 4-5 0,0 4-6 15,-2 1-4-15,2 3-9 0,0-1-4 16,0 0-10-16,0 4 3 0,0-3-5 0,1-3-7 16,-1 1 0-16,0-3-4 0,1-1-13 15,-3-2-18-15,2-4-25 0,0-2-32 16,0 0-41-16,2-4-48 0,-2-4-473 16,4-3 211-16,1-3 141 0</inkml:trace>
  <inkml:trace contextRef="#ctx0" brushRef="#br0" timeOffset="110799.43">11980 2349 22 0,'-8'-11'209'0,"4"2"-19"15,-2 0-20-15,8 2-16 0,2 1-17 0,2 0-15 16,2 0-11-16,0 2-9 0,5 1-13 16,2 1-9-16,-2 2-12 0,3 3 1 15,-2 3-7-15,0 3-5 0,-2 3-8 0,0 5-1 16,-4 4-6-16,-4 2-5 0,-4 0 1 15,-2 5-6-15,-4-1-2 0,-5 4 0 16,-2-1 0-16,-3-1 3 0,-4-1-2 0,1-3 7 16,0-2 0-16,4-4 4 0,1-2-6 15,2-1-5-15,4-3-3 0,2-3-3 16,4-2-1-16,4-4-5 16,6-2-6-16,4-2-19 0,4-2-20 0,5-2-31 0,5-1-35 15,0 0-41-15,0-3-40 0,6-4-456 16,1 1 214-16,-5 1 141 0</inkml:trace>
  <inkml:trace contextRef="#ctx0" brushRef="#br0" timeOffset="111201.79">12871 2313 129 0,'8'-9'139'0,"0"1"-18"15,4 3-9-15,-2 2-18 0,5-2 1 16,-5 2-21-16,5 0-2 0,-4 2-5 0,1 2-9 16,0-1-2-16,-4 5-9 0,0-4-5 15,-2 5-7-15,-4 0 3 0,0 1-8 16,-4 4 3-16,0-3-12 0,-6 3 9 16,2 1-1-16,-2-4-12 0,0 4-1 0,2 0 1 15,2-3-2-15,2 0-5 0,2 1-1 16,4-1 2-16,4 3 2 0,6-3-7 15,0 3 3-15,8-3-2 0,-1 3-7 0,-1-3 1 16,4 3 8-16,-3-1-3 0,-2 0-1 16,0 0 1-16,-6 0-1 0,0-2 14 15,-5 4 11-15,-2 0 10 0,-6-1 3 0,-2 0 1 16,-6 1 5-16,-2 0-3 0,-8-2-6 16,-3 3-6-16,-2-3 2 0,-6 1-4 15,1-3-4-15,-2-1-1 0,3-2-7 16,1 0-23-16,3-5-25 0,4-1-38 15,2-1-51-15,3-4-57 0,2 2-365 0,6-3 183 16,4-1 121-16</inkml:trace>
  <inkml:trace contextRef="#ctx0" brushRef="#br0" timeOffset="111866.24">13798 2264 8 0,'0'0'181'16,"-12"10"-14"-16,7-1-14 0,-2 3-15 15,1 1-9-15,2 3-9 0,0-1-7 0,2 0-8 16,2 4-10-16,2-4-8 0,0 4-7 16,4-1-6-16,3-3-10 0,4 2-4 15,-1-5-10-15,3 1-3 0,4-1-7 0,-2-5-11 16,0-1-13-16,0 0-19 0,-1-5-18 15,0-1-14-15,-2 0-25 0,-1-4-10 16,-2 1-1-16,0-3-3 0,-3 0 7 16,-2-3 7-16,-2 0 7 0,-2 1 3 0,0-2 16 15,-2 3 18-15,-2-3 22 0,0 2 8 16,0 1 16-16,0-1 16 0,0 2 2 16,0 0 2-16,-2 3-8 0,4 3-3 0,-6-4-4 15,6 4-6-15,0 0-3 0,-11 12 1 16,9-5-3-16,2 2 2 0,-2 3-6 15,4 0 1-15,-2 3-2 0,0 1-6 0,2 2 4 16,2 0-5-16,-2 1-12 0,0 0-21 16,3 0-32-16,-1-3-44 0,0-1-42 15,0-1-329-15,2-4 159 0,0-1 105 0</inkml:trace>
  <inkml:trace contextRef="#ctx0" brushRef="#br0" timeOffset="112118.83">14448 2308 139 0,'8'12'149'0,"-3"-5"-10"16,3 4-9-16,2-3-15 0,4 6-8 16,2 2-12-16,4-1-1 0,-2 0-11 0,6 4-8 15,-3-4-8-15,-5-2-5 0,4 1-8 16,-6 1-3-16,1-2-3 0,-4 0-5 15,-5 0-2-15,1 1-6 0,-7-3-1 16,-2 1-5-16,-3 0-14 0,-1-5-13 0,-5 1-27 16,1-1-32-16,-5-1-36 0,1 0-41 15,0-6-308-15,0 0 150 0,-1-4 100 0</inkml:trace>
  <inkml:trace contextRef="#ctx0" brushRef="#br0" timeOffset="112259.43">14610 2179 99 0,'26'-12'121'16,"0"5"-18"-16,-3-1-6 0,1 2-10 0,-4 4-17 15,2-3-27-15,1 4-34 0,-2-2-28 16,2 1-189-16,1 2 71 0,-5-3 46 16</inkml:trace>
  <inkml:trace contextRef="#ctx0" brushRef="#br0" timeOffset="112543.32">15099 2132 130 0,'-2'13'128'15,"0"2"-9"-15,-2 4-8 0,2 2 1 16,0 4-9-16,2 2-7 0,0-2-5 0,2 2-10 16,0 1-3-16,2-3-11 0,3-1-6 15,0-1-4-15,1-2-5 0,2-2-6 16,1 0-2-16,2-5 0 0,-3 0-6 15,1-4 4-15,-1-3-2 0,-1-1 6 0,0-1 2 16,-3-4 6-16,0-1-2 0,-6 0-3 16,8-7-1-16,-8 7-4 0,0-11-6 15,-4 5-3-15,-2-1-9 0,-4 0-1 0,-6 1-3 16,-7 0-7-16,-3 1-14 0,0-3-15 16,-4 4-23-16,2 0-24 0,3 1-33 15,3-1-34-15,2 0-454 0,2 0 198 16,3 1 131-16</inkml:trace>
  <inkml:trace contextRef="#ctx0" brushRef="#br0" timeOffset="112877.8">15555 2030 38 0,'-4'-3'196'0,"2"-3"-20"16,2 6-21-16,4-9-12 0,4 4-14 15,5 0-13-15,6 1-12 0,0 2-11 0,3-2-9 16,0 4-10-16,4 0-4 0,-3 0-6 16,1 4-8-16,-2 4-6 0,2 0 0 15,-5 3-7-15,3 4 2 0,-8 4 0 0,3 6-1 16,-4 3 1-16,-5 3-3 0,1 1-6 15,-3 4-2-15,-4 1-2 0,2-1-5 16,-2 2-2-16,-2-6 1 0,2 1-2 0,-2-3-12 16,0 1-24-16,-2-3-41 0,2 0-30 15,-2-4-43-15,2-4-25 0,-4 0-412 16,0-5 192-16,0-2 126 0</inkml:trace>
  <inkml:trace contextRef="#ctx0" brushRef="#br0" timeOffset="112996.71">15822 2577 15 0,'0'-7'148'0,"2"1"-4"16,2-4-17-16,4 1-10 0,5-1-18 16,4-4-6-16,6 1-32 0,7-1-55 15,2-6-85-15,4-1-170 0,-7 0 85 0,-1 1 55 16</inkml:trace>
  <inkml:trace contextRef="#ctx0" brushRef="#br0" timeOffset="116668.26">15826 9635 73 0,'6'-4'69'0,"0"2"-4"0,0 1-11 0,2-3-1 16,-4 2 3-16,-4 2-1 0,8-4-5 15,-8 4 0-15,8-4-3 0,-3 2 1 16,-5 2 7-16,0 0-6 0,6-4 2 16,-6 4 0-16,0 0 2 0,0 0 0 0,0 0-13 15,0 0 6-15,0 0 12 0,6 8 12 16,-6-2 3-16,-2 1 0 0,2 3 1 16,-4 4 2-16,2-2 6 0,-2 5 2 0,-1 2 0 15,-1 4-8-15,2 3 3 0,-2 0-1 16,2 9-3-16,-4 1-4 0,0 1 3 15,2 13 2-15,-2 2-1 0,-1 3-5 0,-2 17-3 16,1 2 1-16,-3 1-3 0,3 3 1 16,-3 0 3-16,0 3 4 0,1 0-3 0,4 2-6 15,-2-2 4-15,4 1 0 0,0-1-10 16,0 4 1-16,-1 1-4 0,-1-2-4 16,-1-3 0-16,-1-3-8 0,-1-2 23 15,-1-1 8-15,-8-1-9 0,6 2-15 0,-3 2-2 16,0-2 1-16,0-3-13 0,2-1 3 15,-2-2-2-15,-2-1-3 0,0-2-6 0,2-13-2 16,2-5-9-16,2-1 3 0,1-4-5 16,-3 3 5-16,2-4-11 0,1 2 1 15,1-11-5-15,0 2 7 0,1 1 0 0,1-4-4 16,-1 2-1-16,2-3 2 0,-4 1-4 16,4 1-3-16,0-4 4 0,-1-1-2 15,3-3 0-15,0 3-7 0,-3-2 1 0,3-1-6 16,-1-1 3-16,1 2-5 0,0-2-4 15,2-3-3-15,0 2-2 0,-1-4-6 16,0 3 0-16,1-4-3 0,2 2-3 0,-2-2-3 16,2 2 0-16,-2 0-7 0,2-2-3 15,0 2-5-15,-2-2-1 0,-1 0-3 16,1 0-7-16,-1-2-13 0,1 1-26 0,-2-3-18 16,2-2-30-16,0-1-29 0,-1-2-30 15,1-2-24-15,0-2-613 0,0-2 287 0,-2-3 189 16</inkml:trace>
  <inkml:trace contextRef="#ctx0" brushRef="#br0" timeOffset="135260.85">26663 1733 31 0,'-27'-13'82'15,"-3"0"-9"-15,0 2-10 0,-1 4-2 0,-5 0-6 16,-7-1-4-16,-7 1-8 0,-10 1-2 16,-3 2-3-16,-26 2 1 0,-2 4-5 15,-4 0 1-15,-8 8-2 0,0 3 1 0,-24 7-2 16,-4 5 6-16,-9 5-2 0,-8 4-5 15,-9 5 7-15,1 7-2 0,-37 13 1 16,11 6 4-16,38-8 11 0,-27 24-7 0,3 4 3 16,12 6-1-16,33-14 9 0,9 5 3 15,6 3 10-15,9 3 3 0,10 4 2 16,10-2 0-16,11 3 3 0,9 3-1 16,11-3 0-16,10 1-8 0,12-14 2 0,9 5-1 15,9 1 0-15,12 5-2 0,8 3 2 16,18 18 1-16,15 3-7 0,10-3 1 0,15 1-3 15,10-2-1-15,28 21-1 0,11-6-4 16,10-1-4-16,9 0-1 0,11-1-3 16,13-6-2-16,5-6 1 0,2-7 0 0,0-8-5 15,5-13 4-15,3-13-3 0,-22-24-1 16,12-9 5-16,7-9-1 0,-1-12-1 16,1-10-3-16,1-7 0 0,5-7-4 0,-2-10 0 15,2-8-6-15,36-9-2 0,-10-9-1 16,-43 1-1-16,-7-3 3 0,-1-3-2 15,-7-7-5-15,-2-3 4 0,-6-4 3 16,-2-6-7-16,22-16-2 0,-35 11-5 0,-6-10 5 16,-12-7-6-16,20-27-4 0,-40 13 3 15,-8-9-5-15,-16-5-3 0,-7-2 0 0,-15 3-3 16,-11-6 2-16,-16 4 0 0,-16 13-6 16,-12-19-3-16,-18-1-2 0,-19 1 0 15,-16-1-5-15,-28-21-7 0,-14 2-7 16,-7 13-6-16,-13 5-6 0,-13 10-6 0,-14 5-8 15,-16 12-10-15,-10 5-7 0,-6 10-7 16,-7 11-10-16,-2 8-14 0,-2 9-10 0,-9 10-12 16,38 17-9-16,-2 5-10 0,7 10-3 15,12 8-5-15,11 5-12 0,28 7-12 16,8 7-16-16,9 7-456 0,6 4 219 16,10 2 145-16</inkml:trace>
  <inkml:trace contextRef="#ctx0" brushRef="#br0" timeOffset="135979.26">23713 1188 62 0,'0'0'133'0,"17"-9"-10"0,3 7-16 16,12-2-6-16,11 0-6 0,13 2-12 0,6-1-12 15,27-3-4-15,2 2-4 0,-4 2-10 16,-14-2-14-16,-15 2-20 0,-9 1-14 16,-7 0-4-16,-5-2-11 0,-9 0-8 15,-6-2-3-15,-3 2-14 0,-9-1 4 0,-3-2-3 16,-9-1 1-16,-5-1 5 0,-3-1 1 15,-9-1 4-15,-3-2 4 0,-7-1 9 16,-3 1 6-16,0-1 20 0,0 1 5 0,1 1-4 16,3 1 18-16,4 3-1 0,2-1 0 15,3 3-9-15,2 3 2 0,2 2 2 16,3 2 3-16,3 3 4 0,0 7 1 16,5-1-1-16,2 6 1 0,0 6 3 0,4 6-7 15,0 7 3-15,2 2-2 0,2 0 0 16,4 8-8-16,-2-1-4 0,2-1 3 0,1 2-6 15,-5-6 1-15,3-4-7 0,2 1-15 16,-3-3-23-16,0-2-31 0,-2-7-24 16,4-2-27-16,-4-4-294 0,2-5 137 15,0-7 89-15</inkml:trace>
  <inkml:trace contextRef="#ctx0" brushRef="#br0" timeOffset="136661.25">24841 1107 121 0,'14'7'160'15,"4"6"-6"-15,4 6 2 0,2 2-12 16,3 10-12-16,1 1-3 0,0 5-9 0,-1 1-9 16,-1 2-8-16,-1 0-8 0,2-1-9 15,-3-2-7-15,-1-2-5 0,-4-5-8 16,-2-4-9-16,-5-5 0 0,2-2 11 15,-4-3 21-15,-2-5 9 0,1-3-14 16,-3-7-6-16,-2-2-7 0,3-7-11 0,-3-3-5 16,0-6-7-16,1-4-4 0,1-5-6 0,0-2-1 15,0-6-7-15,2 1 5 0,4 3-3 16,-2 1-10-16,1 5 1 0,4 3-3 16,0 0-2-16,5-1-5 0,6 6 2 15,2 1-3-15,5 2-3 0,5 4-1 16,3 2 2-16,3-1-5 0,2 4 4 0,1-2-3 15,8 3-2-15,-6-1 2 0,-2 0 3 16,-1 0-2-16,-1-2-2 0,-3 1 0 16,-4-3 2-16,-2-1-1 0,-4-1-1 0,-7 1 1 15,-4-2-4-15,-4-1-1 0,-6 0-1 16,-5 4 0-16,-6-3-3 0,-4 2 1 16,-4-2 0-16,-8 3-2 0,0 2 2 0,-4 1 2 15,0 0-2-15,3 4 0 0,-3 1 0 16,2 0-1-16,2 3 2 0,2 2-4 15,3 4 3-15,7-1 2 0,2 3-2 0,4 1-4 16,7 3 8-16,5 3 1 0,8 0 0 16,0 3-1-16,6-2-4 0,2 0 6 15,6 4-2-15,2-3 1 0,-4-2-16 0,2-4-19 16,-2 3-20-16,-1-4-11 16,3 0-17-16,-4-4-4 0,0 3 1 0,-5-5 5 15,1-1 8-15,-3 0 9 0,-5-2 8 16,-4 1 16-16,2-1 25 0,-4 0 26 0,-1-2 15 15,-5-2 11-15,1 0 3 0,-9 0 7 16,11-6-1-16,-7 2 13 0,-4 4 3 16,2-7-1-16,-2 1-1 0,0 0-5 0,0 1-11 15,-2-1-2-15,0 0-5 0,2 6-5 16,-2-8-11-16,0 2-30 0,2 6-47 16,-3-6-47-16,3 6-47 0,0 0-65 0,0 0-610 15,0 0 280-15,-11 16 184 0</inkml:trace>
  <inkml:trace contextRef="#ctx0" brushRef="#br0" timeOffset="137643.56">25431 8422 76 0,'-53'-4'112'0,"-2"4"-7"0,-4 2-3 16,-32 6-1-16,-13 2 3 0,-29 12-7 15,-9 5 8-15,-6 7-2 0,-5 12 6 16,-39 24 4-16,0 11 7 0,-1 14-1 0,0 17-2 16,2 14-4-16,9 11-5 0,11 0-6 15,17 3-7-15,20 2 1 0,24 4-5 0,21 2-2 16,34-23 3-16,17 0-7 15,21 3 1-15,23 4-1 0,22-3 6 0,23 3-6 16,38 33-2-16,23-12-5 0,21-11 1 16,16-8-9-16,5-10-7 0,15-13-5 0,15-5 3 15,20-13-10-15,18-10-7 0,4-15-3 16,7-7-1-16,7-15-4 0,7-10 3 16,9-14-7-16,-6-10-2 0,-45-14-4 15,45-9 4-15,-4-13-5 0,-5-9 0 0,-9-11 0 16,-4-19-9-16,-18-10 2 0,-20-16-2 15,-15-10 3-15,-21-4 4 0,-14-3-6 16,-36 10-1-16,-11-5-3 0,-12-8-3 16,-8-10 2-16,-13-9-8 0,-11-6 2 0,-14 2 0 15,-13-2 8-15,-16-1-15 0,-14-5 3 16,-20-1-4-16,-15-2 0 0,-24-30-4 16,-24 8 3-16,-24 8-3 0,-18 12-1 0,-17 9-2 15,-13 11-1-15,-13 8-3 0,-12 15 4 16,-11 7-5-16,-26 15-1 0,-7 10 4 0,-5 13-7 15,-1 11-2-15,6 9-8 0,-5 13-7 16,42 9-7-16,1 8-2 0,6 4-11 16,9 6-9-16,12 4-11 0,18 6-14 0,14 4-19 15,14 2-24-15,30 0-24 0,16 6-25 16,11 1-19-16,21-1-22 0,16 0-544 16,16 0 260-16,11-2 172 0</inkml:trace>
  <inkml:trace contextRef="#ctx0" brushRef="#br0" timeOffset="137999.82">28844 9368 106 0,'-3'-3'219'0,"3"3"-23"16,9-8-17-16,3 6-18 0,10-2-13 15,5 0-14-15,7 4-12 0,8-1-13 0,3 1-11 16,1 1-11-16,3-1-6 0,-3 3-13 16,-1-2-31-16,-3-1-56 0,-6 2-48 15,-2 0-47-15,-5-4-412 0,-3 2 179 16,-7-3 118-16</inkml:trace>
  <inkml:trace contextRef="#ctx0" brushRef="#br0" timeOffset="138557.79">29457 9094 162 0,'-2'24'163'0,"7"-10"2"0,-1 9-15 16,4 10-7-16,2 3-9 0,6 8-12 16,0 3-9-16,1 1-6 0,7 15-8 15,-2-1-9-15,-2-12-13 0,-3-6-2 16,-2-4-10-16,0-6-8 0,-3-3-5 0,0-5-3 15,0-5 0-15,-4 0 6 0,0-5 8 16,-2-5-6-16,3-6-7 0,-2 0-6 0,-1-8-4 16,-6 3-1-16,13-13-11 15,-5 0-1-15,-2-3-4 0,7-2-2 0,-2-4-4 16,5-3-1-16,2 3-3 0,1-1-4 16,2 2-1-16,4 4-2 0,3 0-1 0,3 3 0 15,5 5 1-15,2 0-4 0,5 3 3 16,-1 2-1-16,3 1 0 0,-1 3-4 15,0 0 3-15,3 1 1 0,-3-1-5 16,3 0 4-16,-5-1 2 0,1-2-2 0,-9 0 5 16,-2-2 5-16,-3 0 7 0,-3-3-2 15,-4-4 0-15,-2-1-2 0,-4 0 0 16,-5-2-3-16,-4-2 1 0,-7 2-5 16,-3 0 4-16,-5 1-1 0,-1 1 2 0,-3 3-1 15,-3 2 0-15,0 7-1 0,-1 1 2 16,0 4 1-16,2 3 5 0,-1 3 5 15,2 5 2-15,0 2 7 0,5 2-1 16,2 2 3-16,4 0-1 0,2 2 1 0,4 2-2 16,0 1-6-16,6-1-1 0,-1-2 0 15,4 0-1-15,-1 0-6 0,1-3-2 0,2-1-1 16,-2-1 1-16,1 0-4 0,-3-4-3 16,0-1-23-16,-3-1-29 0,0-1-37 15,-1-1-39-15,-1-1-38 0,1 1-39 16,-1-2-44-16,0-3-557 0,-1 1 270 0,-1-2 178 15</inkml:trace>
  <inkml:trace contextRef="#ctx0" brushRef="#br0" timeOffset="154682.09">19255 7534 102 0,'-5'13'166'0,"5"3"-2"16,0-1-6-16,5 2-5 0,1 6 2 0,5-3-6 15,3 2-10-15,6 3-3 0,3-4-2 16,7 0-7-16,2-5 2 0,12 2-8 16,5-3 3-16,3-6-3 0,5-1-4 0,5-6-9 15,3-2-5-15,24-10-10 0,-2-7-2 16,-2-5 1-16,-3-9-6 0,11-15-3 15,-4-7-1-15,-6-10-8 0,0-12-4 16,-5-15-4-16,-4-13-4 0,-2-10-3 0,2-9-8 16,10-34-8-16,1-2-3 0,-4 0-2 15,-3-1-8-15,-13 28-1 0,18-27-4 16,-2-5-1-16,1 10-7 0,-9 31 3 0,22-21-4 16,-17 32 3-16,4 7-2 0,1 6-3 15,3 7 1-15,1 7-3 0,2 8-3 16,-2 8 3-16,0 7-2 0,-5 6-2 0,-15 13-4 15,-2 3 0-15,-2 9 1 0,-12 5-2 16,-8 6 0-16,-8 4 2 0,-1 1-4 0,-4 6-1 16,-3-3 1-16,-3 4-12 0,-2 1-1 15,-2 3-2-15,-1-1-10 0,-4 2 2 0,0 2-19 16,-3-3-4-16,1 2-16 0,-2 1-18 16,-1-2-14-16,-2 2-23 0,-8 0-19 15,12 0-31-15,-12 0-29 0,0 0-26 16,0 0-27-16,-20-10-520 0,6 4 262 0,-8-6 172 15</inkml:trace>
  <inkml:trace contextRef="#ctx0" brushRef="#br0" timeOffset="154931.15">22263 4101 117 0,'6'-8'131'0,"4"-1"0"0,5 2 0 15,7-1 2-15,10 0-1 0,5 3-6 16,10 2-1-16,4 3-9 0,10 8-5 15,22 8-11-15,-3 5-3 0,-4 5-3 0,-4 9-6 16,-8 2-2-16,-3 5 0 0,-10 2-2 16,-11 3 0-16,-12-5 1 0,-11-3-3 15,-9-3-4-15,-8 2-7 0,-8 2-4 0,-11 2-4 16,-13 15-5-16,-10-2-9 0,-9-3-4 16,-4-3-6-16,1-3-18 0,2-6-20 15,7-9-32-15,9-9-36 0,9-1-51 16,3-4-54-16,8-3-591 0,6-5 259 0,0-2 172 15</inkml:trace>
  <inkml:trace contextRef="#ctx0" brushRef="#br0" timeOffset="155746.07">19290 7919 152 0,'5'-6'176'0,"-2"2"-8"16,1 1 2-16,-4 3-4 0,0 0 0 15,18 7-4-15,-7 5 0 0,4 5-7 0,2 9-5 16,4 9-6-16,4 3-3 0,13 15-10 16,3 0-4-16,3 3-6 0,5-3-1 15,8 0-8-15,19 8-5 0,-8-13-7 16,18 6-12-16,8-5-7 0,1-3-8 0,4-5-5 15,1-3-7-15,6-2-1 0,4-5-9 16,0-2-3-16,-17-6-1 0,2-2-11 0,-4 0 2 16,0-3-10-16,-6 1-1 0,-2-1-3 15,-10-1-2-15,-11-2-1 0,-13-2-3 16,-5 1 1-16,-6-3-5 0,-1 3 6 16,-6-3-5-16,1 4-5 0,-7 1 0 0,-2-3 5 15,-1 2-7-15,-3 0-1 0,-2 1 1 16,0-1 1-16,-3 2-1 0,2-2 0 0,-4 3-8 15,-2-2-4-15,-1-2-16 0,-3 1-18 16,1-1-25-16,-3-5-29 0,-2 3-36 16,0-3-36-16,-2-2-39 0,-2 1-33 15,0-4-28-15,-4-2-573 0,6-2 285 0,0 0 187 16</inkml:trace>
  <inkml:trace contextRef="#ctx0" brushRef="#br0" timeOffset="155937.94">21676 8863 94 0,'17'-3'176'16,"2"-1"-9"-16,5 4 3 0,5 1 4 0,9 5-6 16,2 5 1-16,9 0-3 0,-5 4 0 15,1 4-5-15,-7 6 0 0,-4-1-3 0,-4 7-8 16,-13 1-1-16,-7 3-11 0,-10-1-14 16,-10 10-11-16,-18 15-14 0,-15-5-6 15,-11 2-18-15,-25 5-36 0,-6-9-64 16,12-13-88-16,-6-5-121 0,1-9-629 0,4-7 293 15,10-7 194-15</inkml:trace>
  <inkml:trace contextRef="#ctx0" brushRef="#br0" timeOffset="157747.91">24548 661 16 0,'-91'-17'130'0,"-4"1"6"16,-6 9-8-16,-7 7 0 0,-26 10 2 15,-6 16-4-15,-5 11-9 0,-3 10-3 0,-30 25-12 16,35-9-6-16,-19 30-11 0,13 12 1 15,44-12-11-15,14 14-6 0,14 6-9 16,19 2-4-16,15 4-3 0,17 4-7 16,18-4-2-16,20 1-7 0,23-7 1 0,19 0-3 15,19-3-4-15,18-10-2 0,40 10-3 16,-12-27-2-16,39 6-2 0,-23-26-8 0,14-10 6 16,11-7 0-16,50-5-6 0,-32-13-2 15,4-14 1-15,3-6-1 0,5-11 1 16,6-9 2-16,46-13-4 0,-5-13 7 15,-13-13 4-15,-10-10 1 0,-8-14 3 0,-14-7 6 16,-8-9 0-16,-14-6 1 0,-23-9 3 16,-13-7 3-16,-36 15 4 0,-15-4 6 0,-12-3 1 15,-14 2 2-15,-13 0-4 0,-12 2-4 16,-19 20 0-16,-13-3-9 0,-9-1-2 16,-15-2-4-16,-25-13-4 0,-17 0-3 15,-15 9 1-15,-14 2-6 0,-19 12-2 0,-55-6-1 16,-15 10-3-16,-11 16 0 0,-11 9-6 15,30 20-1-15,-48 0-5 0,32 18-5 0,2 6-7 16,6 5-11-16,14 6-19 0,21 8-31 16,18 5-34-16,38 5-41 0,12 7-23 15,18 7-26-15,19 4-561 0,18-2 258 16,14-3 171-16</inkml:trace>
  <inkml:trace contextRef="#ctx0" brushRef="#br0" timeOffset="158772.65">28846 8881 23 0,'-43'25'133'0,"1"5"-4"0,-7 16-3 0,-3 15-1 16,-6 21 0-16,1 11 1 0,6 7-3 15,7 6 2-15,10 1-4 0,13 6-6 16,10 8 3-16,15 2-3 0,15 1-4 16,13 1-3-16,15-4-4 0,16 1-2 0,11-2-8 15,30 17-4-15,10-9-4 0,-18-27 2 16,31 15-3-16,-18-26-4 0,40 13-7 15,5-12-3-15,-23-25-13 0,9-12 0 16,9-8-7-16,3-10-9 0,9-10 0 0,1-11-2 16,6-9-4-16,-1-9-4 0,7-15-8 15,-3-14 1-15,34-19 1 0,-16-14-4 0,-20-15-3 16,-14-11-2-16,-43 5-3 0,-11-11-1 16,5-37-2-16,-28 19-5 0,-19-8-2 15,-10 2 3-15,-17-4-5 0,-20 0 0 16,-22 1-3-16,-19-2-1 0,-23 2-1 0,-23 2 1 15,-48-13-2-15,-25 11-1 0,-23 12 0 16,-21 15-1-16,-12 17 2 0,-16 9-6 0,-5 12-4 16,-6 12-9-16,4 11-4 15,46 12-12-15,3 9-22 0,6 8-25 0,10 5-33 16,7 5-32-16,11 9-39 0,9 5-42 16,2 6-505-16,10 6 251 0,2-3 165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5:55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5915 1630 33 0,'0'-9'133'0,"0"0"-2"0,3-1-2 16,-3 0-11-16,0 3-7 0,2-1-9 15,-2 1-9-15,0-1 1 0,2 0-10 16,-2 0-8-16,0 3-9 0,2 0-6 0,-2 5-5 16,0-10-1-16,0 5-8 0,0 5-4 15,2-5-6-15,-2 5-6 0,3-3-4 0,-3 3 1 16,0 0-2-16,0 0-3 0,14 11-2 15,-6 1 6-15,1 0-7 0,0 10 0 16,-1 2-2-16,4 7 3 0,-1 5-10 16,4 8 9-16,0 2 0 0,-1 3-5 0,8 15-3 15,1 4 2-15,0-2-4 0,3 0 1 16,-1 2-2-16,3-2 4 0,-3 0-1 16,3 2 0-16,0 2-1 0,-4 1 4 15,2 1 0-15,-1-2 1 0,-1 6-3 0,1 2 4 16,-4-3-3-16,0 2-1 0,1 4 0 15,-4-1 1-15,2-2-4 0,-1 2 1 16,-3 1-2-16,6 2-1 0,-6 1-3 0,6 1 2 16,-3 1 0-16,2 1 1 0,-2 1-4 15,1-1 0-15,2 1-1 0,-2-4 1 16,-1 2 2-16,-1-2 0 0,2-2-4 0,-2 1 3 16,2-4-1-16,-3 5 4 0,2-4-2 15,-4 2 4-15,1 3 3 0,2 3 0 0,0 2-4 16,-3-1-2-16,2 1 5 0,0-1 0 15,1-1 0-15,-2 0 1 0,3-3-2 16,-2 1-2-16,2 0 2 0,-2-5 1 16,6 3 0-16,1 1 3 0,1-2-1 0,-1 1 0 15,0-1-5-15,8 17 2 0,-4-19 0 16,3 21-3-16,-5-21 3 0,0 4 0 16,1-2-1-16,-1 2-3 0,-1-2 2 15,0-1-1-15,0 1-2 0,1 3 5 0,0 0-1 16,-1-2 3-16,0 2-3 0,0-1-1 15,1 1 1-15,4 15-2 0,-7-15 3 0,3 0 0 16,-4-3-5-16,2 1 4 0,-1 0 1 16,1 0 1-16,-2-2-3 0,0 1 3 15,1 0-1-15,-1 4 3 0,0 0-7 16,0 3 6-16,3 17-1 0,-1-1-1 0,0 1 3 16,-4-17-2-16,5 14 1 0,-5-15-1 15,-2-4-1-15,4-3-1 0,-2 1-1 0,0-1 2 16,3 5 1-16,-4-2 0 0,6 2-5 15,-3-1 4-15,1 0 0 0,-2-2 0 16,0 1 2-16,1-1-1 0,1-2 1 16,-2 3 0-16,2 0-1 0,1-3 1 0,-1 1 1 15,0 1-1-15,4 20-1 0,-1-19-10 16,-7 3-1-16,2-1 1 0,2 1 1 16,-1 0 0-16,-2 1 1 0,6 18 6 0,0-5-3 15,-5-13 1-15,0-2 4 0,0 1 0 16,0 1 0-16,-2-1 2 0,0 1 3 15,7 18 0-15,-7-20 0 0,-2 3 2 16,0 1 2-16,0 1-2 0,-2-1-1 0,-1 3 5 16,-1-3 1-16,0 3 3 0,-1-3-5 15,-3 0 0-15,-1 1 2 0,1-1-4 16,2 2 1-16,-1 0-2 0,-4 3-1 16,2 0 2-16,0-3-4 0,0 0 2 0,0-1 0 15,-2 0 1-15,1-2 2 0,-1-4-7 16,3-1 0-16,-3-2-1 0,0-3 3 0,3-3-5 15,-3-13 0-15,-2-7 0 0,2 1-1 16,-1-5 0-16,2-1-1 0,-3 0-3 16,0-8 3-16,0-6-1 0,0 2-2 0,0-5-2 15,-2-3 1-15,0-7 0 0,3 1 0 16,-3-4-6-16,-2-3-7 0,2-1-4 16,0-2-15-16,1-1-18 0,-1-4-17 0,-2 2-28 15,-2-5-32-15,2 2-35 0,-3-1-40 16,-1-1-44-16,-3-6-676 0,3 1 312 15,-2 1 205-15</inkml:trace>
  <inkml:trace contextRef="#ctx0" brushRef="#br0" timeOffset="1401.71">9152 15399 40 0,'-15'0'55'15,"15"0"-6"-15,-11-1-6 0,11 1-2 16,-8 1-4-16,8-1-1 0,0 0-2 0,-4 6 1 16,4-6-1-16,0 0 3 0,0 0-4 15,0 0 6-15,25 4-1 0,-14-4-6 16,2 3 0-16,1-3-1 0,8 0 3 0,-2-3-6 15,6 3 6-15,6-4-2 0,-1 4 5 16,10-7-10-16,3 0 8 0,14 0 11 16,21-4 7-16,14-2-1 0,2-3-2 0,4-1-4 15,26-3 2-15,6-4-4 0,9 0 5 16,-1-1 1-16,7 3-2 0,3-4 0 16,1 5 18-16,5-3 2 0,7 3-6 0,5 0-7 15,5 1-2-15,2 0-3 0,1 2-3 16,3-1-2-16,4 5-3 0,2-3 1 15,6 1-5-15,46-3 0 0,-52 7-1 16,2-5-1-16,4 4 2 0,5 0 1 0,50-1 0 16,-3-1 0-16,-44 2-2 0,38-5-2 15,-44 6-1-15,48-6 0 0,-3 0-1 0,-3 0-4 16,2-1-4-16,-42 2-5 0,41-2 0 16,1 0 0-16,0 1-1 0,-43 1-5 15,44 0 1-15,-40 2-5 0,43-3-1 16,-48 4 1-16,44-2-1 0,8-1-1 0,-47 1 0 15,40 2-1-15,-46 0 0 0,43-7 0 16,-43 8 0-16,46-8-2 0,-4 0 2 16,-47 2-2-16,49-3-4 0,-4-2 4 15,-45 2-1-15,42-5 0 0,-41 4-1 0,44-4-3 16,-9-3 7-16,-46 8 1 0,0-2 4 16,3-1 5-16,-3 0 0 0,2 3 1 0,4-3 0 15,2 0-1-15,-2 2 0 0,-3 5-3 16,-5-7 1-16,2 3-3 0,-5 1 2 15,-1 1-2-15,-3 2-1 0,5-3-5 16,-6 4 1-16,0-2-1 0,-3 2 0 0,-7 0 1 16,-3 1-5-16,-7-1 8 0,-3 0-3 15,0 2 0-15,-1 5-2 0,-3-6 3 0,-1 1 0 16,-7 1 1-16,-23 4 2 0,-2-1-1 16,-3 1 1-16,-5 1-5 0,0-1-2 15,-10 1 4-15,1 0 2 0,-4 1 0 16,-16 1 6-16,-9-2-2 0,-1 2 2 0,-2 1 3 15,-2 1 1-15,1 0 0 0,-12-1-3 16,-2 0 3-16,1 0 0 0,-5 1-5 16,-5 3-1-16,-1-3 0 0,-4 1-3 15,-5 2 0-15,-2 1 0 0,0-1-1 0,-4-1 1 16,0 0-1-16,-2 3 0 0,-3-3-3 16,2 3 2-16,-4-1-3 0,0 0-1 0,2 1 1 15,-6-3-1-15,-6 3 2 0,14-2-7 16,-8 1-15-16,-6 1-29 0,3-5-40 15,-3 5-42-15,0 0-58 0,-13-7-55 16,1 4-677-16,-4-1 312 0,2-1 205 0</inkml:trace>
  <inkml:trace contextRef="#ctx0" brushRef="#br0" timeOffset="2007.98">27061 13327 19 0,'-9'-2'106'16,"9"2"2"-16,0 0 1 0,-12 0 3 0,12 0-8 15,-8 0 4-15,8 0-1 0,-9 2 0 16,9-2 1-16,0 0-3 0,0 0-6 15,-13 2-4-15,13-2-4 0,0 0-6 16,-8 0-5-16,8 0-2 0,0 0-4 0,0 0 3 16,-2 5 3-16,2-5 6 0,10 9-3 15,0-2-5-15,6-2-4 0,5 5-3 16,2-3-7-16,4 4-7 0,5 0-3 16,4 0-2-16,1 3-7 0,1-3-4 0,0 0-5 15,-1 1-4-15,2-1-1 0,-3 1-3 0,0 1-4 16,-2-2-1-16,-3-1-4 15,-3-1 0-15,-2 1-4 0,-6-2 0 0,2-1-1 16,-3 1-3-16,-3-1 1 0,-2-1 1 16,0 1 4-16,-4-1 8 0,1 2-2 0,-4 0 9 15,-5 1 6-15,-2-1 9 0,-7 3 8 16,-3 3-1-16,-7 1-1 0,-11 4-4 16,-10 9-6-16,-21 7 3 0,-4 4-15 15,-7 5-7-15,-5-5-30 0,-12 10-50 0,16-9-35 16,3 0-79-16,7 0-52 0,4 0-744 15,13-13 328-15,7-4 217 0</inkml:trace>
  <inkml:trace contextRef="#ctx0" brushRef="#br0" timeOffset="2988.49">10530 15333 1 0,'-4'-7'189'0,"2"-1"0"0,0 0 0 15,0 5 1-15,-3-2-10 0,5-2-8 0,-4 3-15 16,4 4-12-16,-5-8-15 0,5 8-12 15,0 0-12-15,0 0-8 0,-4 14-7 16,4-4-4-16,2 1-7 0,-2 8-4 16,2-4-3-16,1 4-8 0,1 6-5 0,-2 0-5 15,3 2-5-15,-1 1-6 0,2 1-2 16,0-1-5-16,2 4-7 0,2 1-32 16,-2-2-42-16,0 1-37 0,3-2-41 0,-1 1-29 15,-1-6-26-15,2-1-530 0,-5 3 241 16,4-7 158-16</inkml:trace>
  <inkml:trace contextRef="#ctx0" brushRef="#br0" timeOffset="3329.55">10635 16166 31 0,'-4'11'176'16,"0"2"-2"-16,-2 1-5 0,2-1-6 15,0 4-6-15,2 3-8 0,-1 0-10 16,3 1-14-16,3 0-8 0,1 4-10 0,2-3-8 16,0-1-14-16,4 0-4 0,4-2-7 15,-2-6-4-15,1 1-9 0,2-6-4 0,2-2-4 16,-3-4-5-16,4-4-2 0,-2-4-2 16,-3 1 0-16,0-6 0 0,-3-2 5 15,-1 0 0-15,-5-4-2 0,-2 0-4 16,-4-3-1-16,-4-2-8 0,-5 1-3 0,-3-4-3 15,-4 4-3-15,-2 1-4 0,0 3-3 16,-1 4 2-16,-2 6-8 0,0-2 0 16,1 5-5-16,3 4-20 0,0 0-25 0,2 0-29 15,3 4-35-15,0 0-34 0,4 5-28 16,4-4-43-16,2 3-482 0,2 0 235 16,2 1 154-16</inkml:trace>
  <inkml:trace contextRef="#ctx0" brushRef="#br0" timeOffset="3494.39">11011 16127 103 0,'4'-4'150'0,"-2"3"-15"16,-2 1-14-16,6-8-16 0,-6 8-33 15,4-3-42-15,-4 3-44 0,6-6-51 0,-6 6-152 16,7-4 74-16,-2 1 48 0</inkml:trace>
  <inkml:trace contextRef="#ctx0" brushRef="#br0" timeOffset="3725.77">11176 16055 98 0,'4'6'159'0,"2"1"-9"15,0-1-10-15,5 4-9 0,2-1-4 16,0-1-11-16,1-1-4 0,4 1-6 15,-2-1-6-15,-1 5-3 0,0-4-2 0,0-3-4 16,-3 3-2-16,0 2-2 0,0 1-1 16,-4-1-6-16,-2 1-7 0,-4 2-4 15,0-3-7-15,-2 0-8 0,-2 7-8 0,-4-4-11 16,0 0-33-16,0-1-43 0,0-3-45 16,-6 2-48-16,4-3-46 0,-2-6-420 15,3 2 204-15,-4-8 134 0</inkml:trace>
  <inkml:trace contextRef="#ctx0" brushRef="#br0" timeOffset="3858.02">11144 16061 175 0,'0'-13'171'0,"4"-4"-19"0,2 4-20 16,2-5-8-16,4-3-16 0,6 0-15 16,3-2-13-16,1-4-56 0,8-1-49 0,-3 2-73 15,3-5-221-15,0 2 109 0,5 0 71 16</inkml:trace>
  <inkml:trace contextRef="#ctx0" brushRef="#br0" timeOffset="4121.83">12277 14933 128 0,'-6'-2'257'0,"2"-4"-22"0,2 3-29 16,2 3-18-16,0 0-16 0,0 0-22 16,0 0-7-16,6 16-17 0,2-2-9 15,0 3-10-15,2 4-11 0,5 5-10 0,-2 5-8 16,4 4-5-16,-3 6-9 0,2 1-5 16,0 5-25-16,-3 2-30 0,0-2-35 0,-3 5-38 15,-1 0-34-15,3 4-44 0,-3-4-46 16,0-1-413-16,-1-1 206 0,-2 0 136 15</inkml:trace>
  <inkml:trace contextRef="#ctx0" brushRef="#br0" timeOffset="4326.7">12538 16037 19 0,'0'0'253'0,"0"0"-10"0,0 0-16 15,0 0-14-15,0 0-19 0,0 0-17 16,0 0-10-16,0 0-7 0,0 11-16 15,5-4-13-15,1 5-10 0,3-2-13 0,-1 3-10 16,0 2-10-16,1 2-7 0,0-2-8 16,1 4-8-16,1-2-8 0,-1 2-25 0,1 0-37 15,0 1-47-15,-3-5-59 0,0 1-50 16,-2-2-629-16,2 0 269 0,-4-3 177 16</inkml:trace>
  <inkml:trace contextRef="#ctx0" brushRef="#br0" timeOffset="4655.72">13481 14952 134 0,'0'-11'275'0,"2"3"-18"0,-2 0-28 15,0 1-18-15,0 1-18 0,4 1-9 0,-2 0-10 16,4 4-11-16,-6 1-9 0,20 1-14 16,-8 7-5-16,5 0-19 0,0 1-4 0,2 8-7 15,3 1-10-15,-2 6-2 0,6 11-13 16,-3-1-7-16,3 0-5 0,-4 8-4 16,0-2-4-16,-1 4-9 0,-2 0-3 15,-2 2-8-15,0 1 0 0,-2-1-9 16,0-1-6-16,-3-1-19 0,1 0-26 0,-4-4-32 15,-1-3-37-15,-2-4-37 0,2 2-48 16,-1-3-48-16,-2-7-687 0,-1 0 309 16,0-4 204-16</inkml:trace>
  <inkml:trace contextRef="#ctx0" brushRef="#br0" timeOffset="4890.14">13980 16108 158 0,'0'6'211'0,"0"-6"-14"0,2 8-9 16,-2-7-7-16,0-1-13 0,6 12-9 15,-4-8-10-15,2 5-11 0,2-5-10 16,0 6-10-16,0-3-11 0,-2 1-11 16,0-1-5-16,2 1-15 0,1 0-8 0,-3 3-7 15,3-5-7-15,-3 1-21 0,0 0-36 16,0-1-47-16,1 3-52 0,1-7-50 15,-2 1-55-15,0 0-428 0,-4-3 216 0,8 1 142 16</inkml:trace>
  <inkml:trace contextRef="#ctx0" brushRef="#br0" timeOffset="5056.01">14266 16102 150 0,'0'-4'174'0,"2"-1"-16"0,2-1-24 0,-2-1-12 16,1 1-14-16,-1 0-20 0,0 5-38 0,2-7-40 16,-2 4-39-16,2 3-44 0,-2-7-231 15,0 2 104-15,0 0 68 0</inkml:trace>
  <inkml:trace contextRef="#ctx0" brushRef="#br0" timeOffset="5326.42">14422 15889 77 0,'0'0'187'0,"6"-2"-2"15,-6 2-1-15,0 0-10 0,12 8 0 16,-6-5-2-16,-2 0-6 0,4 4-11 0,-1-1-10 16,3-2-12-16,1 1-8 0,0 3-12 15,1-2-7-15,1 1-10 0,0 1-7 16,1 0-8-16,-1 1-9 0,-2 1-4 0,2 1-6 15,-3-1-5-15,0 1-5 0,0-1-5 16,-4 0-5-16,-2 5-3 0,0-2-6 16,-4-5-3-16,0 5-6 0,-2-3-29 15,0-2-41-15,-2 2-44 0,0-4-54 0,-4 2-44 16,2-3-634-16,0-3 280 0,0-2 184 16</inkml:trace>
  <inkml:trace contextRef="#ctx0" brushRef="#br0" timeOffset="5516.76">14475 15824 48 0,'4'-12'232'0,"3"5"-19"16,2-8-21-16,1 2-17 0,7-1-17 15,0 1-16-15,2-2-13 0,-2 2-15 0,0-1-15 16,1 1-43-16,0 2-51 0,1-2-60 15,-4 3-66-15,2-3-351 0,-7-1 160 0,2 1 106 16</inkml:trace>
  <inkml:trace contextRef="#ctx0" brushRef="#br0" timeOffset="5891.28">15497 14714 223 0,'-2'-4'243'0,"2"4"-22"0,0 0-8 16,0 0-2-16,-4 15-10 0,4-1-12 15,2 3-8-15,2 2-7 0,3 8-15 16,0 1-12-16,5 7-15 0,0 7-10 0,6-1-14 16,-4 4-7-16,3 3-17 0,-1 0-7 15,0-4-8-15,-4 2-30 0,2-2-41 16,-2 1-49-16,-1-8-58 0,2 5-57 0,-5-8-83 15,5-3-539-15,-5-3 268 0,0-7 176 16</inkml:trace>
  <inkml:trace contextRef="#ctx0" brushRef="#br0" timeOffset="6230.12">15891 15640 132 0,'0'-9'247'0,"2"5"-18"0,3-5-20 16,-1-1-13-16,5 1-18 0,-1 1-14 0,2 1-13 16,4-2-15-16,-2 5-14 15,0-4-10-15,3 8-12 0,0-3-9 0,-2 6-8 16,-3-3-7-16,2 8-7 0,-4 2-5 16,-2 0-3-16,-2 8-7 0,-4 4-3 0,0 1-5 15,-6-1-7-15,2 4-1 0,0-2-4 16,0 0-3-16,1-6-3 0,-2-2 2 15,3 2 1-15,4-2 3 0,3-5-1 0,6 0-1 16,-1-5-2-16,7-4-5 0,4-1-3 16,2-4-1-16,5-1-3 0,2-2-1 15,-3-1-5-15,-1-1-8 0,-1-1-14 0,-2 5-15 16,-4-2-22-16,-4 2-20 0,2-3-31 16,-5 6-38-16,0-5-48 0,-6 3-64 15,-2 1-512-15,-4 2 258 0,0 0 171 16</inkml:trace>
  <inkml:trace contextRef="#ctx0" brushRef="#br0" timeOffset="6998.75">17343 14633 30 0,'-6'-4'213'0,"2"-1"2"0,0 2-3 16,0-2-11-16,4 5-14 0,-9-1-19 15,9 1-16-15,0 0-9 0,0 0 0 0,-2 14-8 16,8 0-6-16,-1 5-9 0,3 2-6 16,2 4-9-16,2 8-7 0,0-2-8 15,2 6-7-15,4 6-9 0,-2-2-7 0,3 1-5 16,-3 2-8-16,2-2-4 0,0-1-4 16,-6 1-23-16,3 1-31 0,-5-7-37 15,1-3-36-15,-2 3-40 0,-1-5-41 16,0-4-39-16,-2 0-580 0,1-4 265 0,-2-2 176 15</inkml:trace>
  <inkml:trace contextRef="#ctx0" brushRef="#br0" timeOffset="7369.95">17490 15641 114 0,'-16'-1'211'0,"10"-5"-7"0,6 6-14 15,-8-5-10-15,4 3-12 0,2-4-14 16,2 6-12-16,-2-9-16 0,2 9-11 0,6-7-12 16,-2 7-6-16,2-6-13 0,2 6-7 15,-8 0-9-15,20 3-6 0,-10 0-7 16,-1 3-6-16,-1 6-3 0,1 1-5 16,0 5-3-16,-7 2-1 0,0 7-6 0,-2 1-1 15,-4-1-3-15,-3 4-4 0,0 0-2 16,-3 0-1-16,-1 0-2 0,1-3-1 15,0-1-1-15,0-6 0 0,4 0-3 0,0-8-1 16,0 1-2-16,2-3 1 0,4-2 3 16,2-2 1-16,2 2 0 0,2-3-3 15,4-6-2-15,2 0 3 0,0 0-5 16,3 0 0-16,0-6 0 0,2 3-5 0,-1-3-16 16,2 2-26-16,-4-2-24 0,1 0-38 15,0 2-35-15,0-3-23 0,-3-3-30 16,4 3-502-16,-4-1 235 0,0-2 155 0</inkml:trace>
  <inkml:trace contextRef="#ctx0" brushRef="#br0" timeOffset="7518.82">17923 15718 98 0,'2'-2'132'15,"1"-4"-10"-15,-3 1-16 0,0 5-10 0,4-6-17 16,-2 2-35-16,-2 4-26 0,4-8-32 15,-1 5-45-15,-1-2-153 0,0 0 72 16,2-3 48-16</inkml:trace>
  <inkml:trace contextRef="#ctx0" brushRef="#br0" timeOffset="7765.69">18090 15558 74 0,'2'5'177'0,"1"0"-4"0,1 2-5 15,5-1-3-15,-1 1-6 0,3 3-5 16,1-3-7-16,6-1-9 0,-2 1-9 0,1 2-8 16,6 0-10-16,-2-2-8 0,1 4-5 15,-6-4-6-15,2 0-3 0,-2 6-6 16,-3-5-5-16,-2 5-5 0,-5 1-9 16,1-1-4-16,-5 2-10 0,-2-1-3 0,0-1-5 15,-2 3-24-15,-3-4-36 0,-3 1-37 16,-1-1-40-16,1-2-33 0,-3 2-27 0,3-9-27 15,-4 2-492-15,2-5 229 0,0 0 152 16</inkml:trace>
  <inkml:trace contextRef="#ctx0" brushRef="#br0" timeOffset="7893.57">18104 15621 100 0,'-5'-6'140'0,"3"-1"-8"0,4-3-8 15,0 0-11-15,5-1-12 0,1-3-11 0,5 1-11 16,3-8-6-16,8 0-30 0,4 2-41 15,3-8-50-15,-1 1-275 0,6-2 110 16,-2-1 72-16</inkml:trace>
  <inkml:trace contextRef="#ctx0" brushRef="#br0" timeOffset="8194">19100 14159 101 0,'0'0'264'0,"-16"10"-12"0,9-1-12 16,2 7-12-16,1 4-14 0,4 2-13 15,2 6-10-15,3 6-20 0,4 5-11 16,1 4-16-16,2 4-12 0,2-4-16 0,0 3-12 15,1-3-8-15,0 2-15 0,0 0 1 0,-1-5-14 16,2 0-19-16,-6-5-25 16,2-3-32-16,-1 1-41 0,0-5-40 0,-1 2-49 15,1-7-51-15,-5 2-54 0,2-2-506 16,-4-4 254-16,2 3 169 0</inkml:trace>
  <inkml:trace contextRef="#ctx0" brushRef="#br0" timeOffset="8634.51">19395 15150 123 0,'0'-6'245'16,"2"-3"-20"-16,0 1-21 0,2 4-21 0,-2-3-16 16,4 1-17-16,0-2-14 0,3 5-13 15,0-3-14-15,1 4-10 0,-1 0-11 0,1-1-9 16,1 3-7-16,0 0-9 0,-3 3-6 15,0-3-6-15,1 6-5 0,-2 0-4 16,-3 3-5-16,0 1-1 0,-2 1-6 16,0 2-3-16,0-3 0 0,-2 4-5 0,0-1-3 15,0-1-1-15,2 3-2 0,-2-2-1 16,2-4-2-16,2 4-4 0,1-1 3 16,-1-2-1-16,4 1-3 0,-1-1 2 15,4-1-6-15,-1 1 3 0,0 1 2 0,-1-4-3 16,4 1 1-16,-3 2-2 0,-1 1 2 15,1-1-3-15,-1-1 1 0,-3 3 1 0,1-1 3 16,-5 0 6-16,-2 0 6 0,-2 7 11 16,-3-4 10-16,-3-1 8 0,-3 0 3 15,-4 2 2-15,-3 1 1 0,-4-5-3 16,1-1 0-16,-4-3-6 0,2 1-1 0,-1-6-3 16,1-2-7-16,-5-2-4 0,5-2-11 15,-2-7-20-15,-1 1-26 0,1-9-37 16,1 1-45-16,6-6-48 0,4 3-62 15,2-1-712-15,4-2 316 0,4 1 208 0</inkml:trace>
  <inkml:trace contextRef="#ctx0" brushRef="#br0" timeOffset="9020.59">20413 14436 122 0,'-4'-3'211'0,"4"3"-15"16,0 0-2-16,0 19-10 0,2-5-6 0,2 3-2 15,2 4-13-15,2 4-13 0,3 5-12 16,2 1-13-16,0 1-14 0,-1 3-8 16,1-1-11-16,0 0-8 0,3 7-10 0,-5-5-3 15,2 0-13-15,-3 2-25 0,1-4-30 16,-5 2-34-16,3-2-43 0,-3 2-44 15,1 0-38-15,-1-8-44 0,-2-1-442 0,0-1 218 16,0-1 144-16</inkml:trace>
  <inkml:trace contextRef="#ctx0" brushRef="#br0" timeOffset="9444.42">20716 15229 81 0,'4'-8'173'0,"0"3"-22"0,2-2-10 15,0 2-18-15,5 0-16 0,2-1-6 0,2 4-8 16,-3-1-12-16,3 1-9 0,0 2-6 16,-3 2-9-16,2 1-7 0,-2 5-5 15,-1-3-4-15,-5 0-1 0,0 7-4 16,0-4-2-16,-3 0-4 0,-1 4-1 0,-2 0-1 15,2 0 0-15,-2-3-7 0,0 2 2 16,2 1-4-16,0-1-2 0,1-1 3 16,3 1-1-16,-4 2 4 0,6-5 2 0,2 5-4 15,4-5 4-15,-4 1-3 0,5 1 1 16,0-3-3-16,0 0 0 0,-1 4 3 16,0-4 0-16,-2 3 0 0,-2-2 6 0,1-2 4 15,0 1 11-15,-5 0-3 0,-4 1 4 16,0 2-2-16,-4-1-2 0,-2-2-7 15,-5 1 0-15,-2 2-1 0,-3-1-6 16,0-1-3-16,-6-4 0 0,-1-1-6 0,0 3-12 16,2-6-30-16,-3 0-40 0,4-3-40 15,0 0-40-15,2-2-39 0,3-1-474 16,0-4 223-16,4 3 148 0</inkml:trace>
  <inkml:trace contextRef="#ctx0" brushRef="#br0" timeOffset="9653.41">21198 15249 117 0,'0'0'194'0,"9"6"-11"0,-5-2-8 0,-2 2-8 16,2 0-8-16,-2-1-6 0,0 2-14 16,0-1-12-16,2 2-12 0,-2-3-10 15,0 1-11-15,-2 2-10 0,2-6-8 0,1 3-8 16,-3-5-13-16,3 8-33 0,-1-2-49 15,-2-6-50-15,2 1-46 0,-2-1-45 16,0 0-389-16,0 0 189 0,0 0 125 16</inkml:trace>
  <inkml:trace contextRef="#ctx0" brushRef="#br0" timeOffset="9937.69">21399 15118 129 0,'0'0'189'16,"12"7"-2"-16,-12-7-2 0,12 6-7 0,-8 0-7 15,4 1-6-15,0-1-7 0,3 2-10 16,2-1-11-16,2 3-14 16,1-2-10-16,4 2-10 0,-2 1-8 0,2-3-8 0,-1 7-9 15,-2-6-6-15,0 3-7 0,-1-1-6 16,-2-2-5-16,-4 5-3 0,-2-5-4 15,-2 5-6-15,-4-3-2 0,-2 0-4 0,-2 0-4 16,-2 3-5-16,-2-3-8 0,-2 1-33 16,-4-3-37-16,0-2-46 0,2 1-49 15,-1-2-36-15,-2-6-596 0,5 0 265 0,-5 0 175 16</inkml:trace>
  <inkml:trace contextRef="#ctx0" brushRef="#br0" timeOffset="10099.34">21475 15152 55 0,'2'-8'250'0,"3"1"-16"0,5-3-17 0,0-1-24 15,10-1-15-15,0-1-19 0,8 1-19 16,-4-2-25-16,3-2-56 0,1 1-56 16,1 2-66-16,-3-9-89 0,4 6-320 0,-8-2 160 15,2-3 106-15</inkml:trace>
  <inkml:trace contextRef="#ctx0" brushRef="#br0" timeOffset="10410.34">22307 14143 281 0,'0'-8'291'0,"0"4"-23"16,0 4-11-16,0 0-13 0,0 0-15 15,11 22-14-15,-5-9-17 0,2 10-8 16,0 2-17-16,6 4-9 0,-4 5-15 16,5 1-18-16,2 1-10 0,-2 6-11 0,-1-2-9 15,2 2-14-15,-4 0-13 0,3-3-5 16,-4-2-32-16,-1 2-33 0,-4-6-36 15,1 0-44-15,-3-5-41 0,0 1-46 0,0 2-44 16,-2-5-60-16,1 3-594 0,1-5 293 16,-4 0 193-16</inkml:trace>
  <inkml:trace contextRef="#ctx0" brushRef="#br0" timeOffset="10636.97">22554 15052 187 0,'0'0'232'0,"4"3"-12"16,-4-3-4-16,-2 7-5 0,0 1-11 16,2 1-2-16,-2 1-13 0,2 2-9 0,0 1-13 15,2-2-12-15,0 1-13 0,0 3-8 16,6-2-13-16,0 1-11 0,0-2-10 16,5 1-9-16,4-2-10 0,0-3-7 0,1-1-24 15,0-1-32-15,1-2-43 0,0-3-44 16,-2-1-50-16,1-1-49 0,0-2-62 15,-4-4-579-15,-1 4 277 0,0-9 182 16</inkml:trace>
  <inkml:trace contextRef="#ctx0" brushRef="#br0" timeOffset="10829.99">22845 15041 152 0,'-20'8'205'0,"16"-2"-8"16,2 1-14-16,0 7-11 0,2-4-13 0,2 6-10 15,0 2-11-15,2 6-12 0,3 0 0 16,2 1-12-16,-1 9-12 0,2-6-8 16,1 3-10-16,0-1-12 0,1-2-37 15,-3-1-38-15,-1-7-54 0,3 5-38 0,0-1-46 16,-3-9-476-16,0 4 210 16,-2-2 139-16</inkml:trace>
  <inkml:trace contextRef="#ctx0" brushRef="#br0" timeOffset="11154.38">23782 13814 124 0,'-2'-9'242'0,"-2"7"-18"16,4 2 3-16,0 0-11 0,2 18-7 15,0-3-8-15,4 7-3 0,1 7-12 16,2 7-5-16,3 10-20 0,1 1-3 0,-1 3-25 16,4 19-13-16,2-2-10 0,-2-10-9 15,-6-8-12-15,2 1-6 0,-1 1-12 16,2-1-16-16,-5-1-33 0,1-1-39 15,-3-7-48-15,0 1-54 0,-2-1-54 0,0-3-52 16,-2-4-630-16,4-6 291 0,-6 1 192 16</inkml:trace>
  <inkml:trace contextRef="#ctx0" brushRef="#br0" timeOffset="11419.89">23958 15133 72 0,'-8'11'259'15,"1"-1"-8"-15,-1 1-17 0,1 5-15 16,1-1-14-16,2 1-12 0,2 1-14 0,2 2-13 16,0-5-13-16,2 6-16 0,2-5-13 15,2 0-9-15,3 0-14 0,4 2-9 16,-1-1-9-16,4-3-5 0,-2-3-15 0,1-2-37 15,2-1-34-15,-2-3-35 0,1-1-44 16,-2 0-30-16,0-3-45 0,0-3-52 16,-2 0-507-16,2-3 245 0,-1 1 162 15</inkml:trace>
  <inkml:trace contextRef="#ctx0" brushRef="#br0" timeOffset="11613.83">24162 15227 204 0,'-3'7'227'16,"1"0"-11"-16,2 7-19 0,0-1-13 0,0 5-16 16,2 1-15-16,3 5-7 0,-3 5-13 15,4-4-10-15,0 4-14 0,2 0-8 16,-1 4-12-16,2-5-15 0,-3-1-36 16,2-2-31-16,-1-2-39 0,-1-2-37 0,0-4-48 15,-2-3-63-15,3-3-423 0,-3-3 205 16,3-2 136-16</inkml:trace>
  <inkml:trace contextRef="#ctx0" brushRef="#br0" timeOffset="11762.61">24428 15283 55 0,'0'-7'117'16,"2"2"-36"-16,-2-1-52 0,2 0-53 0,-2-1-64 15,2 3 30-15,3-3 19 0</inkml:trace>
  <inkml:trace contextRef="#ctx0" brushRef="#br0" timeOffset="12006.06">24646 15165 149 0,'2'4'278'0,"-2"6"-15"0,2-3-21 15,5 6-20-15,-3-3-15 0,4 4-17 16,0-1-17-16,4 0-18 0,0 6-13 16,3-4-15-16,-2 1-12 0,-1 1-11 0,1 0-9 15,-3 0-11-15,1-2-7 0,-2 1-9 16,-3-3-4-16,0 2-9 0,-2 3-3 16,-4-9-8-16,0 4-4 0,-2 0-16 15,0-1-25-15,-2-4-42 0,0-1-50 0,0-1-55 16,-2-2-42-16,-1-4-41 0,7 0-539 15,-13-8 262-15,7-1 172 0</inkml:trace>
  <inkml:trace contextRef="#ctx0" brushRef="#br0" timeOffset="12133.75">24691 15227 65 0,'-2'-15'147'16,"0"2"12"-16,0-2 8 0,4 2-6 0,0-4-9 16,4 1-17-16,2-4-12 0,7-1-11 15,4 0-18-15,2-8-40 0,7 3-40 16,2-7-49-16,-1-1-79 0,11-10-306 15,2-4 143-15,1 1 94 0</inkml:trace>
  <inkml:trace contextRef="#ctx0" brushRef="#br0" timeOffset="12415.79">25340 13615 148 0,'0'0'225'16,"13"21"-16"-16,-4-6-12 0,-1 8-17 0,4 9-10 16,4 9-10-16,0 9-13 0,6 21-12 15,-3 1-9-15,1-1-13 0,-2 3-12 16,-2-1-9-16,0-3-8 0,-6-9-14 15,-2-10-15-15,1-1-39 0,-1 1-38 0,-1-1-47 16,-3-10-42-16,0 0-52 0,-1-2-471 16,-1-1 216-16,-2-6 142 0</inkml:trace>
  <inkml:trace contextRef="#ctx0" brushRef="#br0" timeOffset="12690.97">25636 15002 62 0,'2'6'219'0,"1"1"-14"15,-1 0-18-15,2 5-15 0,3-3-10 16,1 3-13-16,1 1-11 0,1-1-16 16,4 1 1-16,2 4-15 0,-2-4-6 0,1-1-7 15,0 3-6-15,-2-3-3 0,-3 1-4 16,1 0-4-16,-2-2-5 0,-3 2 0 15,-2 2-12-15,-2-6 0 0,0 3-9 16,-4-5-1-16,-2 6-7 0,0-5-8 0,-2-2-25 16,-3 1-40-16,2-1-41 0,-1 1-56 15,0-7-71-15,-3 0-558 0,11 0 257 16,-19-7 169-16</inkml:trace>
  <inkml:trace contextRef="#ctx0" brushRef="#br0" timeOffset="12831.08">25681 14999 194 0,'2'-13'237'16,"2"-4"4"-16,0 2-12 0,8-4-22 16,-2 2-18-16,6 0-22 0,6-4-15 15,-1 0-22-15,3 0-48 0,-4-1-63 0,4 5-73 16,-5-5-86 0,-5 3-423-16,-3 0 192 0,-4-2 126 0</inkml:trace>
  <inkml:trace contextRef="#ctx0" brushRef="#br0" timeOffset="14302.02">8830 13519 82 0,'-4'-3'154'0,"2"-1"-5"0,2 4-2 0,-5-6-7 16,5 6-7-16,-2-4-4 0,2 4-13 16,0 0 1-16,2-9-2 0,5 5-7 15,2 0-7-15,3-4-4 0,3 1-13 0,6-2-5 16,2-3-7-16,9 0-6 0,0-1-7 16,1 0-5-16,4-1-8 0,-3 3-1 15,2-3-5-15,-4 3-5 0,-1 0-2 16,-3 4-5-16,-3-3-4 0,-2 2-5 0,-6 2 1 15,0 1-2-15,0-1-7 0,-5 2-15 16,0 2-25-16,-4-2-28 0,-2 4-37 0,-6 0-27 16,0 0-35-16,8 4-477 15,-8-4 215-15,0 0 142 0</inkml:trace>
  <inkml:trace contextRef="#ctx0" brushRef="#br0" timeOffset="14959.76">8088 13208 100 0,'-7'-12'187'0,"0"2"-1"0,3 2-8 16,0 2-8-16,2 0-15 0,-2 1-15 16,4 5-14-16,-6-6-12 0,3 4-10 0,3 2-1 15,0 0-6-15,0 0 0 0,5 22-4 16,-1-13-5-16,0 7-3 0,0 3-5 15,4-1-10-15,-1 6-2 0,2 0-5 16,-3 1-8-16,4-1-5 0,-4 1-4 0,3 2-8 16,2-4 2-16,-3 2-10 0,-1-4-22 15,-1 0-29-15,0-4-33 0,0 0-42 16,1-2-46-16,-2-3-61 0,-1-3-496 16,-4 0 237-16,4-3 158 0</inkml:trace>
  <inkml:trace contextRef="#ctx0" brushRef="#br0" timeOffset="15777.72">8572 11268 94 0,'0'0'163'0,"0"0"-2"15,0 0-5-15,0 0-8 0,0 0-6 0,0 0-12 16,0 0-6-16,13-8-6 0,-7 5-9 16,0-3-3-16,4 0-9 0,4-2-5 15,2 1-3-15,6-3-6 0,-1 1-7 0,5-3-5 16,-2 5-11-16,2-3-5 0,-1 0-7 16,1 3-4-16,0-1-3 0,-3 2-6 15,-2 1-4-15,-2-1-4 0,-1 0-6 16,0 3-23-16,-4-2-23 0,-1 1-30 0,0 3-30 15,-2-2-32-15,-1 0-35 0,-2 2-489 16,-8 1 218-16,10-2 143 0</inkml:trace>
  <inkml:trace contextRef="#ctx0" brushRef="#br0" timeOffset="16662.7">7801 11615 169 0,'0'0'172'0,"-8"2"-4"0,8-2-3 16,0 0-8-16,-8 0 0 0,8 0-4 15,0 0-6-15,0 0-2 0,-11-6-3 0,9 0-13 16,2 6-8-16,-3-9-9 0,3 2-7 16,3-1-8-16,-1-1-9 0,3 1-7 0,1-3-9 15,0 2-7-15,4-2-11 0,-1 0-1 16,2 3-6-16,1 0-5 0,-1 0-3 16,3 3-7-16,0 3-1 0,-2 2-9 15,0 2 5-15,2 1-3 0,-2 7-3 0,-1 2-1 16,-1 1-1-16,-1 7 1 0,-3 1-4 15,-1 4-3-15,-1 0 1 0,-2 0-1 16,0 1-2-16,-2-3-4 0,0 0 2 16,0-3 0-16,0-1-5 0,2-2 0 0,-2 0 2 15,2-4 2-15,2 0 0 0,2-1-2 16,4-5 1-16,0-1-1 0,2-4 1 0,1-2-1 16,6 0 1-16,-2-4-4 0,3 0 1 15,-2 0-1-15,-1-1 1 0,0 1-5 16,-2-2-5-16,-1 3-15 0,0-3-18 15,-4 2-12-15,-2 0-21 0,-2 0-20 0,1 1-29 16,0-1-37-16,-3 0-49 0,-2-1-577 16,0 0 267-16,-2 5 176 0</inkml:trace>
  <inkml:trace contextRef="#ctx0" brushRef="#br0" timeOffset="17433.05">8013 9353 22 0,'0'0'163'16,"0"0"-11"-16,0 0-4 0,0 0-7 15,-10 10-4-15,10-10-10 0,0 8-6 0,0-8-1 16,-2 9-7-16,2-5-4 0,-2 1-5 15,2 1-7-15,0 0-7 0,0-6-7 16,-2 9 0-16,4-5 1 0,-2-4 1 16,2 6 7-16,2-4 7 0,-4-2 0 0,12 2-3 15,1-6-4-15,2 2-9 0,4-6-2 16,3 1-5-16,2-1-5 0,4-3-9 16,4-1-4-16,3 1-4 0,0-3-3 15,-1 4-4-15,-2-2-6 0,-1 0-5 0,-3 5 0 16,-3-3-4-16,0 2-7 0,-5 2-2 15,-2 0-4-15,-1 4-6 0,-1-3-16 0,-4 1-18 16,0 1-23-16,-1-2-32 0,-2 4-29 16,-3-1-51-16,2 2-39 0,-8 0-62 15,7-3-562-15,-7 3 278 0,0 0 184 16</inkml:trace>
  <inkml:trace contextRef="#ctx0" brushRef="#br0" timeOffset="18133.44">7221 9544 15 0,'-2'-6'189'15,"2"-1"-18"-15,2 1-13 0,3 0-13 0,-1 0-15 16,2-1-13-16,5 2-9 0,0 0-10 16,-1 2-13-16,2 0-9 0,2 1-6 15,0 2-4-15,-1 0-9 0,0 5-4 0,2-2-4 16,-5 2-4-16,0 4-7 0,0 0-9 15,-6 1 4-15,-2 1-3 0,0 0-2 16,-4 1-2-16,2-1-3 0,-4 2 1 0,2-1 0 16,0-3 1-16,-1 3-2 0,-2-3-1 15,3-1-7-15,2-1 3 0,0 2 1 16,4-2 1-16,2-2 1 0,6 4-1 16,0-4-2-16,6-2-3 0,-2 3 1 0,3 0-2 15,1-1-2-15,-2-3-1 0,2 4 2 16,-1 0-3-16,-3 2 2 0,2-3 1 15,-6 3 4-15,0 1 8 0,-2-1 8 0,-6 0 5 16,0 4 6-16,-6-3 2 0,-4 3 6 16,-6 1 2-16,-2 0-5 0,-5-2 6 15,-2 1-3-15,-7-3 2 0,-1-2-5 0,-1-1-4 16,-2-1-2-16,1-5-5 0,1-2-6 16,-2-4-2-16,5-1-6 0,-5-5-20 15,4-1-25-15,1-4-29 0,3-2-27 0,2-2-31 16,2 0-43-16,5-3-47 0,-1-2-613 15,7 2 276-15,-4 2 182 0</inkml:trace>
  <inkml:trace contextRef="#ctx0" brushRef="#br0" timeOffset="18940.12">7632 7749 73 0,'-4'-6'170'15,"4"6"-5"-15,-2-5-15 0,2 5 6 16,-5-4-6-16,5 4-4 0,0 0-8 0,0 0-6 15,-4-6-5-15,4 6-5 0,0 0-3 16,-2-3-9-16,2 3 3 0,0 0-2 16,0 0-4-16,0 0-7 0,-4-6-1 15,4 6-4-15,0 0-6 0,0 0-5 0,0 0-11 16,0 0-4-16,4-8-6 16,2 4-5-16,7-3-5 0,2 0-8 0,8-5 0 15,3 0-11-15,4-3 4 0,3 2-9 0,-1-3-2 16,2 4 1-16,0 0-6 0,-1 0-3 15,-1 1-3-15,-4 3-1 0,-3-1-8 16,-1-1-22-16,-1 2-20 0,-6 3-27 0,0-1-18 16,-5 1-25-16,2 0-38 0,-4 2-45 15,-6-1-47-15,0 2-559 0,-4 2 270 16,0 0 178-16</inkml:trace>
  <inkml:trace contextRef="#ctx0" brushRef="#br0" timeOffset="19375.28">6840 7601 29 0,'0'-6'193'0,"-2"0"-11"0,2 6-13 0,-2-7-21 16,2 7-12-16,-2-6-13 0,2 6 0 15,0 0-3-15,0 0-10 0,0 0-5 0,0 25-1 16,0-15-4-16,0 7-10 0,2-1-9 16,0 3-7-16,0-1-10 0,0 1-3 15,3 0-7-15,-1-4-4 0,3 2-5 16,-1-1-4-16,4-5-6 0,3 0-3 0,2-1-3 16,2-5-8-16,2-1-27 0,2-1-34 15,3-3-37-15,5 0-30 0,-1-3-23 0,-3-1-27 16,2-3-456-16,-1-1 208 0,-3-3 138 15</inkml:trace>
  <inkml:trace contextRef="#ctx0" brushRef="#br0" timeOffset="19597.42">7086 7542 100 0,'-6'-4'208'15,"2"0"-20"-15,0 0-20 0,4 4-12 16,-7-2 2-16,7 2 0 0,-3 12-8 15,6 1-3-15,-1 2-5 0,3 6-8 0,-1 1-10 16,2 8-9-16,2 3-12 0,0 0-9 16,4 3-9-16,-2 1-11 0,3 5-5 15,-1-1-7-15,-1-2-14 0,0-3-34 0,-3-4-37 16,-2-1-44-16,0-3-48 0,-1-3-44 16,-1 0-47-16,-1-5-450 0,-1-6 223 15,-2-1 148-15</inkml:trace>
  <inkml:trace contextRef="#ctx0" brushRef="#br0" timeOffset="20502.6">6993 5847 77 0,'-6'1'193'0,"6"-1"-2"0,0 0-5 16,0 0-5-16,0 0-7 0,0 0-11 15,0 0-11-15,0 0-9 0,0 0-10 0,0 0-10 16,0 0-10-16,-6-12-8 16,6 12-12-16,0-7-6 0,0 7-16 0,0-7-2 15,2 1-8-15,-2-1-2 0,0 1-9 16,0-2-4-16,2 2-6 0,0-2-5 0,0-1-6 16,0 1-1-16,0 1-1 0,0-3-2 15,2 2-4-15,2-1 0 0,1-1 0 16,-1 1-2-16,1 1 0 0,1-1-1 15,1-1 1-15,1 3-1 0,3-3-1 0,0 3-1 16,1-1-1-16,6-2-2 0,1 3 4 16,0-3-3-16,4 2-2 0,1 1-1 0,-1-3-1 15,3 2-1-15,0 1-3 0,-2 0 2 16,2-4-3-16,1 4 1 0,-1 0-1 16,-2-3-9-16,-3 5-12 0,-4-1-24 15,0 0-21-15,-2 3-24 0,-4-3-29 0,1 0-39 16,-1 0-51-16,-2 0-577 0,-3 1 265 15,-3-3 176-15</inkml:trace>
  <inkml:trace contextRef="#ctx0" brushRef="#br0" timeOffset="21044.05">6074 5875 85 0,'-2'-4'197'0,"2"4"-12"0,-4-6-15 0,4 6-15 0,0 0-9 15,0 0-9-15,-4-4-8 0,4 4-7 16,0 0-3-16,-4 12-13 0,4-12-8 0,2 11-6 15,0-3-3-15,0-1-7 0,2 3-4 16,2-2-4-16,3 1-5 0,2 1-3 16,3-3-4-16,5 4-6 0,5-1-10 0,1-2 0 15,0-1-3-15,5 3-6 0,-3-2-4 16,3-1-5-16,0 0 1 0,-5 2-5 16,1-1-2-16,-3 0-1 0,0 3-4 15,-2-4 1-15,-3 5-3 0,-4-3 0 0,-4 0 0 16,-1 4-5-16,-2-1 2 0,-5 0-4 15,0-1-13-15,-4 0-23 0,-2 1-20 16,-1-3-30-16,-2 3-25 0,1-4-35 0,-2-3-41 16,2 0-562-16,-5-2 252 0,0-2 167 15</inkml:trace>
  <inkml:trace contextRef="#ctx0" brushRef="#br0" timeOffset="21232.45">6127 5842 148 0,'2'-8'209'0,"0"-3"-19"0,2 2-11 15,6-2-17-15,-2-1-16 0,2-1-19 0,3 1-8 16,4-1-10-16,-5 1-27 0,5 1-35 16,1-2-38-16,-2 1-47 0,4 1-59 15,-6 1-377-15,1 1 161 0,-2-3 107 0</inkml:trace>
  <inkml:trace contextRef="#ctx0" brushRef="#br0" timeOffset="22063.8">6756 3613 9 0,'0'0'190'16,"-5"-3"-5"-16,5 3-6 0,0 0-5 0,0 0-7 15,0 0-7-15,0 0-6 0,0 0-6 16,-8-1-5-16,8 1-16 16,0 0-8-16,0 0-5 0,-12 3-10 0,12-3-5 0,-9 1-6 15,5 3-4-15,4-4-9 0,-11 6-8 16,7-4-2-16,0 2-5 0,4-4-4 15,-9 3-4-15,9-3-5 0,-6 5-4 0,6-5-1 16,-4 1-7-16,4-1-6 0,-4 4-2 16,4-4-3-16,0 0-1 0,0 0-3 15,0 0 2-15,0 0-4 0,27-5 2 0,-12 0-4 16,2 2 2-16,4-3 0 0,2-1 2 16,1 0-3-16,3-2-2 0,3 1-3 15,2 0 3-15,-3-3-6 0,1 5 0 16,-2-1-3-16,-4-1 1 0,2 2-2 0,-5 1-3 15,-1 2 2-15,-4-3-3 0,1 3 0 16,-2-3-4-16,-2 4-10 0,-3 1-11 16,0-3-23-16,2 1-28 0,-6 0-29 0,2 0-42 15,-4 1-58-15,-4 2-738 0,4-7 319 16,-4 7 210-16</inkml:trace>
  <inkml:trace contextRef="#ctx0" brushRef="#br0" timeOffset="22628.74">5420 3438 183 0,'-2'-6'213'0,"0"1"-13"0,0 1-19 15,2 4-13-15,-4-7-20 0,4 7-18 16,0 0-12-16,0 0-5 0,-9 13-7 16,7-2-4-16,2 4-5 0,0 3-5 0,2 4-5 15,0 3-6-15,3 6-2 0,1 2-7 16,4 0-5-16,-1 2-8 0,2-1-4 0,3-2-11 16,-1 1 4-16,4-5-4 0,2 2-4 15,0-7-3-15,0 1-5 0,3-6 2 16,-2-2-3-16,2-5-6 0,-1-1-2 15,-3-5 1-15,2-1-2 0,-3-3-3 0,0-2 1 16,-2-3-3-16,-1-1-1 0,0-1 0 16,-4-4-3-16,-4 1-1 0,0 0-1 15,-4-3-1-15,-2 3-1 0,-4 1-1 0,0 0-4 16,-4 0 1-16,-3 3-6 0,-2 1-5 16,3 0-9-16,-3 2-22 0,-2 2-22 15,4 0-23-15,-1-1-29 0,2 1-31 16,-2 1-43-16,4 1-39 0,8-2-475 0,-14-2 238 15,7 1 157-15</inkml:trace>
  <inkml:trace contextRef="#ctx0" brushRef="#br0" timeOffset="23651.82">5547 769 87 0,'0'-9'145'0,"2"0"-11"15,-2-3-7-15,0 2-4 0,2 0-8 0,-2-1 4 16,2-1-6-16,-2 4-6 0,0-3-7 15,0 4-5-15,0-2 0 0,2 0-3 16,-2 2-7-16,0 0-4 0,0-1-6 16,2 1-6-16,-4-1-3 0,4 1-7 0,-2 1-3 15,3-2-7-15,-3 2-5 0,0 1-3 16,0 5-5-16,2-10-2 0,-2 6-5 16,0 4-5-16,0-6-5 0,0 6-2 15,0-5-2-15,0 5-3 0,0 0 0 0,0 0 1 16,0 0-3-16,0 0 1 0,9 15 5 15,-5-5-1-15,4 3 3 0,-2 2-3 0,3 2-1 16,2 3 5-16,-1 2-3 0,5 3 1 16,-1 4-3-16,2-2 3 0,0 1-3 15,-3 2-1-15,4 1 1 0,-2-1-3 0,0 1 3 16,0 1-2-16,-1-1-1 0,2 3 2 16,-2-2-4-16,-1-1 2 0,1 2-3 15,0-1 1-15,0 0-1 0,1 0-1 0,0 1 2 16,0-3-1-16,-1 3 1 0,2 0-5 15,-2-4 5-15,0 2-3 0,2-2-6 16,-2-1 6-16,1-1 2 0,-2-1-1 16,-2-1-1-16,-1-1-4 0,0-2 6 0,2 1-3 15,-4-3 2-15,2 0-1 0,-1-1 0 16,0-2-4-16,-1-2 2 0,-2 0 0 0,3 1-2 16,-3-2 0-16,0-1-8 15,0-1-10-15,-1-4-17 0,2 4-15 0,-1-3-15 16,-2-1-16-16,0-1-20 0,-2 1-15 15,2 0-19-15,0-3-25 0,1-1-29 0,-5 0-428 16,0-4 209-16,0 0 138 0</inkml:trace>
  <inkml:trace contextRef="#ctx0" brushRef="#br0" timeOffset="24358.26">5533 461 96 0,'-2'-9'151'0,"0"5"-1"0,2 0-9 0,-3-2-5 16,3 6-13-16,-2-7-15 0,2 7-10 15,0 0-12-15,0 0-8 0,0 0-1 16,0 0-6-16,-4 27 3 0,4-9-5 16,0 2-4-16,2 4-4 0,-2 1-1 0,2 3 2 15,-2-1-6-15,2 1-6 0,1 1 0 16,-1-4-2-16,0 1-6 0,0-5-4 16,-2 1-4-16,2-6-2 0,0 2-7 0,0-3 6 15,-2-2 13-15,0-2 14 0,2-1 12 16,-2-2 9-16,0-2-6 0,0-6-10 15,0 0-5-15,0 0-7 0,0 0-8 0,-8-31-6 16,6 10-4-16,0-6 0 0,0-3-5 16,-1-2-5-16,-1-6-4 0,2 0-2 15,-1 7-1-15,1-2-4 0,4 4-1 0,-2-1-2 16,3 3-1-16,-3 1-1 0,4 1-1 16,1 0-4-16,-1 7-1 0,2-3 0 15,2 5 1-15,0 5 0 0,4 1 0 16,-2 1-3-16,2 5 5 0,1 2-2 0,2 2-2 15,2 5 2-15,-1 0 4 0,4 4-2 16,1 0 0-16,0 5 1 0,0 1-2 16,1 1 2-16,1 2 0 0,-4-2 2 0,0 1-2 15,0 0-1-15,-2-3 0 0,0 0-2 16,-2-1-8-16,-5-1-22 0,3 0-32 16,-5-3-32-16,3 1-38 0,-2-1-33 0,-1 3-29 15,0-3-594-15,1 3 267 0,-4-1 177 16</inkml:trace>
  <inkml:trace contextRef="#ctx0" brushRef="#br0" timeOffset="24895.51">6051 1513 33 0,'-5'3'132'0,"5"-3"-3"0,-6 5-9 16,4 0 0-16,0-1-4 0,0-1-2 16,2-3-3-16,-2 11 0 0,2-11-2 0,-2 4-1 15,2-4 0-15,0 6 0 16,0-6 0-16,6 6-1 0,-2-4 9 0,-4-2-3 15,20 0-5-15,-8-2-3 0,7-1-4 16,7-3-7-16,-1-1-8 0,4-1-4 16,3-4-9-16,3 2-4 0,-1-2-9 0,-1 4-6 15,-5-3-4-15,-3 2-5 0,0 2-3 16,-1-2-4-16,-3 4-6 0,-5 0 0 16,2-1-5-16,-4 0 0 0,-1 3-3 0,0-2-6 15,-3 4-10-15,-1-3-14 0,-3 2-22 16,3 0-21-16,-9 2-35 0,13-2-40 15,-13 2-37-15,0 0-53 0,0 0-593 0,0 0 274 16,0 0 182-16</inkml:trace>
  <inkml:trace contextRef="#ctx0" brushRef="#br0" timeOffset="25587.47">4775 1683 72 0,'-9'-1'179'16,"3"-1"-9"-16,-1-1-3 0,1 0-9 15,6 3-8-15,-8-4-11 0,4 3-13 0,4 1-13 16,0 0-11-16,-6-5-6 0,6 5-4 16,0 0-3-16,14-9-2 0,-4 7-4 15,6-3-6-15,2-1-4 0,5 0-3 0,1-2-5 16,2-1-2-16,-3 2-7 15,4-2-1-15,0 0 1 0,-3 2-2 0,1-3 3 16,-1 0 2-16,-4 3 4 0,-2-1 3 16,-4 1 6-16,2 1 10 0,-2 0-5 0,-1 0 0 15,-5 0-2-15,1 4-3 0,0-3-6 16,-1 2-15-16,0 0-6 0,-2 2-4 16,-2-1-6-16,-4 2-4 0,14 3-2 15,-8 3-4-15,0 4 2 0,3 4 0 0,-1 6-8 16,3 5 5-16,0 4-6 0,1 5 2 15,-2 0-6-15,4 0 0 0,-4 4-1 0,5 2 0 16,-3 2 1-16,1-6-2 16,-2-1 1-16,-1-1-8 0,0 0-11 0,2-1-29 15,-4-7-23-15,-2-1-35 0,0-5-44 16,1 2-42-16,-1-5-34 0,1-1-39 0,-3-3-658 16,-2-4 309-16,0 1 205 0</inkml:trace>
  <inkml:trace contextRef="#ctx0" brushRef="#br0" timeOffset="25776.94">5167 2139 75 0,'-7'-4'256'0,"2"-1"-19"16,3-1-18-16,4-4-14 0,7-2-16 15,2 1-16-15,8-6-18 0,4-2-14 0,4-2-16 16,5-4-17-16,2 3-28 0,1-5-46 15,-7 6-56-15,7 1-61 0,-3 0-62 16,-6 3-449-16,2-2 201 0,-7 4 134 16</inkml:trace>
  <inkml:trace contextRef="#ctx0" brushRef="#br0" timeOffset="31511.91">11732 12778 25 0,'0'0'127'0,"-2"-7"-7"0,2 7-5 15,-2-5-6-15,2 5-4 0,-2-5-4 0,2 5-1 16,-4-8-3-16,4 8-1 0,-2-3-2 16,2 3-8-16,-5-9-2 0,3 7-10 15,0-4 1-15,2 6-6 0,-4-8 2 16,2 2-5-16,0 2-2 0,-1-1 3 0,1-1-6 15,0 0-8-15,0 1 4 0,2 5-5 16,-2-8-2-16,0 2-4 0,2 6-2 0,-3-7-5 16,3 7-3-16,-2-6-3 0,2 6-2 15,-2-4-5-15,2 4-4 0,0 0-1 16,-2-5-1-16,2 5-2 0,0 0-4 16,0 0-2-16,0 0 5 0,0 0 7 0,2 16 6 15,0-8-1-15,0 0 3 0,1 1-4 16,1 3 2-16,0 1 0 0,1 3-1 0,-1-3-2 15,0 1-1-15,2 1-1 0,-1 1-5 16,-1 1 1-16,0-3-4 0,0-1 2 16,0 1-4-16,3-1 0 0,-5-2-1 15,3-1-9-15,-3-2 6 0,2 1 0 0,-2-1-3 16,0-3 1-16,0 3-2 0,0-2-1 16,0 0-2-16,-2-4-4 0,2 4-4 15,-2-6-19-15,0 6-30 0,0-6-28 16,-4 5-37-16,4-5-23 0,0 0-31 0,0 0-31 15,0 0-509-15,-19-6 242 0,14 0 159 16</inkml:trace>
  <inkml:trace contextRef="#ctx0" brushRef="#br0" timeOffset="32165.04">11546 12544 69 0,'-4'-4'139'0,"-2"3"-6"16,6 1-8-16,-16 0-9 0,16 0-3 16,-16 2-8-16,5 3-1 0,3 2-5 15,-6 1-2-15,4 2 0 0,2 2-4 16,-2-1-3-16,0 4-3 0,4-2-2 0,0 2-7 15,2 1 1-15,0 1-5 0,2 2-3 16,2-2-5-16,2 2-3 0,0-3-6 16,2 4 0-16,2 0-6 0,2 1-1 15,4-2-3-15,0 1-4 0,0-3-3 0,4 3 0 16,3-5-3-16,-3 2-1 0,2 0-1 16,2-4-1-16,2-1-5 0,-1 0 0 0,2-4-1 15,2-2-3-15,3 0-5 0,-2-4 0 16,-1-2-2-16,5 0-2 0,-3-3-1 15,1-2-2-15,-3 2 0 0,2-3-4 16,-1 1-5-16,-3-3 4 0,1-1 1 0,-2 2-1 16,0-2-1-16,-3-1-2 0,2 1 0 15,-4-3 1-15,0-1-6 0,0-1 4 0,-3 3 0 16,-2-2 0-16,-2 0-1 0,1-1 0 16,-5-3 0-16,0 2-1 0,-2-3 2 15,0 2-3-15,-4-1 0 0,0-1-1 16,-4 0 0-16,0 0-1 0,-2 1 4 0,-3-2-5 15,-1 2 0-15,-3 1 1 0,-2 2 0 16,-1-2 0-16,-2 5 1 0,-3-3-1 16,0 3 1-16,0 1-1 0,-5 3-2 15,1 2 4-15,4 0-2 0,-4 3-1 0,1 0 2 16,1 2 0-16,0 2-3 0,-5 2 3 16,3 2 1-16,-3-1 0 0,3 3-2 0,-3 4-4 15,6-3 5-15,-2 1 0 0,0 4 0 16,1-3 1-16,5 0-7 0,-4 2-17 15,5-1-19-15,0-3-29 0,4-1-29 16,1 1-40-16,1 1-40 0,-2-4-41 0,3-1-468 16,2 1 234-16,-1 2 155 0</inkml:trace>
  <inkml:trace contextRef="#ctx0" brushRef="#br0" timeOffset="36310.75">13561 10241 62 0,'-7'-4'122'0,"7"4"-10"16,-4-5-2-16,4 5 2 0,-8-4 1 0,4 2-7 16,4 2-5-16,-7-6-1 0,1 4 2 15,6 2-15-15,-8-6 7 0,4 5-5 0,4 1 1 16,-10-6-5-16,8 2-5 0,2 4-1 16,-8-4-7-16,6 0-7 0,2 4-9 15,-4-7-4-15,4 3-4 0,0 4-6 16,4-11-4-16,2 5-2 0,-2 0-5 0,3 3-5 15,2-2-2-15,-1 1-4 0,3 1-2 16,-1 2 1-16,1 1-4 0,0 0-1 0,-1 3-5 16,2 2 2-16,2 3 1 0,-6 2-3 15,0 1 0-15,1 2 2 0,-5 2-1 16,-2 5-4-16,0-1 4 0,-2 0 0 16,-2-1-2-16,0 4 1 0,-5-2 1 0,3 0 3 15,0-1-3-15,0-2 7 0,-2-2-1 16,4-1 1-16,-2-3-1 0,1 0-1 15,0-1 5-15,1-3-1 0,2 1 0 16,2-3-1-16,4 0 1 0,0-4 0 0,2 2-3 16,0-1 2-16,5-4-4 0,0-1 1 15,0 2-1-15,-1-4-3 0,4 2 0 0,-2-1 1 16,0 1-1-16,-3-1-1 0,2 0-2 16,-4 2 2-16,1 0 0 0,-2-2 4 15,-1 2 0-15,0 0-1 0,-1 1 4 16,0-2-4-16,-6 3-6 0,10-1 7 0,-10 1-3 15,9-2-2-15,-9 2 0 0,7-2-5 16,-7 2-27-16,4-4-18 0,-4 4-26 0,0 0-32 16,0 0-36-16,0 0-36 15,-9-9-34-15,4 5-512 0,-1 0 244 0,0 0 161 16</inkml:trace>
  <inkml:trace contextRef="#ctx0" brushRef="#br0" timeOffset="36849.67">13465 10056 87 0,'-12'0'129'0,"-3"0"-2"0,-4 4 2 16,2-1-4-16,-1 5-8 0,-4 2-5 0,3 3-2 15,0 2-5-15,0 2-2 0,-3 7-2 16,6-2-8-16,-3 3-2 0,2 4-5 16,2-1-2-16,5-3-5 0,0 2-4 15,4-2-4-15,2 3-3 0,2-3-5 0,4 2-4 16,2-3-6-16,2 1-1 0,8-1-7 16,0 1 1-16,5-2-1 0,7-2-4 15,2-2-4-15,-1-1-3 0,5-3-7 16,0-3 2-16,1 0-2 0,3-2-1 0,-2-2-3 15,-2-4-4-15,2-2 2 0,-3-2-3 16,1-4-4-16,-2 0 0 0,1-2-1 0,-3-1-1 16,4-5-1-16,-1 0-3 0,-1-3 3 15,-4-4-1-15,-1 1-4 0,-3-7 3 16,-4 0 0-16,0-2 4 0,-6-2 4 16,-2-3 2-16,-5 4-1 0,-1-3-1 0,-6 1-1 15,-3 0 0-15,-1-3 0 0,-4 0-1 16,-3 3 1-16,-4 3 1 0,0 2-1 0,-2 0-1 15,-4 3 0-15,-3 2-1 0,1 2-1 16,-5 2-1-16,-2 3 1 0,-4 4-3 16,1-1-1-16,-3 6-3 0,-2 1-1 15,3 3-2-15,-5 1-1 0,6 1-18 16,2 0-24-16,1 4-29 16,3 0-23-16,0 1-37 0,5 3-36 0,1 1-51 0,3 1-553 15,4 1 262-15,-2-1 172 0</inkml:trace>
  <inkml:trace contextRef="#ctx0" brushRef="#br0" timeOffset="42447.36">16888 5902 104 0,'0'0'113'0,"0"0"-2"0,-10 1-4 0,10-1-3 16,-4 2-16-16,4-2 7 0,0 0 2 15,0 0 3-15,0 0-7 0,-9 2 1 16,9-2-4-16,0 0-3 0,0 0-4 0,0 0-8 15,0 0-4-15,0 0-4 16,-9-5-6-16,9 5-3 0,0 0-7 0,0-8-3 16,0 8-5-16,2-8-2 0,-2 8-5 15,7-9-5-15,0 5-5 0,-1-2 3 0,2 2-4 16,3-2-5-16,-3 3 0 0,3-1 1 16,4-2-5-16,-3 4-2 0,2-1-2 15,0 0-1-15,-2 1-2 0,1 2 1 0,0-3-2 16,0 6 1-16,-3-3-6 0,3 2 1 15,-4 1 1-15,-1 2 0 0,0 1 0 16,-2 0-1-16,-3 1-2 0,1 3-2 0,-2-1 6 16,-2 3-4-16,-2-3 0 0,0 3-1 15,-3-3 3-15,1 1-2 0,-4 1-3 16,2-2 4-16,-2 3-1 0,0-5-2 16,2 1 5-16,-2 0-2 0,2-2 1 0,0-1-1 15,1 1 1-15,1-1 3 0,0 0-2 16,4-1 0-16,0-4 1 0,-2 5 0 0,2-5-1 15,0 0-1-15,17 3 0 0,-7-2-2 16,0-1 2-16,4 0 0 0,-2 0 0 16,3 2-4-16,-2 1 2 0,1-2-2 15,1 0 0-15,-2 4 0 0,-2-4 2 0,-1 1 1 16,-2 2 0-16,-1 1 5 0,0-2 0 16,-5 2 2-16,-2 1 0 0,-2 0-1 15,-5-2 3-15,0 1 0 0,-3 1-1 0,-2 2 1 16,-4-5-3-16,2 1-1 0,-3 0 1 15,-3-2 0-15,4 0-3 0,-4-2 1 16,4 0-2-16,-3-2-4 0,2-2 1 0,2 1-4 16,-3-3-16-16,4 0-28 0,0 0-34 15,1 0-31-15,2-1-33 0,3 2-25 16,-3-1-474-16,5-1 219 0,0-2 144 0</inkml:trace>
  <inkml:trace contextRef="#ctx0" brushRef="#br0" timeOffset="42931.08">16829 5734 7 0,'-6'-4'138'0,"-3"2"-7"0,1 2-9 15,8 0-1-15,-21 2-12 0,8 4 1 16,0-1-2-16,1 5-3 0,-4 2-7 16,2 0-7-16,-1 5-5 0,2 2-1 0,3 4-1 15,-1-1-7-15,3 3-7 0,2 1-1 16,4 1-6-16,0-1-7 0,4 3-4 16,2-2-4-16,4 1-2 0,2 1-4 0,3-3-2 15,4 1-4-15,2-4-6 0,5-2 1 16,1-2-21-16,7-2 0 0,0-6-3 15,2 0 2-15,3-5 1 0,-3-4-1 0,2-3 1 16,0 0-1-16,5-4-3 0,-3-1-2 16,-3-3 2-16,-1-5 3 0,-2-1 3 15,-2-3 11-15,-5-2 9 0,-3-1 3 0,-4-3 5 16,-3-3-4-16,-4-4 1 16,-5 3-9-16,-4-2-1 0,-4 3 1 0,-4-2-3 15,-5-2 0-15,-4 3 0 0,-3 1-3 0,-6 5-4 16,-6 3 0-16,1 1-1 0,-5 5-3 15,0 4-1-15,-2 0 0 0,7 6-10 16,-3 1-18-16,4 2-34 0,-1 2-35 16,5 1-37-16,1 3-41 0,4-2-37 0,0 4-487 15,2-2 234-15,0 0 153 0</inkml:trace>
  <inkml:trace contextRef="#ctx0" brushRef="#br0" timeOffset="47126.39">21681 238 50 0,'0'0'69'0,"0"0"-4"16,0 0-9-16,0 0-7 0,0 0-4 15,0 0-7-15,0 0-1 0,0 0-4 16,0 0-4-16,-7 4-4 16,7-4-1-16,0 0-1 0,0 0-7 0,0 0 2 0,0 0-2 15,0 0 0-15,0 0-5 0,0 0-1 16,-6 2 6-16,6-2-3 0,0 0 0 15,0 0 0-15,0 0-1 0,-3 4-3 0,3-4 1 16,0 0-5-16,0 0 2 0,0 0 2 16,0 0-3-16,0 0 1 0,-4 3-1 0,4-3 0 15,0 0-2-15,0 0 12 0,0 0-13 16,0 0 4-16,0 0-3 0,0 0 2 16,0 0 3-16,0 0 3 0,0 0-6 15,0 0 3-15,-6 4-1 0,6-4 1 0,0 0-3 16,0 0 0-16,0 0 3 0,-4 3 1 15,4-3-5-15,0 0-2 0,0 0 0 16,0 0-2-16,0 0 1 0,0 0 1 16,0 0-1-16,0 0 1 0,0 0 2 0,-6 3-3 15,6-3 4-15,0 0-3 0,0 0-4 16,0 0 2-16,0 0 1 0,0 0-7 16,-4 6-7-16,4-6-9 0,0 0-8 0,0 0-11 15,0 0-10-15,0 0-9 0,0 0-8 16,0 0-152-16,-2 3 74 0,2-3 50 15</inkml:trace>
  <inkml:trace contextRef="#ctx0" brushRef="#br0" timeOffset="48487.75">21712 173 32 0,'0'0'72'0,"0"0"-1"0,-2-4-7 16,2 4-7-16,0 0-3 0,-4-3-3 16,4 3-4-16,0 0-5 0,0 0 0 15,-4-4-5-15,4 4-1 0,0 0-2 16,-4-4-4-16,4 4 1 0,0 0-6 0,0 0-5 15,-5-6 3-15,5 6-5 0,-2-4 3 16,2 4-7-16,0 0 1 0,-2-9 0 16,2 9-2-16,0 0-4 0,-2-4 6 15,2 4-2-15,-2-6-4 0,2 6 9 0,0 0-4 16,0 0 7-16,-2-7-6 0,2 7 2 16,-2-3 3-16,2 3 6 0,0-6-10 15,0 6 2-15,0 0 1 0,-3-7-2 16,3 7 2-16,0 0-5 0,0 0-3 0,-2-5 2 15,2 5-2-15,0 0 0 0,0 0-7 16,0 0 4-16,0 0-4 0,-4-3-1 0,4 3 5 16,0 0-4-16,0 0 5 0,0 0-7 15,0 0 4-15,0 0-2 0,0 0 0 16,0 0-2-16,0 0 3 0,0 0 1 16,-4-4-4-16,4 4 4 0,0 0-2 0,0 0-1 15,0 0 1-15,0 0-2 0,0 0 1 16,0 0-2-16,0 0-2 0,-7 12 10 15,5-5-2-15,-2 3 9 0,0 2-2 0,-2 1-7 16,2 1 6-16,-6 1 6 0,4 0 3 16,-2 4-6-16,0 0 5 0,-3 0-4 15,2 1 5-15,1-3-3 0,-1-1 1 0,1 1 1 16,0-1 1-16,2-3-2 0,-2 2 2 16,0-3 0-16,2 0 0 0,2-3-1 15,0-2-7-15,0 1-1 0,2 0-1 16,-1-3-3-16,3-1-3 0,0-4 3 0,7 8-3 15,-1-8 2-15,4 0-1 0,1 0 1 16,4-2-2-16,2-1-1 0,2 2 0 16,2-5-4-16,1 3-5 0,0-1-6 0,0 0-9 15,-1-1-9-15,-3 0-10 0,0 2-8 16,1-1-2-16,-4-2-10 0,2 4-3 16,-5-2-4-16,-1 1-3 0,0-1-13 15,-1 2-13-15,-2-2-14 0,-2 0-245 0,2-1 120 16,-2 3 80-16</inkml:trace>
  <inkml:trace contextRef="#ctx0" brushRef="#br0" timeOffset="48882.57">21685 198 60 0,'-2'-4'116'16,"2"4"-5"-16,-5-4-19 0,5 4-10 15,0 0-3-15,0 0-15 0,0 0-2 0,0 0-2 16,-4 18 6-16,4-11-4 0,0 4-7 15,2 1 3-15,-2 1-5 0,2 3-9 16,3 0 2-16,-3 2-3 0,0 0-7 0,2 0-2 16,0 1 0-16,-1 0-5 0,1 0-5 15,0-2 1-15,0 2 2 0,0-1-5 16,-2-3-4-16,2-1-2 0,-2 1-1 16,4-2-19-16,-4-4-10 0,2 3-16 0,-2-3-10 15,0-2-7-15,0 1-13 0,0-2-13 16,0 0-11-16,0-2-19 0,-2-4-230 15,0 0 113-15,0 0 75 0</inkml:trace>
  <inkml:trace contextRef="#ctx0" brushRef="#br0" timeOffset="49318.52">21548 76 75 0,'-16'4'80'0,"0"2"0"16,-4 6-6-16,3 1 1 0,1 2-1 0,-2 1-8 15,4 2 7-15,1 3-10 0,2 1-1 16,3 1-1-16,2 2-4 0,1 1-6 16,3 2-7-16,4-2-2 0,3 3-3 15,-1-2-7-15,6 3 2 0,6-2-6 0,-2-2 5 16,5 2-7-16,2-6 0 0,2 2 0 15,5-6-7-15,0 0 0 0,3-5 0 16,1-2 4-16,0-1-2 0,-2-2 2 0,-1-4 0 16,1-4 4-16,0 0 7 0,-1-3-3 15,-3 0 11-15,-2-3 7 0,2-1 0 16,-5-5 2-16,-1-1-5 0,-4-3 1 16,0-3-6-16,-2-2-1 0,-6-1-9 0,1-2-2 15,-5 1 0-15,-4 1-5 0,-2-5-4 16,-2 2 2-16,-7-5-7 0,-1 7-3 15,-6-2 2-15,-4 2-5 0,-2 4-1 0,-1 3 0 16,-1 6-1-16,1 0-11 0,-3 5-15 16,5 5-19-16,0 0-24 0,-5 3-24 15,5 1-28-15,-1 4-29 0,2 2-397 16,2-2 184-16,2 3 121 0</inkml:trace>
  <inkml:trace contextRef="#ctx0" brushRef="#br0" timeOffset="55494.14">18154 3918 20 0,'-15'-9'61'0,"15"9"-2"0,0 0-3 16,0 0-2-16,0 0-5 16,0 0-5-16,0 0-4 0,0 0-3 0,0 0-1 15,0 0-4-15,0 0-1 0,0 0-4 0,0 0 1 16,0 0 5-16,0 0-6 0,0 0 1 15,0 0 1-15,0 0-2 0,0 0 0 16,0 0-3-16,2-8 3 0,-2 8-4 16,0 0-4-16,0 0 4 0,0 0-3 15,0 0-1-15,-2-3-4 0,2 3 0 0,0 0-4 16,0 0-2-16,0 0 4 0,0 0-5 16,0 0-1-16,0-8 0 0,0 8-2 0,0 0 0 15,0 0 0-15,0 0 2 0,0-6 0 16,0 6-3-16,0 0 0 0,0 0-2 15,0-7-1-15,0 7 4 0,0 0 0 16,-2-6 3-16,2 6 0 0,2-6 6 0,-2 6-9 16,0-6-2-16,0 6 5 0,0 0-1 15,0-7 2-15,0 7-1 0,2-4-1 16,-2 4 9-16,2-4-5 0,-2 4 2 0,0 0 2 16,0 0 4-16,2-6-6 0,-2 6 4 15,0 0-8-15,0 0 11 0,0-6-4 0,0 6-3 16,0 0 1-16,0 0 0 0,0 0 2 15,0 0-14-15,0 0 7 0,0 0 3 16,0 20 3-16,3-13-6 0,-6 2 2 16,3 3-1-16,0 0-4 0,0-1-2 15,0 0 6-15,0 3-2 0,0 0 0 0,0 1-1 16,0-2-1-16,0 1 4 0,0-2-9 0,0 2 1 16,3-3-2-16,-3 0 1 0,0-1 3 15,0 0 3-15,2-1-7 0,-2-1 8 16,0 0-3-16,0-3 6 0,2 3 6 15,-2-5 5-15,0 3-1 0,0-6 4 16,2 8-4-16,-2-8 0 0,5 2-4 0,-5-2-3 16,0 0-1-16,12-2-8 0,-12 2 7 15,12-6-4-15,-5 3 0 0,4-2-1 16,-5 2-2-16,5 1-2 0,1-2-1 0,1 2 2 16,0 0-4-16,-3 0-3 0,3 2 8 15,0 0-10-15,-3 0 5 0,1 2-1 16,2 0 3-16,-3 2 3 0,-1 0-3 0,-1-1-3 15,0 3 4-15,1 0-1 0,-4 2 1 16,1 0-5-16,-4 0 9 0,0 2-3 16,0-1 1-16,-2 2 4 0,-2 0-4 0,-2-3 6 15,2 3-5-15,-4-2-2 0,1-1 0 16,0 2 0-16,-1-5-14 0,-2 3-5 0,2-2-13 16,-3-1-21-16,1 1-16 0,1-2-13 15,-1-2-20-15,-1-1-27 0,9-1-321 16,-14-3 152-16,8 1 100 0</inkml:trace>
  <inkml:trace contextRef="#ctx0" brushRef="#br0" timeOffset="56186.9">18207 3850 69 0,'0'0'96'0,"0"0"-2"0,0 0-5 15,0 0-10-15,0 0-1 0,0 0-5 16,0 0-9-16,0 0-9 0,0 0 0 0,0 0-9 16,0 0-3-16,0 0-2 0,0 0 1 15,0 0-2-15,0 0-1 0,19 7-5 16,-8-7 2-16,2 0-5 0,-1-1 0 16,2 1 2-16,2 0-15 0,-2-3 2 15,1 3 0-15,2-1-6 0,-2 1 1 0,-3-2-1 16,2 0-1-16,-4 0-4 0,0 2 3 15,1-2 2-15,-2 2-2 0,-1-2-1 16,-8 2-10-16,13 0-11 0,-13 0-17 0,10 0-14 16,-10 0-24-16,7-2-19 0,-7 2-27 15,4-3-231-15,-4 3 117 0,0 0 76 0</inkml:trace>
  <inkml:trace contextRef="#ctx0" brushRef="#br0" timeOffset="56731.66">18304 3665 53 0,'-12'0'95'0,"-1"2"-3"0,-2 2-6 15,1 2-4-15,-4 1-3 0,1 2 0 16,-1 3-4-16,0 3-2 0,2 3 2 0,1 3-4 16,-4 2 0-16,2 4-1 0,0-2-1 15,2 4-5-15,3-2-4 0,-2 3-2 16,6-2-6-16,0 2 1 0,4-2-4 0,-1 1-4 16,3 1-3-16,2 0 0 0,4 1-3 15,1 0-6-15,3 1-3 0,2-2-1 16,4 1-3-16,0-4-1 0,1-3-3 0,4-1-1 15,4-2-8-15,5-5 1 0,0-1 5 16,1-2-5-16,-1-6 1 0,-1 1-3 16,5-3-3-16,0-3 4 0,-2-2-6 0,1-1 7 15,1-2 2-15,2-6 5 0,0 0 5 16,-3-4 5-16,1-3 2 0,-4-3 3 16,-1-2 3-16,-4-1 2 0,-4-3-3 0,1-4 1 15,-8 1-5-15,-2-3-1 0,-1-1-2 16,-7 3-3-16,0 0-3 0,-4 1 4 15,-4 1-3-15,-3 1-2 0,-3-3-3 16,-4 3-4-16,-2 1 0 0,-3 2-3 0,-3 0-3 16,1 3-5-16,-4 4 4 0,-1 1-5 15,1 1 0-15,-3 1-4 0,2 6-12 16,1-1-16-16,1 1-22 0,-1 3-18 0,2-1-28 16,1 2-24-16,3 3-36 0,2-3-40 15,-2 3-427-15,4-2 211 0,-2 4 140 16</inkml:trace>
  <inkml:trace contextRef="#ctx0" brushRef="#br0" timeOffset="64797.2">20150 3507 23 0,'0'0'28'0,"0"0"-3"16,6-2-2-16,-6 2-3 0,0 0 1 0,0 0-4 16,0 0-3-16,11 0-1 0,-11 0 2 15,0 0-1-15,0 0-2 0,13 0 0 16,-13 0 0-16,6-3-3 0,-6 3 3 15,9-1-2-15,-9 1 4 0,6-2 4 0,-6 2-2 16,0 0 3-16,10-1 2 0,-10 1-1 16,0 0 1-16,11-3 0 0,-6 1 3 15,-5 2 1-15,0 0 1 0,8-1-3 16,-8 1-1-16,6-3 0 0,-6 3-2 0,0 0-3 16,9-3 3-16,-9 3-2 0,6-2-3 15,-6 2-1-15,6-2-4 0,-6 2 5 16,7-4-5-16,-7 4-5 0,0 0 6 0,8-2-3 15,-8 2-4-15,0 0 1 0,5-3 2 16,-5 3 2-16,0 0 0 0,0 0 4 16,6-2-6-16,-6 2 4 0,0 0 1 0,0 0 3 15,0 0 4-15,0 0-5 0,0 0 3 16,0 0 4-16,0 0-6 0,0 0-4 16,0 0 1-16,0 0-3 0,0 0 0 0,0 0-4 15,8-4 0-15,-8 4 3 0,0 0 3 16,0 0-8-16,0 0 0 0,0 0 5 15,0 0-2-15,0 0-6 0,0 0 3 16,0 0 1-16,0 0-3 0,0 0 0 16,0 0 0-16,0 0 4 0,0 0-6 0,0 0-2 15,0 0 3-15,0 0 4 0,0 0-7 16,4-2 2-16,-4 2-4 0,0 0-3 16,0 0-9-16,0 0-2 0,0 0 3 0,12 3 3 15,-12-3-8-15,0 0 4 0,0 0 3 16,6 3 1-16,-6-3 0 0,0 0 0 0,0 0 1 15,0 0 2-15,0 0-6 0,0 0-8 16,0 0-11-16,0 0-16 0,0 0-15 16,0 0-149-16,0 0 73 0,0 0 48 15</inkml:trace>
  <inkml:trace contextRef="#ctx0" brushRef="#br0" timeOffset="65282.64">20760 3363 25 0,'0'0'77'15,"0"0"-4"-15,0 0-3 0,0 0-11 0,-6-3-3 16,6 3-9-16,0 0-2 0,0 0-2 16,0 0-2-16,0 0-10 0,0 0-1 15,-9-1-2-15,9 1-4 0,0 0-5 16,0 0-8-16,0 0-10 0,0 0-13 0,0 0-13 15,0 0-13-15,0 0-10 0,-5 7-7 16,5-7-116-16,0 5 58 0,0-5 38 16</inkml:trace>
  <inkml:trace contextRef="#ctx0" brushRef="#br0" timeOffset="66621.38">21086 3382 8 0,'0'0'63'0,"-2"-6"-3"15,2 6-1-15,0 0-4 0,0 0-1 16,0 0-3-16,0 0 1 0,0 0 5 0,0 0-7 15,0-6 2-15,0 6-2 0,0 0 1 16,0 0 0-16,0 0 0 0,0 0 0 16,0 0 0-16,0 0-5 0,0 0-4 15,-5-4 5-15,5 4-8 0,0 0 3 0,0 0-3 16,0 0-6-16,-8 13 3 0,2-3 1 16,-1-1 4-16,-2 5-2 0,1 1-2 15,2 4-1-15,-4 2 1 0,3 1 2 0,0 3-3 16,3 3 7-16,4 1-5 0,0 0 1 15,2 0 0-15,4-1 0 0,0-1-8 16,4 3 1-16,2 1 1 0,3-5 0 0,2-1-2 16,0 0-1-16,0-6 6 0,2-2-5 15,2-3 1-15,-2-1 0 0,2-2-4 16,1-1 2-16,-6-2 0 0,2-5-1 16,-2 1 1-16,-1-4-1 0,0 1-2 0,-2-2 3 15,-1-1 2-15,0-2 1 0,-6-1 1 16,2-3-5-16,-4 0-3 0,0-1 0 0,-4 2-6 15,0-2 1-15,-2 2-2 0,-2-1-2 16,-2 3-1-16,-2-1-3 0,-4 2-4 16,2 0 1-16,-3 2 0 0,1 2-1 0,-5 0 2 15,2 0-4-15,3 2-1 0,-2 1-1 16,-2 0-5-16,3-1-17 0,2 0-13 16,1 2-16-16,-1 0-22 0,1-3-20 0,1 5-19 15,2-2-30-15,1 0-19 0,2-3-24 16,4-1-422-16,-2 6 205 0,2-6 135 15</inkml:trace>
  <inkml:trace contextRef="#ctx0" brushRef="#br0" timeOffset="67161.63">21052 3286 113 0,'-15'2'113'0,"1"2"-10"0,-6 3-5 0,1 3-3 16,0 2-9-16,0 5-6 0,3-1-4 15,-4 7-1-15,3 0-3 0,2 4-6 16,3 1-3-16,3-1-5 0,3 1-11 16,2 3 7-16,2 1-3 0,4-1-3 0,4 7-2 15,4-3-2-15,1 1-3 0,2-3-1 16,2 0-4-16,3-2-3 0,4 3 2 0,5-4 0 16,1-3-10-16,0-4 7 0,-1-5 0 15,0 0-1-15,3-2 1 0,-5-4 1 16,3-5-4-16,-3-1 2 0,5-3 0 15,-4-1 6-15,-1-4 5 0,0-1 7 16,0-3 5-16,1-4 2 0,-5-4 6 0,2-4-4 16,-2-3-2-16,-3-4-1 0,-2-4-8 15,-3 1-3-15,-4-5-6 0,-3 5-4 16,-4-2-2-16,-2-2-3 0,-4 4-1 0,-2-4-4 16,-8 3-3-16,-4 1-3 0,-4 3-1 15,-1 0-7-15,-7 6 4 0,2-1-2 0,-7 6 0 16,1 2-3-16,2 1-9 0,1 5-25 15,1 1-31-15,0 3-39 0,8 2-39 16,-2 0-46-16,3 3-40 0,-1-1-471 16,6 2 235-16,-4 0 155 0</inkml:trace>
  <inkml:trace contextRef="#ctx0" brushRef="#br0" timeOffset="75903.9">18478 4861 42 0,'-6'4'75'0,"2"-2"-4"0,0 2-8 15,4-4 0-15,-10 6-2 0,4-5-4 0,2 3-1 16,-2-2 0-16,6-2 3 0,-13 4-13 15,7 0 4-15,0-3-1 0,-1 2-1 0,3 0 4 16,-3-1-4-16,1 0 1 0,6-2-3 16,-8 4-4-16,8-4 2 0,-6 2-7 15,6-2-4-15,-7 4-5 0,7-4-1 16,0 0-8-16,0 0 6 0,0 0-6 0,0 0 0 16,0 0-2-16,0 0-2 0,0 0-3 15,0 0 1-15,27-2-1 0,-18 0-1 0,2 2-2 16,-3-4 0-16,3 2 0 0,-1 0-3 15,0 0 1-15,2-1 3 0,-4 0 2 16,0 0 12-16,-2 1 2 0,3-2 6 0,-2 0 0 16,-1 2 0-16,-2-1 3 0,0-1 0 15,0 0 1-15,-4 4-2 0,7-10 3 16,-5 7-3-16,2-1-3 0,-2 0 2 16,-2 4-2-16,4-5-1 0,-2 0-2 0,-2 5-2 15,5-4 0-15,-5 4-1 0,0 0-4 16,4-4 0-16,-4 4-3 0,2-5-1 0,-2 5-2 15,0 0 4-15,0 0-2 0,0 0 4 16,0 0 8-16,7 15 2 0,-5-5 1 16,0-2 7-16,-2 3 0 0,4 0-4 15,-4 1 1-15,4 3-4 0,-2 2-3 0,0-1-2 16,0 0-3-16,0 2-2 0,0-4-5 16,0 4-1-16,1 0 0 0,0-2-4 0,-1 0-2 15,0-1 3-15,-2-4-13 0,2 2-15 16,-2-1-25-16,2 0-23 0,-2-1-27 15,0 0-23-15,2-2-29 0,-4 2-20 16,0-4-24-16,-2-1-430 0,-1-2 210 0,-2 1 138 16</inkml:trace>
  <inkml:trace contextRef="#ctx0" brushRef="#br0" timeOffset="76132.33">18421 5120 64 0,'-2'-6'117'0,"2"6"-3"0,4-7-3 0,0 3-6 16,3 0-7-16,1-2-8 0,2 1-1 15,2-1-10-15,2-1-4 0,0-1-7 16,6 0-5-16,1 1-6 0,0-3-6 16,0 2-9-16,3-1-3 0,-3 1-14 0,-2 1-18 15,-2 1-26-15,-1-1-20 0,-2 1-18 16,-2 0-20-16,-2 0-27 0,-1 0-236 15,-2 0 116-15,-5-1 76 0</inkml:trace>
  <inkml:trace contextRef="#ctx0" brushRef="#br0" timeOffset="76532.63">18478 4722 132 0,'-19'-2'140'0,"0"0"0"0,0 4-3 0,-3 2 1 15,0 4 2-15,-4 1-1 0,3 3-3 16,-7 5 1-16,4 4-9 0,-3 8-6 0,-1 5-4 16,7 2-8-16,2 4-4 0,2 3-7 15,6 4-2-15,3-2-4 0,8 4-5 16,-1-3-7-16,10 4-6 0,1-4-8 16,7 0-5-16,4-3-6 0,7-4-3 0,3-6-7 15,5-2-6-15,6-6-1 0,3-4-3 16,3-4-10-16,5-5 0 0,-5-9 0 15,1-1-1-15,-1-4-2 0,7-6-5 16,-1-5 1-16,-8-2-2 0,1-6 2 0,-5-6 6 16,-5-4 6-16,-5-1 1 0,-4-6-3 15,-6-5-2-15,-7-1-2 0,-2-4-3 16,-9 6 0-16,-6-2 0 0,-7-3-6 0,-6 2 1 16,-6 2-4-16,-11-8-3 0,-2 10-2 15,2 11 1-15,-6 3-1 0,-5 5-3 16,1 3-4-16,-3 5-11 0,7 5-23 0,0 1-34 15,2 3-41-15,9 0-46 0,5 5-50 16,3 0-63-16,2 5-561 0,4-3 282 16,1 3 185-16</inkml:trace>
  <inkml:trace contextRef="#ctx0" brushRef="#br0" timeOffset="81894.62">10334 14340 9 0,'-58'0'55'0,"11"0"-12"0,9-5-14 0,5-1-12 15,-3-4-17-15,-1 3-53 0,1-8 19 16,2 0 11-16</inkml:trace>
  <inkml:trace contextRef="#ctx0" brushRef="#br0" timeOffset="88893.71">25516 5203 62 0,'0'-5'129'0,"0"5"-10"0,-3-6-8 15,3 6 3-15,0 0-3 0,0 0 5 16,-2 25-5-16,-2-6-2 0,2 6-1 15,0 6-10-15,-2 7 2 0,2 5 2 0,-2 1-5 16,2 8-7-16,-2-3-3 0,-1-6-6 16,1 2-10-16,1-3 0 0,1 0-7 0,0-2-4 15,2-3-2-15,0 2-6 16,0-6-3-16,-2-3-6 0,2-2-2 0,2-1-6 16,-2-4-1-16,0-3-6 0,-2 2-1 15,2-2-4-15,0-4-4 0,0-2 0 16,0 0-5-16,0-4 5 0,0 2-4 0,0-1-1 15,0-1 2-15,2-4-4 0,-2-1 2 16,4-3-3-16,-4-2-5 0,0 0-6 16,18-15 2-16,-6 5-5 0,1-5-7 0,2-1-2 15,2-2-1-15,0-1-2 0,0 1 2 16,-1-1 0-16,0 0 2 0,0 2 2 16,-1 0-6-16,-2 2 7 0,0 3 1 0,-3-1-1 15,-2 4 3-15,2-1 0 0,-4 3-2 16,-2 1-1-16,0 0 0 0,-2 5 2 15,-2 1 2-15,0 0 2 0,0 0 4 0,0 0 5 16,-6 14 1-16,4-6 2 0,0 0 1 16,0-3 3-16,2 5 3 0,-2-3 4 15,2 3 0-15,2-1-2 0,0-1 1 16,4 2 0-16,-2-1-3 0,6-1-5 16,1-1 4-16,2 3-2 0,4-4-2 0,4 2-2 15,2-1-3-15,3-1-13 0,-1-5-21 0,1 1-31 16,-2-2-34-16,6 0-39 0,-2-3-37 15,-1-2-33-15,1-2-464 0,0 1 226 16,-3-1 149-16</inkml:trace>
  <inkml:trace contextRef="#ctx0" brushRef="#br0" timeOffset="89060.93">26428 5753 13 0,'15'-4'68'0,"0"0"-12"0,2 2-13 0,-3 0-39 15,0 0-67-15,-2 2 21 0,-4 0 15 16</inkml:trace>
  <inkml:trace contextRef="#ctx0" brushRef="#br0" timeOffset="89226.11">26382 6090 142 0,'10'0'128'0,"3"0"-7"0,0 0-15 0,1-2-9 16,1 2-15-16,2-4-23 0,0 2-32 16,2-2-42-16,-4-1-52 0,4-1-165 15,2 0 79-15,-4 1 52 0</inkml:trace>
  <inkml:trace contextRef="#ctx0" brushRef="#br0" timeOffset="100899.78">27747 5179 6 0,'14'-13'109'16,"2"4"-13"-16,-2 0-9 0,-1 6-9 15,-1-1-8-15,0 4-4 0,-4 0-2 0,2 4-6 16,-2 4 1-16,0 3-7 0,-4 4 0 16,-4 7-9-16,-2 6 6 0,-8 6-5 0,-4 8 3 15,-5 4-8-15,-6 12 4 0,1-13 5 16,3-5 8-16,2-2 10 0,4-6-2 15,3-1 4-15,1-3 0 0,3-3-2 16,3-2 1-16,1-2-4 0,4-2 2 0,0 0-2 16,6-2 1-16,1-1-4 0,3-4-3 15,3 4-6-15,4-3-4 0,0-1-4 16,4-5-5-16,-4 1-4 16,4 0-4-16,-1-3-2 0,-2 1-1 0,2-2-2 0,0-1-4 15,-3 0-4-15,1 0-14 0,-4-1-24 16,0 0-24-16,-2 0-15 0,0 0-24 15,-1 2-21-15,-3-1-13 0,-1 3-27 16,-7 0-441-16,-2 1 199 0,-9 3 132 0</inkml:trace>
  <inkml:trace contextRef="#ctx0" brushRef="#br0" timeOffset="101180">25715 6829 16 0,'-44'18'252'0,"7"-6"4"0,9-4-7 16,12-2-11-16,6 0-12 0,8-1-16 16,2-5-14-16,28 4-15 0,15-6-20 15,23-2-12-15,35-5-15 0,35-4-16 0,5-3-7 16,6 1-13-16,1-1-12 0,-2 1-8 16,0 1-9-16,-6 0-4 0,-7-1-8 0,-25 5-3 15,-4 1-14-15,-9 0 5 0,-10 0-8 16,-18 2-4-16,-13 3-4 0,-13 0-1 15,-3 1-11-15,-6-1-15 0,-2 2-10 16,-9 0-11-16,-1 0-34 0,-8 2-18 0,-6 2-32 16,-6-2-45-16,0 0-64 0,-18 8-680 15,-4-5 304-15,-12-1 200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50:01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13515 9288 14 0,'-45'6'74'0,"1"0"-11"16,-3 1-1-16,-4 4-3 0,-6-1-7 15,-22 6-4-15,-5 3 5 0,-1 2-2 0,1 0-2 16,-3 3-2-16,-4 1-1 0,2 2-7 16,-17 5-5-16,1 1 1 0,-2 3-1 15,-2 2-6-15,2-1 9 0,4 6 0 16,-1 0-5-16,4-2 0 0,3 4 5 0,6 2-11 16,2 6 3-16,6 4 2 0,6 4-12 15,-2 7 13-15,1 3-8 0,3 3 0 0,0 4-5 16,1 0 3-16,1 5-6 0,4-4 2 15,3 3-4-15,3 1-1 0,3-4 4 16,5 0 1-16,11-11 0 0,1 4 0 16,1 15 8-16,6-10-1 0,5-3-2 0,-1 4 1 15,2-2 5-15,3 5-13 0,-3 1 11 16,-4 15 2-16,7-18 1 0,-3 3-1 16,2-2-4-16,-1 1 3 0,5-3-1 0,-1-2 0 15,6 0 2-15,2 1-1 0,7-3-1 16,1-13-2-16,5-8 4 0,6 2-5 15,0-2-1-15,4 2 1 0,1 0 3 0,10 19-1 16,1-4-3-16,2-3 6 0,5 0 0 16,0-5-1-16,5 1-3 0,1-4 0 15,4-4-3-15,-1 0-1 0,4-3-3 16,2-2 4-16,7-3-3 0,1-3 0 0,1-3 1 16,4 0-2-16,-3-2 2 0,1-4-2 15,-4-5-3-15,4 5 0 0,-6-5 1 0,-5-8-2 16,0 6 4-16,17 6 24 0,-2-1-3 15,4-5-1-15,-8-3-9 0,-4-6 3 16,-3 0-5-16,5-5 3 0,2 0-1 16,5-5-2-16,4-7-5 0,3 1 1 0,3-3-3 15,-4-5-5-15,1-4 0 0,19-2 0 16,-5-5-3-16,-1-2 1 0,-7-3-1 0,4 2-1 16,-2-6-3-16,1-2-2 0,3 0 1 15,-6-5 0-15,6-2-1 0,-1 0 0 16,-3-5-1-16,4-1-1 0,9-11-3 15,3-2 1-15,-4-6 2 0,0-1-6 0,-4-4 5 16,-2-1-1-16,-3-4-1 0,-3 0-2 16,-4 1 1-16,-4-5-3 0,-10 11 1 0,6-14 2 15,-10 16 0-15,-1-4-2 0,-1 1 1 16,-1 3 1-16,-1-2-1 0,-1 1-3 16,-1 0 3-16,-1 1-3 0,0-3 2 15,-3-2-5-15,1 3 6 0,-2-4-7 0,-4 2 4 16,-1-2 3-16,-3-3-1 0,-4 0-2 15,-1 0 0-15,-1-1 2 0,-1-1-1 16,-4 6-5-16,-4 8 6 0,-3 6-4 0,4 1 0 16,-4-1 3-16,-2 1-3 0,3-1 2 15,-2 0 0-15,-1-1 0 0,-3 2 1 16,-1-1-1-16,0-1-4 0,-2 2 4 16,-2 3-7-16,0-6 9 0,-2 8-1 0,-2-10-5 15,-2 0 5-15,0 2 2 0,-4 0 0 16,-1 2-1-16,-1 0 1 0,-1-1 2 0,-4 4-2 15,1 0 2-15,-2 3 1 0,-2 1-2 16,-1 0-1-16,-3 0 2 0,2 4-1 16,-2-1-5-16,-4 2 3 0,1-1-2 15,-11-7 4-15,2 6-1 0,3 8 2 0,-15-7-1 16,-4-1-2-16,-1 5 0 0,-6 3 1 16,-1 0 0-16,-7-1 0 0,-2 7 0 15,-3-2-1-15,-4 2-1 0,0 1 1 0,-2 3 1 16,-7 3-6-16,0-3 5 0,3 4 0 15,0 2 4-15,6 2-2 0,11 4 0 16,9 3-3-16,3 1-3 0,7 1-12 0,1 1-20 16,3 0-23-16,7 4-26 0,-1 1-33 15,4 0-36-15,2 1-34 0,7 4-501 16,1-4 235-16,0 1 155 0</inkml:trace>
  <inkml:trace contextRef="#ctx0" brushRef="#br0" timeOffset="20391.23">16770 6650 55 0,'-11'-8'80'16,"1"2"-2"-16,2 1-6 0,-4-1-3 0,2-2-4 15,-3 0 1-15,3-3-2 0,-1 2-1 16,-2-2-3-16,3-1-12 0,0-1 5 0,0-1-2 16,2 1-4-16,-2-4-3 0,-1 0-8 15,3-2 6-15,-1-1-8 0,1-4-2 16,1 4 0-16,1-5 3 0,0 0 5 0,0-2-4 16,2 0-3-16,-1-1 3 0,2-2-6 15,1-3 4-15,0 0 1 0,2-1 3 16,0 0-6-16,2-4 2 0,0-3-2 15,1-1 5-15,-1 1-1 0,1-3-2 0,1-2-2 16,-4-5-2-16,4 0-4 0,0-5 0 16,0 0-4-16,-2-2-3 0,7-20 0 0,-5 14-6 15,0 3 2-15,5-16-1 0,1 3 0 16,1-1-6-16,-3 14-1 0,0 6-3 16,6-16 0-16,-4 11-1 0,2-11 0 15,4 1 0-15,-4 1-1 0,5-2-2 0,-2 3 0 16,0 0 0-16,1-3-2 0,2 3 2 15,-1-3 0-15,1 2-2 0,0-2 2 0,-2 3 0 16,2 0-2-16,0 0-1 0,1 3 2 16,-1 0 1-16,2-1-3 0,2 2-1 15,-3 1 1-15,2-4 0 0,0 1 1 16,1-1-4-16,0 0 0 0,4-1 1 0,1 1 3 16,1-2-7-16,0 3 5 0,1-3 0 15,-1 2-2-15,2 1 2 0,-3-1 2 0,3 0-2 16,-2 4-1-16,0 1 0 0,2 1-5 15,0 2 3-15,1 0 3 0,-1 2-2 16,0-1 0-16,3 4 0 0,-1-2-2 16,5 3 4-16,-3-3-1 0,1 3-2 0,1-4-3 15,2 4 0-15,-2-1 4 0,1 3-3 16,3-1 5-16,0 2-4 0,-3 0 6 16,4 0-4-16,1 3-1 0,-4 1 0 0,5 0 0 15,-9 5 3-15,-2 7-1 0,14-5-1 16,-7 5 2-16,-4 3-4 0,16-7 2 15,-6 7 4-15,10-3-6 0,2 0 2 0,7 2-2 16,3 1 4-16,3 0-10 0,3-1 1 16,6 2 2-16,0-3-3 0,-1 5-3 15,5-3-3-15,-2 3 6 0,0 1 6 0,-6-1-8 16,-1 4 3-16,-5-1-3 0,-1 5 2 16,-9 3-1-16,-8-1-2 0,19-1-3 0,-9 3 6 15,12-3-3-15,-12 2 6 16,9-2-6-16,-9 5 0 0,-6 1-1 0,0 1-1 15,0-2 1-15,0 3 0 0,19-4 0 16,-9 2 3-16,-9 1 6 0,1 0-9 0,0 1 5 16,2 1 0-16,-3 0-4 0,-4-2 5 15,1 1 3-15,-2-1-2 0,-1 3-2 0,-7 0-5 16,-1 2 6-16,-2-2-5 0,3 3 3 16,-3-2 2-16,0 3-6 0,1 1 3 15,-1-2 3-15,0 2-1 0,-1 0 5 16,1 2-2-16,-1 1 7 0,2-1-8 0,-3 0 10 15,4 2-6-15,-6 2-1 0,7-2 1 16,-1 2 0-16,0 1 2 0,1 3 0 0,-1 0 3 16,1 1-4-16,5 5-6 15,1 0 0-15,-1 1-1 0,1 2 4 0,-1 3 0 16,1-1 2-16,0-1 3 0,0 5-3 16,0-2 20-16,-5 2-3 0,3 2-1 0,-3-3-5 15,1 6 2-15,-1-3 3 0,11 10-1 16,-7-7-4-16,-7-2 2 0,1 1-8 15,-2 0 8-15,1 0-1 0,-1 1-3 16,0-1 4-16,1 3-1 0,-4-3-3 0,-1 2 1 16,-2 2 0-16,-4 1 0 0,1 3 1 15,-3 0-1-15,-5-1 2 0,3 2 0 0,-3 2 8 16,0 1-11-16,-1-1 0 0,1 0 0 16,0 0-3-16,-2 0 3 0,-1 0-2 15,0 0 2-15,-5-5 1 0,2 2-4 16,-4-1-1-16,-1 0 7 0,2 3-2 0,-6-3 0 15,-2 0 3-15,0 2-2 0,-4-3-4 16,-4 3 2-16,-2 3 1 0,-4 2 2 0,-8 5-3 16,-6 18 3-16,-8 0-4 0,-1 1 3 15,-6 0 1-15,-3 4 1 0,0 3 3 16,-11 14-1-16,11-14-3 0,-9 14 1 16,9-15 3-16,0 3-1 0,1-1 2 0,-1-1-3 15,2-2-2-15,2 1 4 0,1-4-1 16,-2 0-2-16,3-1 2 0,-4-1-3 15,0-2 1-15,-5 3-3 0,1 0 4 0,-6 1-3 16,-7 12 5-16,-2 0 0 0,-5 1 3 16,1-1-12-16,-2-2 6 0,-5 2 1 15,0-3 4-15,2-2-5 0,-1 0 0 0,1-3 2 16,11-11 2-16,3-3-5 0,-2 1 3 16,3 0-1-16,-2-2 0 0,3 3-7 15,-3-2 5-15,-3 2-2 0,-13 11 5 16,1 2 3-16,-1-4 1 0,-4 2-4 0,4 3 1 15,1-1-1-15,-3-1 2 0,6 1-6 16,11-11-3-16,-15 10 7 0,2-3-4 16,9-8 2-16,-11 7 1 0,9-13-7 0,-3 3 8 15,-9 9 0-15,9-12-1 0,-1-1-4 16,-12 8 2-16,-2 2 2 0,14-13 0 16,-18 9-5-16,14-14 3 0,0 5 1 0,-12 6-2 15,10-9 2-15,-2-1 1 0,-15 10-3 16,-7-7 1-16,-1-2 7 0,-4 0-5 15,2-2-3-15,-2-3 2 0,12-9-8 0,-16 5 6 16,-2-2 6-16,-6-1-10 0,0-3 2 16,-2-3 1-16,0-1 5 0,15-4 0 15,-2-5-8-15,-18 3 4 0,14-5 3 0,1 1-4 16,1-1 6-16,2 0-11 0,3-2 6 16,2-3 1-16,6 2-2 0,4 0-2 15,15-7-2-15,11 1 5 0,2-1 5 16,2 0-4-16,9-4-3 0,1 1-7 0,1-4 5 15,2 1 0-15,5-2 4 0,-1 1-1 16,4-2-3-16,-4-1 4 0,7-1-4 0,1-1 1 16,0 1-3-16,1-2-15 0,1 1-7 15,0 1-13-15,3-1-18 0,-1 0-23 16,2 1-22-16,0 0-313 0,1 0 141 16,-1 0 92-16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8:21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1737 1946 20 0,'-6'-7'172'16,"0"0"-2"-16,-1 1-1 0,-1-1-5 16,1-2-5-16,-1 1-8 0,0 1-4 15,0 0-4-15,0-1-7 0,0-1-4 0,0 2-4 16,2 2-8-16,-3-1-10 0,3 2-12 16,-1 1-10-16,7 3-10 0,-11 0-6 15,11 0-1-15,-8 15-4 0,4-2-1 0,2 2-5 16,-2 4-4-16,2 3-2 0,0 5-5 15,0-1-4-15,2 3-6 0,0-1 0 16,2 2-5-16,-2-1-1 0,2 2-5 16,2-3-2-16,-2-1-4 0,0 1-2 0,0-1 0 15,0-3-4-15,2-2-6 0,-2-4-10 16,-2-1-26-16,2 0-24 0,-2-6-29 0,-2 0-45 16,0-1-42-16,-4-1-49 0,0-3-594 15,0-3 275-15,-8 0 181 0</inkml:trace>
  <inkml:trace contextRef="#ctx0" brushRef="#br0" timeOffset="230.61">1180 1998 62 0,'-2'-7'177'0,"2"-1"-8"0,4-2-14 16,1 3-10-16,4-2-13 0,1-3-11 15,1 2-14-15,3 1-12 0,6-3-9 16,-2 3-9-16,6-1-4 0,-1 0-9 16,0 2-6-16,2 2-6 0,1 2-17 0,-5 1-26 15,-2 0-24-15,2 3-25 0,-1 3-26 16,-4 2-21-16,-3 2-39 0,-2 5-311 0,-3 1 149 16,-8-1 98-16</inkml:trace>
  <inkml:trace contextRef="#ctx0" brushRef="#br0" timeOffset="440.33">1240 2613 129 0,'4'12'203'0,"3"-5"-10"0,1 1 2 16,4-2-9-16,4 0-4 0,0-5-8 16,8 1-16-16,1-2-10 0,5-3-17 15,2-3-10-15,3 0-12 0,3-2-15 0,-2-1-5 16,1 1-12-16,-5 0-9 0,-1-3-24 15,-3 2-38-15,-6-1-17 0,0 3-33 16,-5 0-38-16,0 1-34 0,-2-2-48 16,-3 3-479-16,1 0 219 0,-6-1 144 0</inkml:trace>
  <inkml:trace contextRef="#ctx0" brushRef="#br0" timeOffset="1483.3">1562 3548 92 0,'-9'-3'218'0,"9"3"-8"0,0 0-15 16,-9-4-19-16,9 4-15 0,0 0-11 0,-8 11-1 15,6 0-1-15,2-1-6 0,-2 6-10 16,2 5-10-16,-2 0-10 0,4 0-9 15,0 7-9-15,0 5-9 0,0-5-11 16,2 2-5-16,3 5-8 0,-3-4 0 0,1 3-13 16,1-6-2-16,-2 1-12 0,2-4-28 15,-2 0-29-15,0-5-36 0,-2-1-35 0,4-1-34 16,-2-3-27-16,0-6-24 0,-2 1-518 16,0-5 236-16,0-2 157 0</inkml:trace>
  <inkml:trace contextRef="#ctx0" brushRef="#br0" timeOffset="1704.1">1746 3678 6 0,'2'-4'177'0,"-2"4"15"16,0 0 5-16,0 0-3 0,6 18-4 16,-4-9-2-16,0 8-6 0,2 0-7 0,1 5-12 15,0 3-10-15,-1 2-15 0,2 1-15 16,0 0-10-16,0 6-10 0,0-1-15 15,-1-1-6-15,-1-1-9 0,1-3-13 16,-1-1-26-16,0 0-34 0,-4-6-39 0,2-1-42 16,-2-3-40-16,0 1-40 0,-2-4-46 15,-2-3-481-15,-2-4 234 0,-3-1 154 0</inkml:trace>
  <inkml:trace contextRef="#ctx0" brushRef="#br0" timeOffset="1933.37">1204 3560 118 0,'-4'-8'240'0,"0"1"-24"15,2 0-19-15,2 1-16 0,4-3-6 16,0 4-5-16,4-3-16 0,3 0-13 16,3 1-14-16,2 0-10 0,4 1-11 0,6-2-11 15,2 2-10-15,1 3-6 0,3-1-8 16,2 0-10-16,-3 2-25 0,1 0-36 0,0 4-27 15,0 0-38-15,-5 2-37 16,1 3-39-16,-7 5-48 0,-2 1-439 0,-6 4 214 16,-5 5 140-16</inkml:trace>
  <inkml:trace contextRef="#ctx0" brushRef="#br0" timeOffset="2121.08">1327 4469 207 0,'-7'21'276'0,"1"-4"-7"15,4-2-13-15,0-2-4 0,6-1-1 16,2-5-6-16,3 3-8 0,6-4-12 16,1 0-19-16,6-4-18 0,3-2-21 0,7-2-15 15,6-4-14-15,2-4-18 0,3 1-40 16,-5-3-50-16,0-1-51 0,-3 0-67 16,-1-1-72-16,-2 1-61 0,-9 0-735 0,-3-3 325 15,-2 5 215-15</inkml:trace>
  <inkml:trace contextRef="#ctx0" brushRef="#br0" timeOffset="2766.67">1362 5656 117 0,'0'0'180'0,"-8"-4"-5"16,2 2-14-16,6 2-17 0,0 0-12 15,0 0-15-15,-11 6 9 0,11-1 6 16,0 5 0-16,0 3-4 0,0 2-3 0,0 4-3 16,2 1-11-16,-2 2-10 0,5 3-10 15,-5 1-10-15,4 4-7 0,-2-2-6 16,2 0-8-16,0-1-5 0,-2 2-15 16,0-3-36-16,0 1-37 0,0-5-50 0,-2-2-40 15,3 1-31-15,0-4-33 0,-3 0-458 16,4-2 219-16,-4-3 145 0</inkml:trace>
  <inkml:trace contextRef="#ctx0" brushRef="#br0" timeOffset="3025.7">1610 5890 28 0,'0'0'238'0,"0"0"-17"16,0 0-15-16,0 0-4 0,0 0-3 15,6 17-3-15,-3-7-11 0,1 5-11 0,-2 0-14 16,2 2-7-16,1 3-6 0,1 0-12 16,0 4-16-16,1-2-9 0,1 1-10 15,0 1-12-15,-2-3-9 0,4 3-10 16,-2-2-6-16,-2-1-3 0,2 0-11 16,-1-4-4-16,-3 1-25 0,3-5-28 0,-3 2-37 15,0-3-33-15,0-3-31 0,1 1-37 16,-1-3-31-16,-2 1-29 0,0-5-569 0,-2-3 264 15,0 0 174-15</inkml:trace>
  <inkml:trace contextRef="#ctx0" brushRef="#br0" timeOffset="3253.98">1841 6047 23 0,'0'-5'202'0,"0"5"-12"15,0-6-12-15,0 6-11 16,0 0 3-16,0 0-1 0,0 0-1 0,0 0-1 15,6 25-7-15,-6-13-7 0,4 3-9 16,-2 0-14-16,1 3-10 0,1 0-11 0,1 3-12 16,-3 0-8-16,2 2-9 0,0 1-8 15,0-2-4-15,-2-1-18 0,0 0-20 16,2-2-26-16,-4-4-35 0,2 2-29 0,-4-3-33 16,2-3-35-16,-2 0-40 0,-2-4-35 15,-2 1-497-15,0-4 238 0,-7-4 157 16</inkml:trace>
  <inkml:trace contextRef="#ctx0" brushRef="#br0" timeOffset="3494.46">1146 5634 102 0,'-4'-12'231'0,"0"1"-19"0,2 4-14 16,2-2-15-16,4-1-3 0,2-2-4 15,6 3-12-15,0-1-12 0,7-1-18 16,0 0-6-16,2-1-8 0,5 3-16 0,4 1-7 16,-1 1-9-16,9 1-11 0,0 2-7 15,-4 2-10-15,2 2-10 0,-5 0-33 16,8 6-27-16,-3 2-39 0,-4 3-28 16,-1 4-38-16,-5 6-50 0,-8 6-559 0,0 1 246 15,-10 6 163-15</inkml:trace>
  <inkml:trace contextRef="#ctx0" brushRef="#br0" timeOffset="3714.65">1285 6673 165 0,'-10'23'255'0,"8"-4"1"16,2-4-2-16,4-3-1 0,8-3-9 16,0-1-7-16,7-4-2 0,7-4-8 15,8-2-13-15,8-6-12 0,11-2-21 0,2-3-19 16,21-10-16-16,1 0-14 0,-4-1-12 15,-1 0-10-15,-7-1-10 0,-11 5-10 16,-9 2-13-16,-10 5-31 0,-3 0-26 0,0 2-33 16,-9 1-39-16,-4 2-51 0,-2-1-58 15,-5 3-58-15,2-1-60 0,-6 3-707 0,-2-2 335 16,-4 4 221-16</inkml:trace>
  <inkml:trace contextRef="#ctx0" brushRef="#br0" timeOffset="4240.09">1162 8128 223 0,'0'0'205'0,"0"0"-3"16,0 0-3-16,-4 21-7 0,6-6-11 15,0 4-10-15,0 2-11 0,2 4-14 16,0 2-17-16,0-1-9 0,2 4-11 16,3 1-9-16,0 2-11 0,-3-1-8 0,2 1-11 15,1-5-23-15,-5 0-30 0,0-4-41 16,3-2-38-16,-3-2-45 0,0-3-38 16,1-4-42-16,-1-2-465 0,0-3 222 0,0-4 146 15</inkml:trace>
  <inkml:trace contextRef="#ctx0" brushRef="#br0" timeOffset="4587.95">1380 8224 165 0,'0'-8'221'0,"2"2"-21"16,-2 6-10-16,6-6 5 0,-6 6 0 16,10 3-3-16,-10-3-8 0,20 9-4 15,-8 0-8-15,1 3-11 0,4 1-7 0,0 5-10 16,-1-4-10-16,4 4-13 0,1 3-12 15,1 0-2-15,-2-2-17 0,0-2-7 16,-2 0-7-16,-1-2-10 0,1-1-6 0,-6-3-3 16,0-2 11-16,0 1-4 0,-2-4 30 15,0-3 0-15,-3-3-9 0,1-1-6 16,-1-5-9-16,-3-3-4 0,0-6-8 0,0-1-3 16,-4-5-9-16,3-6-5 0,-1-1-4 15,-2-3-5-15,-2 1-3 0,2-2-1 16,-3 1-4-16,3 0-3 0,0 3-6 15,0 1-4-15,0 4-3 0,-2 2-13 0,2 3-28 16,0 0-28-16,2 3-24 0,-4-1-31 16,2 5-32-16,0 0-33 0,0 2-37 15,-2 1-25-15,-2 2-31 0,-2 4-718 0,-3-2 337 16,-4 3 223-16</inkml:trace>
  <inkml:trace contextRef="#ctx0" brushRef="#br0" timeOffset="4814.66">1117 7949 73 0,'-12'-7'205'0,"1"-1"-8"0,2-1-7 15,5 1-9-15,2-3-4 0,0-1-16 16,4-3-4-16,2-1-11 0,7 2-12 0,2-4-10 16,1-2-11-16,7 2-10 0,3-1-9 15,4 0-10-15,-1 2-9 0,3 1-5 16,2 1-21-16,1 2-4 0,-1 4-8 15,-4 2-9-15,-1 1-24 0,-6 2-30 0,2 4-32 16,-1 1-36-16,-2 8-40 0,-4-1-40 16,-4 6-493-16,-1 1 227 0,-7 4 149 15</inkml:trace>
  <inkml:trace contextRef="#ctx0" brushRef="#br0" timeOffset="5075.69">1030 9085 50 0,'7'8'296'0,"3"-5"-10"15,5-3-9-15,6-3-13 0,5-5-14 0,5-3-11 16,13-7-11-16,5-1-6 0,17-11-22 16,1-1-24-16,4 1-3 0,-1-3-18 15,-3 1-10-15,1 1-16 0,-5 1-16 16,-1 1-12-16,-13 6-5 0,-12 8-10 0,-3-2-8 15,-4 5-11-15,-4-2-9 0,-3 4-20 16,-1 1-25-16,-6 0-40 0,-1 3-44 0,-5 1-63 16,-1 2-64-16,-3 1-63 0,-6 2-776 15,2 5 352-15,-2-5 233 0</inkml:trace>
  <inkml:trace contextRef="#ctx0" brushRef="#br0" timeOffset="5569.16">1451 10288 48 0,'-4'-7'300'0,"0"2"-26"15,0 0-29-15,2 2-23 0,2 3-17 16,0 0-9-16,0 0-8 0,0 0-12 0,0 0-11 16,16 13-14-16,-2-4-7 0,-2 2-14 15,2 6-10-15,6-1-9 0,-1 1-7 16,5 3-13-16,-4-1-9 0,2-1-7 15,-4-2-8-15,2 1-2 0,-1-2-2 0,-3-2-16 16,-2-1 0-16,-2 0 8 0,1-4 6 16,-3 0 17-16,1 1 15 0,-3-3 5 0,-1-4-3 15,-3 0-12-15,-4-2-7 0,0 0-9 16,6-13-10-16,-4-1-2 0,0-3-8 16,-2-1-5-16,0-5-4 0,2-6-7 0,0 1-5 15,1-2-12-15,-1 0-7 0,1 3-13 16,-1-1-18-16,2 2-15 0,-2 1-6 15,0 4-17-15,0 2-26 0,0 0-28 16,0 2-34-16,-2 2-41 0,0 1-41 0,-2 3-37 16,0 1-36-16,-4 3-652 0,0-1 326 15,-6 3 214-15</inkml:trace>
  <inkml:trace contextRef="#ctx0" brushRef="#br0" timeOffset="5834.72">1130 10045 104 0,'-11'-2'262'0,"5"-4"-12"0,-2 2-22 15,3-1-12-15,3-1-13 0,4-4-5 16,5 3-9-16,3-3-11 0,7-5-11 0,0 2-14 16,8-3-8-16,5-1-12 0,-1 4-14 15,3-2-10-15,2-1-12 0,2 2-14 16,-1 1-6-16,-4 3-6 0,3 0-8 0,-6 2-7 15,-2 2-4-15,0 1-20 0,-5 1-15 16,1 2-19-16,-4 0-34 0,-2 2-36 16,-4 4-39-16,1 2-37 0,-3 3-33 15,-3 5-37-15,-3 0-610 0,-2 5 281 0,-4 3 186 16</inkml:trace>
  <inkml:trace contextRef="#ctx0" brushRef="#br0" timeOffset="6081.95">1322 10931 9 0,'0'12'292'0,"3"-5"-1"0,1 0-10 16,4 0-6-16,3-6-9 0,1 1 2 16,10-2-7-16,3-2-14 0,5-4-7 0,8-2-16 15,0-3-15-15,9-3-19 0,-1 0-18 16,1-2-20-16,-5 1-11 0,-4 2-16 0,-2-1-11 15,-2 1-13-15,-4 2-21 0,-7 1-37 16,0 2-38-16,-4 1-40 0,-2 1-48 16,-4 0-65-16,-1 0-70 0,-3 1-59 0,-3 3-820 15,-1-3 373-15,-5 5 246 0</inkml:trace>
  <inkml:trace contextRef="#ctx0" brushRef="#br0" timeOffset="6788.91">1275 12066 165 0,'0'0'229'0,"0"0"-10"0,0 0 7 16,0 0-3-16,0 19-3 0,2-6-15 16,4 4-3-16,0 1-13 0,2 7-8 15,5 6-9-15,-3 1-13 0,3 2-5 0,4 4-16 16,2 3-8-16,2 2-13 0,-2-2-8 16,2-1-8-16,0-1-8 0,1-3-13 15,-4-5 0-15,0-5-11 0,-1-1-1 0,-5-6-10 16,1 0 10-16,-2-4 14 0,-3-4 15 15,0 1 11-15,-2-9-10 0,0 0-11 16,-6-3-5-16,6-14-8 0,-2 1-7 0,-2-4-8 16,-2-6-6-16,4-4-8 0,-4-1-5 15,2-6-6-15,-2 3 1 0,2-6-11 16,-2 5 0-16,2 0-5 0,-2 1-4 16,0 3-11-16,0 5-19 0,0 0-20 0,2 6-23 15,-2 0-34-15,0 0-31 0,2 3-32 16,-2 5-29-16,0 0-26 0,3 4-29 0,-1 1-27 15,-2 4-25-15,0 0-741 0,0 0 351 16,19 12 231-16</inkml:trace>
  <inkml:trace contextRef="#ctx0" brushRef="#br0" timeOffset="7043.94">1814 12281 93 0,'12'-2'178'0,"-12"2"0"0,11 0 2 15,-5 2-2-15,0 0-6 0,1 0 0 16,-1 2 0-16,3 1-1 0,-3 1-10 0,2 4-6 16,-2 1-4-16,6 1-7 0,-4 2-9 15,0 4-13-15,3 4-8 0,-3-1-11 16,3-1-7-16,-2 1-10 0,-1 0-11 16,0 2-4-16,0-2-9 0,2-1-7 0,-4-2-6 15,0-1-15-15,-2-2-30 0,0 1-25 16,-2-5-35-16,0 0-44 0,-2-1-45 0,0-3-44 15,-4-3-52-15,-2 0-562 0,6-4 273 16,0 0 181-16</inkml:trace>
  <inkml:trace contextRef="#ctx0" brushRef="#br0" timeOffset="7295.87">1318 12073 14 0,'-23'-3'264'0,"3"-1"-5"0,8 0-9 0,2 0-12 16,-1 3-15-16,4-3-24 0,3 2-16 16,4 2-18-16,-2-8-16 0,2 8-10 15,13-13-12-15,-2 5-12 0,5-2-9 16,8-1-13-16,5-1-5 0,5-2-10 0,2 3-7 16,2-2-11-16,1 2-4 0,-3 2-4 15,1 0-13-15,-7 5-22 0,0-2-30 16,-3 3-28-16,-3 2-32 0,-2 2-36 0,0 5-28 15,-3 4-42-15,-2 4-51 0,-4 3-520 16,-5 3 255-16,-2 3 169 0</inkml:trace>
  <inkml:trace contextRef="#ctx0" brushRef="#br0" timeOffset="7512.88">1307 13133 81 0,'-10'20'266'15,"2"-2"-2"-15,4-3-5 0,4-4-6 16,4 0-12-16,2-5-11 0,4-4-12 0,5 1-16 16,7-3 0-16,5-4-20 0,2-2-16 15,12-1-11-15,1-4-19 0,5 0-14 16,1-3-9-16,-1 1-16 0,-1 0-16 0,-8 2-32 16,-1 0-35-16,-3-3-45 0,-5 3-59 15,-3 0-64-15,-1 2-66 0,-8 2-745 16,-3 2 328-16,0-1 217 0</inkml:trace>
  <inkml:trace contextRef="#ctx0" brushRef="#br0" timeOffset="8129.19">1475 14938 33 0,'-2'-5'229'0,"2"3"-10"0,0 2-1 16,0 0-1-16,0 0 0 0,20 7-9 15,-6 1-3-15,0 5 0 0,3 5-16 16,1-2-14-16,2 12-4 0,4-3-12 0,-1 8-3 16,3 2-10-16,-4 1-7 0,4 2-8 15,-3 1-10-15,1-4-10 0,-1 0-9 16,-4-5-7-16,-2 1-4 0,0-5-8 16,0-1 1-16,-5-4-1 0,1-3 5 0,-4-4 7 15,-1 0 14-15,0-4 11 0,-2-1-5 16,2-7-10-16,-4-2-11 0,-4 0-8 0,8-11-11 15,-2-1-8-15,-4-7-6 0,3-6-10 16,-3-3-8-16,4-9-23 0,-4-1-18 16,2 0-23-16,3-2-19 0,-3 3-13 15,0 0-13-15,1 9-23 0,-1-1-18 0,-2 6-17 16,2 4-24-16,-4-2-29 0,2 7-22 16,0 0-22-16,0 2-18 0,-2 5-29 0,2-2-28 15,-2 6-680-15,2 0 332 0,-2 3 219 16</inkml:trace>
  <inkml:trace contextRef="#ctx0" brushRef="#br0" timeOffset="8365.7">2089 14972 134 0,'0'0'165'0,"0"0"3"0,12 0-4 0,-12 0-1 16,11 0-4-16,-11 0 4 0,13 7 3 15,-5-3 1-15,-2 1 2 0,5 6-6 16,-3-1-10-16,3 3-9 0,-2 6-2 0,1-1-9 15,-2 3-14-15,3 1-9 0,0 1-8 16,-3 2-11-16,3 0-10 0,-3-1-8 16,1 4-10-16,-1-6-2 0,1 3-8 15,-3-2-15-15,2 0-28 0,-2-2-43 0,0-4-43 16,-2 0-38-16,0-1-39 0,0-2-36 16,-4-3-28-16,2 0-590 0,0-8 274 15,-2 3 182-15</inkml:trace>
  <inkml:trace contextRef="#ctx0" brushRef="#br0" timeOffset="8609.29">2380 14977 231 0,'2'-5'224'0,"-2"5"-1"15,0 0 0-15,0 0-6 0,0 0-7 0,18 14-7 16,-12-4-10-16,0 3-14 0,1 2-14 15,1 2-17-15,-1 7-10 0,-1-3-15 0,3 3-10 16,-3-1-14-16,0 2-8 0,0 0-9 16,-2 0-7-16,1-3-22 0,0 0-30 15,-3-1-32-15,0-3-37 0,-2-1-44 16,-2-2-44-16,2 0-37 0,-5-3-33 0,1-2-599 16,-5-2 273-16,-1-3 181 0</inkml:trace>
  <inkml:trace contextRef="#ctx0" brushRef="#br0" timeOffset="8831.95">1473 14752 169 0,'-4'-17'212'0,"6"4"-8"16,0-1-10-16,6 3-14 0,4-3-4 0,6 1-9 15,3 0-11-15,5-3-12 0,6 4-10 16,-1-6-16-16,5 4-9 0,0 3-11 15,2 0-12-15,3 1-7 0,-4 4-9 16,-5-1-17-16,0 3-37 0,-2 4-37 0,-1 4-40 16,-1 3-43-16,-6 0-35 0,0 7-41 15,-5 2-453-15,-4 4 215 0,-1 4 142 16</inkml:trace>
  <inkml:trace contextRef="#ctx0" brushRef="#br0" timeOffset="9020.61">1847 15787 2024 0,'-8'31'48'16,"2"-9"37"-16,1-1 55 0,5-5 36 16,0-4 1-16,2 0-13 0,5-5-22 15,5-1-11-15,6-6-25 0,0 0-3 0,6-4-7 16,3-1-10-16,5-5-17 0,0-4-18 16,2 1-37-16,-3-1-41 0,-1-6-44 15,-2 4-56-15,-3-3-44 0,-1 7-43 16,-4-4-37-16,-5 1-685 0,4 2 318 0,-10-1 211 15</inkml:trace>
  <inkml:trace contextRef="#ctx0" brushRef="#br0" timeOffset="16159.28">2588 1901 18 0,'-2'-7'172'0,"0"2"-9"16,2 5-14-16,0 0-11 0,0 0-3 0,0 0-4 16,-13 13-11-16,9-2-3 0,2 3-6 15,0 4-7-15,0 4-4 0,-1 2-3 16,1 2-10-16,2 3-7 0,-2 1-7 16,2 2-8-16,2 1-3 0,-2-1-8 0,0 1-3 15,0-1-9-15,0-1-23 0,0-1-29 16,-2-2-46-16,2 3-30 0,-2-4-60 15,0-2-463-15,-2-4 207 0,0-3 137 0</inkml:trace>
  <inkml:trace contextRef="#ctx0" brushRef="#br0" timeOffset="16366.66">2810 2329 121 0,'6'6'145'16,"1"3"-5"-16,0 1-2 0,-3 0-12 16,0 3 14-16,-4 1-16 0,2 1-7 0,0 2-16 15,-4 0-11-15,0 0-5 0,-2 2-21 16,-2-1-26-16,3-2-32 0,-1 1-45 16,-1-3-49-16,3-3-357 0,0 0 151 0,0-7 100 15</inkml:trace>
  <inkml:trace contextRef="#ctx0" brushRef="#br0" timeOffset="16583.99">3099 2067 77 0,'0'0'182'0,"10"15"-10"16,-8-3-11-16,0 1-8 0,0 1-12 0,2 6-10 15,0-1-13-15,1 0-11 0,-1 0-12 16,3 4-8-16,-3 0-10 0,2-6-20 16,0 4-41-16,1-1-49 0,-1-2-46 0,-2-3-57 15,-2-1-315-15,3-5 153 0,-1-1 101 16</inkml:trace>
  <inkml:trace contextRef="#ctx0" brushRef="#br0" timeOffset="16787.86">3412 1882 105 0,'14'1'163'0,"3"5"-8"0,4 4-13 16,0 1-11-16,3 6-6 0,0 5-11 0,-4 2-11 16,-1 5-9-16,-6 1-7 0,-2 7-11 15,-5 1-2-15,-8 1-12 0,-4 9-23 16,-7 0-36-16,-13 11-28 0,-6-6-34 15,-3 0-44-15,-12-7-335 0,2-4 149 0,-12-4 98 16</inkml:trace>
  <inkml:trace contextRef="#ctx0" brushRef="#br0" timeOffset="17041.24">2218 1855 87 0,'-22'40'229'0,"6"4"4"15,3 0-9-15,-2 28-6 0,7 3-19 16,6-9-11-16,6 12-14 0,6 2-16 16,8-3-13-16,6-6-15 0,6 0-11 15,9-6-12-15,1-7-11 0,6-2-11 0,3-8-20 16,0-8-44-16,-3-10-48 0,-6-6-59 15,3-4-54-15,-3-8-59 0,-2-5-490 0,-7-2 234 16,5-5 155-16</inkml:trace>
  <inkml:trace contextRef="#ctx0" brushRef="#br0" timeOffset="19893.38">2812 3384 73 0,'-4'-5'194'15,"-2"3"-18"-15,6 2-5 0,-17 10 4 16,4-1-7-16,-1 8-4 0,-3 7-9 0,-3 2-3 15,2 10-5-15,-2 4-2 0,4 5-9 16,3 0-7-16,0 0-9 0,4 1-9 0,3-3-8 16,0-2-7-16,6 1-12 0,2-2-8 15,2-2-4-15,2 1-11 0,7-6-5 16,0 2-11-16,2-5-1 0,3-1-1 16,2-6-18-16,5-2-25 0,1-7-40 0,2 0-37 15,-4-5-50-15,4-4-52 0,-5-3-57 16,-1-4-534-16,-2-4 262 0,0-2 173 15</inkml:trace>
  <inkml:trace contextRef="#ctx0" brushRef="#br0" timeOffset="20134.12">3115 3674 206 0,'-2'-6'204'0,"2"6"-9"0,0 0-4 15,0 0-5-15,0 0-6 0,-6 24-6 16,6-14-6-16,0 6-9 0,2 1-12 0,-2 2-11 16,2 3-14-16,2 3-8 0,-2-1-12 15,2 1-11-15,0-1-7 0,1 3-11 16,-1-2-5-16,3 0-9 0,-3-3-29 16,-2 0-31-16,0-5-44 0,0 2-43 0,0-2-38 15,0-2-54-15,-2-4-585 0,3-3 260 16,-6 0 172-16</inkml:trace>
  <inkml:trace contextRef="#ctx0" brushRef="#br0" timeOffset="20347.12">3390 3899 110 0,'6'-7'151'0,"2"1"-13"0,-4 0-13 16,0 0-17-16,0-1-9 0,0 1-13 0,-2-2-20 15,2 3-21-15,-4-1-54 0,2-2-47 16,-4 3-238-16,2 5 100 0,-4-6 66 16</inkml:trace>
  <inkml:trace contextRef="#ctx0" brushRef="#br0" timeOffset="20639.41">3610 3693 34 0,'0'0'223'16,"0"0"-7"-16,2 9-8 0,-2-9-6 0,-2 14-11 15,2-7-14-15,0 4-15 0,2-3-10 16,2 4-12-16,6 0-11 0,-2-1-11 0,2 1-11 15,5 0-5-15,0-1-11 0,2-2-7 16,-3-1-11-16,4 1-6 0,-2-1-7 16,-3 2-6-16,2-3-4 0,-4 1-8 15,-1-1 0-15,1 1-3 0,-4-1-5 0,-3 3-2 16,-2 0-3-16,-2-2-9 0,-4 5-13 16,-3-2-19-16,-2 1-32 0,-1-3-32 0,-1 1-36 15,3-1-36-15,-3-5-50 0,0 2-583 16,1-5 266-16,0-1 175 0</inkml:trace>
  <inkml:trace contextRef="#ctx0" brushRef="#br0" timeOffset="20809.88">3663 3559 31 0,'9'-14'208'15,"2"3"-17"-15,-3-2-18 0,0 5-17 16,3-3-15-16,-2 4-13 0,1 1-14 0,0 1-19 15,1-1-31-15,0 4-47 0,-1 0-38 16,1 2-49-16,-1 2-44 0,2 2-265 16,-2 2 129-16,0 1 85 0</inkml:trace>
  <inkml:trace contextRef="#ctx0" brushRef="#br0" timeOffset="20969.22">3981 3767 23 0,'2'22'201'0,"0"-2"0"0,0-4-14 0,1 1-10 15,-1 0-18-15,-2-2-10 0,2 1-21 16,0 1-4-16,0 0-9 0,0 0-15 0,0 2-12 16,-2-1-8-16,2-1-24 0,0 2-44 15,-2-4-39-15,2 2-53 0,-2-2-63 16,2-3-384-16,-4-1 179 0,2-3 118 16</inkml:trace>
  <inkml:trace contextRef="#ctx0" brushRef="#br0" timeOffset="21268.1">4153 3591 93 0,'4'-9'200'0,"2"0"-19"0,0 2-16 0,3 0-17 0,-1 2-16 15,1 2-12-15,2-2-16 0,-1 5-5 0,2 0-11 16,-3 5-8-16,2 1-3 0,-3 1-11 15,-4 5-4-15,0 1-4 0,-1 4-1 16,-1 0-2-16,-2 2 0 0,-2 0 7 16,-1-2 0-16,3 3-3 0,0-4 2 0,-2 2-2 15,2-5-4-15,0 1-4 0,2-3-2 16,3-2-1-16,1 0-4 0,5-5-4 0,4-1-4 16,-1-3-5-16,6-4-22 0,2-2-35 15,2-3-49-15,-1-3-49 0,5-4-45 16,0 0-550-16,-5-3 245 0,2-5 161 15</inkml:trace>
  <inkml:trace contextRef="#ctx0" brushRef="#br0" timeOffset="21453.12">4664 3332 4 0,'-2'-11'190'16,"0"6"11"-16,2-1-12 0,0 1-15 0,0 5 2 16,7-3 13-16,-7 3-1 0,21 7-6 15,-6 3 1-15,5 3-11 0,4 6-11 0,2 1-13 16,-3 1-13-16,0 4-16 0,-2 2-7 15,-1 2-13-15,-6-1-14 0,-3 3-24 16,-3 0-38-16,-4-2-38 0,-6 0-49 16,-2 0-50-16,-2-1-50 0,-3-4-70 0,-1 0-514 15,-8-2 254-15,-2 1 168 0</inkml:trace>
  <inkml:trace contextRef="#ctx0" brushRef="#br0" timeOffset="24586.86">2901 5281 95 0,'-14'18'218'0,"-1"9"-12"0,-4 11 8 16,-4 2 0-16,-3 19-9 0,0 2-11 16,6-7-10-16,5-4-14 0,2-3-16 15,4 2-8-15,1 0-12 0,6-6-15 0,0 1-8 16,4-5-12-16,2 0-9 0,2-1-7 15,5-4-9-15,2-3-2 0,4-5-13 0,4-1-21 16,0-4-26-16,0-6-32 0,2-4-32 16,1-3-39-16,1-2-42 0,-3-4-39 15,1-4-38-15,-2-2-543 0,2-3 256 16,-3-3 169-16</inkml:trace>
  <inkml:trace contextRef="#ctx0" brushRef="#br0" timeOffset="25009.79">3149 5660 209 0,'2'-13'200'0,"2"1"-20"16,3 0-16-16,1 0-16 0,1 1-7 16,2 2-10-16,1-1-12 0,2 2-11 15,0 5-10-15,0-3-8 0,1 3-12 0,-2 3-5 16,0 3-7-16,-3 0-3 0,-2 3 0 15,2 2-3-15,-6 2-2 0,-2-1-3 0,-2 5 3 16,-2 0-3-16,-2 0 0 0,-6 1 3 16,2 1-2-16,2-1-6 0,0-1 3 15,-3-1-3-15,5-2-4 0,-3 1-4 16,5-3 0-16,0 1-6 0,2-1-3 0,4-2-1 16,1 4-1-16,3-4-4 0,3 2-4 15,1 0-2-15,4-2 0 0,-2 2-2 16,3 0-3-16,-2-1 0 0,2 0 0 15,-3 2-3-15,0-3 4 0,-2 3 4 0,-4-3 5 16,1 3 6-16,-3 1-2 0,-6-1-4 16,-2 1 0-16,-5 1-2 0,-3 1 0 0,-6 0-5 15,-4-1 0-15,-1 1-2 0,-5-4-5 16,2 2-5-16,-2-4-13 0,-2-1-24 16,3 0-23-16,3-5-38 0,2-1-33 15,5 0-49-15,0-1-54 0,4-5-647 0,5 1 297 16,2-2 196-16</inkml:trace>
  <inkml:trace contextRef="#ctx0" brushRef="#br0" timeOffset="25203.86">3604 5773 62 0,'6'5'235'0,"-2"1"-3"15,0-1-15-15,2 4-12 0,-2 2-17 16,0-3-19-16,-2 4-15 0,2 1-17 15,0 1-14-15,0 1-14 0,-2 2-25 0,3-2-31 16,-1 0-36-16,-2 1-42 0,2-1-37 16,-1 0-34-16,1-1-36 0,-2-6-33 0,0 3-347 15,5-4 174-15,-5-5 115 0</inkml:trace>
  <inkml:trace contextRef="#ctx0" brushRef="#br0" timeOffset="25452.41">3869 5635 25 0,'0'0'224'0,"0"0"-4"15,0 0 1-15,0 0 0 0,0 0 1 16,-7 21-12-16,5-12-2 0,0 3-11 16,2 1-10-16,0 0-10 0,4 1-14 0,1 1-22 15,1-2-6-15,0 1-13 0,5-1-19 16,0-1-5-16,1-4-10 0,3 3-12 0,0-4-11 15,2-1-21-15,0 0-34 0,0-5-36 16,-1-1-38-16,2-1-42 0,-2-1-37 16,-1-2-33-16,0-1-34 0,-6 0-30 15,1-1-506-15,-4 1 254 0,-2-4 167 0</inkml:trace>
  <inkml:trace contextRef="#ctx0" brushRef="#br0" timeOffset="25628.22">4108 5732 465 0,'-3'-8'71'15,"1"4"21"-15,0-1 19 0,2 5 17 0,-6-8 10 16,6 4 5-16,0 4-4 0,-4-4-4 15,4 4 6-15,0 0 0 0,0 0-1 16,0 16-2-16,2-7-8 0,0 3-8 0,2 3-10 16,0 0-9-16,1 0-12 0,0 2-6 15,1 5-11-15,2-1-6 0,-2-1-13 16,0 1-24-16,1-4-35 0,-2 1-36 0,-1-3-38 16,0 0-48-16,0-2-47 0,0-1-62 15,0-3-512-15,-4-5 254 0,5 0 167 16</inkml:trace>
  <inkml:trace contextRef="#ctx0" brushRef="#br0" timeOffset="25860.98">4230 5234 58 0,'7'-6'287'15,"2"3"0"-15,-1 3-7 0,5 4-15 0,1 3-9 16,10 5-8-16,2 7-8 0,0 4-16 15,4 7-13-15,0 3-19 0,-3 0-16 0,-1 4-17 16,-5 1-13-16,-2 0-13 0,-6-3-8 16,-5-2-14-16,-4-2-21 0,-6 0-25 15,-2 3-35-15,-4 1-39 0,-5-3-54 16,-6-2-66-16,-4 5-70 0,-5-5-63 0,0-7-732 16,1-4 338-16,-3 0 223 0</inkml:trace>
  <inkml:trace contextRef="#ctx0" brushRef="#br0" timeOffset="29063.26">3331 7130 7 0,'0'0'247'0,"-8"-3"-13"0,8 3-24 0,-16 3-16 16,8 3-1-16,-4 9-5 0,-3 6-9 15,-4 10-3-15,-2 7-3 0,-7 23-7 0,0 3-8 16,5 6-13-16,0 1-4 0,4 4-11 16,5-1-10-16,-2 2-12 0,10-13-10 15,2-8-11-15,4 1-11 0,2-3 3 16,4-1-16-16,4-3-6 0,6-3-16 0,0-6-18 15,6-3-23-15,-3-9-36 0,2-2-41 16,2-3-40-16,1-4-53 0,-1-7-52 0,-2-3-687 16,-2-5 309-16,1-7 204 0</inkml:trace>
  <inkml:trace contextRef="#ctx0" brushRef="#br0" timeOffset="29384.6">3622 7650 216 0,'-8'11'221'0,"4"3"-13"0,2 2-2 0,0 0-6 16,2 2-14-16,2-1-13 0,2-1-9 16,2 2-14-16,6 1-9 0,2-3-15 15,1 1-10-15,4-4-13 0,2 0-7 16,5-1-13-16,-3-3-9 0,3-2-4 15,-1 4-6-15,0-4-9 0,-3 0-7 0,1 1-3 16,-6-2-7-16,0 3 1 0,-3-1-4 16,0-3-5-16,-6 5 4 0,0 0-8 0,-6-1-1 15,-2 2-3-15,-2 1-3 0,0-1 0 16,-4 1-11-16,-2 1-20 0,-4-3-27 16,0-1-28-16,-1-2-33 0,0 2-33 0,1-3-33 15,-1-4-27-15,1-1-600 0,-6-2 270 16,6-4 178-16</inkml:trace>
  <inkml:trace contextRef="#ctx0" brushRef="#br0" timeOffset="29537.21">3648 7770 88 0,'7'-12'145'0,"4"1"-10"0,-1 0-19 15,3 0-11-15,-1-1-8 0,8 1-17 16,-4 0-32-16,4-1-29 0,-1 1-32 0,-5 3-39 15,4 1-210-15,-4 3 89 0,1 2 59 16</inkml:trace>
  <inkml:trace contextRef="#ctx0" brushRef="#br0" timeOffset="29697.9">4010 7843 36 0,'4'20'219'0,"2"-1"-5"15,-2 1-5-15,-2-3-8 0,2 0-13 0,-2 2-11 16,2 0-15-16,-2 0-18 0,0-1-14 15,2 3-12-15,-2-2-12 0,3 2-22 16,-1-5-37-16,0 2-42 0,1-2-51 0,-3-2-50 16,2-1-40-16,0-1-464 0,-2-5 204 15,-2-1 135-15</inkml:trace>
  <inkml:trace contextRef="#ctx0" brushRef="#br0" timeOffset="30007">4157 7650 132 0,'2'-9'237'0,"4"0"-11"0,0-1-12 0,5-1-11 16,-1 3-13-16,6-4-10 0,0 4-9 15,4-1-14-15,0-1-15 0,2 4-8 0,1-1-10 16,-1 3-12-16,-2 4-6 0,-1 0-6 15,1 2 2-15,0 6-6 0,2 3-5 16,-3 0-1-16,-2 7-8 0,-2-2-10 0,-1 6-13 16,-3 0 3-16,2 0-11 0,-3 2-2 15,-2 1-6-15,-1 0-4 0,0 0-6 16,-1 0-16-16,-2 0-25 0,0-3-26 16,0-3-32-16,-1 0-32 0,1-1-39 0,-2-2-37 15,0 0-39-15,-2-5-666 0,0 1 299 16,-2-5 197-16</inkml:trace>
  <inkml:trace contextRef="#ctx0" brushRef="#br0" timeOffset="30159.67">4355 7949 188 0,'-6'-6'194'0,"2"3"-12"0,2-3-17 16,2-1-16-16,6-1-13 0,2-4-17 15,5 1-8-15,4-3-14 0,2 0-25 0,3-1-38 16,3-3-45-16,0-3-53 0,-2 0-66 15,-1 0-293-15,-1-4 144 0,-2 3 95 16</inkml:trace>
  <inkml:trace contextRef="#ctx0" brushRef="#br0" timeOffset="30361.04">4686 7299 167 0,'4'-7'279'15,"0"3"-3"-15,7 2-5 0,1 2-13 16,6 2-11-16,4 6-6 0,4 2-7 15,4 5 3-15,3 2-20 0,1 6-25 0,-1 5-15 16,-2 2-17-16,-4 5-13 0,-3 3-15 16,-5 0-9-16,-9 0-18 0,-2-2-26 15,-2 3-24-15,-8 0-37 0,-4 0-35 0,-2-3-47 16,-4 0-54-16,-7 3-65 0,-1-2-58 16,-7-4-777-16,-4-5 346 0,-2 1 229 15</inkml:trace>
  <inkml:trace contextRef="#ctx0" brushRef="#br0" timeOffset="33801.03">3342 9138 115 0,'-3'-4'184'0,"3"4"-10"0,0 0-8 16,-10 10 10-16,2 3 7 0,2 8-2 16,-8 8-3-16,2 5 1 0,-5 10-9 0,2 3-7 15,-6 18-4-15,4-8-13 0,4-7-13 16,5 1-10-16,2-1-14 0,1-8-6 0,5-1-11 16,3 0-10-16,3-3-7 0,4 0-8 15,5-4-4-15,2 3-9 0,2-7-13 16,0-2-19-16,0-5-28 0,3-2-36 15,-2-6-37-15,0-3-37 0,1-1-36 16,-3-7-52-16,2 0-660 0,-1-6 294 0,-2 0 194 16</inkml:trace>
  <inkml:trace contextRef="#ctx0" brushRef="#br0" timeOffset="34285.28">3725 9524 230 0,'-2'-11'237'0,"2"4"-27"0,0 0-18 0,2-2-18 15,0 1-18-15,2 2-15 0,2-1-15 16,5 0-7-16,0-1-14 0,4 4-10 0,-1 1-8 16,-1 0-13-16,2 3-4 0,-1 3-6 15,2 0-5-15,-4 3-5 0,1 1-1 16,-3 5 1-16,-1 1-3 0,0 0 3 15,-5 5-4-15,-4 1 8 0,0 0 0 0,-2 2-4 16,-2 0-6-16,-3 2-2 0,0-4 3 16,-1 2-5-16,2-4-1 0,-1-2-5 15,3 1-6-15,0-5-6 0,2 0 0 16,0 1-1-16,2-3-1 0,4 1-6 16,0-2-2-16,2 1 3 0,5-2-5 0,0-1-1 15,2 2 1-15,-1-1-2 0,0 1-2 0,4 0-4 16,-4 0 5-16,3-1-2 0,-4 3-1 15,2-2 6-15,-5 4 4 0,0 0 9 16,-2 1 4-16,-2-1 1 0,0 0 2 16,-4-1 3-16,-6 4 1 0,-2-2-3 0,0 2-2 15,-7 0-4-15,-2 1-3 0,-4-1 0 16,-1-1-9-16,2-5 5 0,-6 0-3 16,3-3-7-16,1-2-7 0,2-2-11 0,-2-2-15 15,3-2-22-15,0-2-23 0,2-2-31 16,5-1-32-16,-1-3-35 0,4 1-41 15,5-1-28-15,0 1-674 0,4-3 308 0,2-1 204 16</inkml:trace>
  <inkml:trace contextRef="#ctx0" brushRef="#br0" timeOffset="34447.85">4076 9657 56 0,'2'-4'142'16,"-2"4"-31"-16,2-9-22 0,1 4-31 16,1 1-46-16,-2-2-52 0,-2 6-106 0,6-5 50 15,-6-1 32-15</inkml:trace>
  <inkml:trace contextRef="#ctx0" brushRef="#br0" timeOffset="34731.11">4299 9457 36 0,'0'0'257'0,"-7"19"-18"0,5-10-13 15,2 0-9-15,0 3-13 0,2 0-15 16,5 1-15-16,1-2-14 0,2 2-13 0,8-1-10 16,-2 1-12-16,6-1-11 0,1-3-13 15,1 0-7-15,0 3-10 0,0-5-7 0,-3 3-1 16,0 0-8-16,-4-3-2 0,0 0-4 15,-4 1-3-15,-1 0-5 0,-1 1-5 16,-7-1 0-16,0 2-8 0,-4-1-5 16,-4 1-3-16,-2 3-12 0,-3-4-18 0,-1 3-25 15,-3-4-29-15,-2 1-35 0,3-3-37 16,-3-1-47-16,2 0-50 0,-2-5-639 16,3 0 292-16,-4-6 193 0</inkml:trace>
  <inkml:trace contextRef="#ctx0" brushRef="#br0" timeOffset="34879.18">4402 9324 50 0,'12'-11'113'0,"4"2"-10"0,-2 4-9 0,2-1-25 16,-2 1-31-16,1 4-31 0,0 1-29 15,0 0-132-15,1 1 52 0,2 5 35 16</inkml:trace>
  <inkml:trace contextRef="#ctx0" brushRef="#br0" timeOffset="35019.18">4726 9431 115 0,'13'20'88'0,"-5"0"19"0,0 2 20 0,-1-3 15 16,0 0 9-16,-3 0-3 0,0-1 10 0,0 1-4 15,0 1-12-15,1 1-14 0,-3-2-9 16,2 2-11-16,-2-2-14 0,0 0-8 16,2-1-11-16,-2-2-26 0,-2-1-34 15,2 1-41-15,3-3-45 0,-3-2-58 0,0-1-49 16,0-1-367-16,1-3 185 0,-3-2 123 15</inkml:trace>
  <inkml:trace contextRef="#ctx0" brushRef="#br0" timeOffset="35287.22">5044 9389 48 0,'0'0'274'16,"0"0"-12"-16,-8 24-19 0,4-15-18 15,4 2-14-15,4 0-15 0,-2 2-15 0,4-1-20 16,2 1-13-16,2 1-16 0,1-3-12 16,4 6-13-16,2-4-11 0,0-3-7 0,2 4-9 15,-5-3-8-15,4 3-8 0,-1-3-5 16,-7 0-9-16,3 1-4 0,-4 1-3 16,-1-2-5-16,-2 1-8 0,-4 0-1 15,0-1-10-15,-2-2-23 0,0 3-25 0,-4-2-39 16,0-2-34-16,-2-1-29 0,-1 0-49 15,-1-1-47-15,-1-6-549 0,1 2 263 16,-5-5 175-16</inkml:trace>
  <inkml:trace contextRef="#ctx0" brushRef="#br0" timeOffset="35416.87">4973 9389 119 0,'3'-17'166'0,"3"-2"-10"0,3 3-11 15,3-3-16-15,3 0-11 0,7-6-13 16,0 1-14-16,2 0-18 0,7-5-33 0,-1 0-49 15,-2 1-58-15,-5 4-296 0,1-4 123 16,-6 3 82-16</inkml:trace>
  <inkml:trace contextRef="#ctx0" brushRef="#br0" timeOffset="35627.11">5384 8734 41 0,'0'0'307'0,"11"-2"-5"16,-11 2-5-16,19 6-16 0,-5-2-4 15,4 1-10-15,2 7-9 0,6 1-9 16,-1 6-20-16,3 0-15 0,4 8-17 0,-5 5-18 16,1 3-17-16,-4 3-17 0,-6 3-10 15,-3 4-15-15,-4 2-19 0,-9-3-21 16,0 2-37-16,-8 7-24 0,-3-2-48 0,-2-2-51 16,-5-4-64-16,-2 0-76 0,-2-2-54 15,-15 10-800-15,1-13 366 0,3-8 240 0</inkml:trace>
  <inkml:trace contextRef="#ctx0" brushRef="#br0" timeOffset="38897.31">3164 11485 198 0,'-2'-4'221'0,"0"-2"-12"16,2 6-16-16,-9-3-15 0,9 3-15 15,0 0-4-15,-19 11-2 0,8 4-6 16,-3 5-4-16,-1 6-2 0,-2 6-7 0,-2 9-1 15,-5 21 0-15,6-8-12 0,-4 10-3 16,6-8-9-16,3-11-10 0,4 3-14 0,3-5-4 16,2-4-5-16,6-1 3 0,0 0-8 15,4-2-15-15,3-1-9 0,4-5-6 16,1-2-7-16,6-3-12 0,0-2-10 16,4-6-24-16,-1-3-32 0,1-5-35 15,0-3-39-15,0-5-40 0,-1-1-28 0,1-3-34 16,-1-3-18-16,-2-1-590 0,0-5 281 0,-1-1 184 15</inkml:trace>
  <inkml:trace contextRef="#ctx0" brushRef="#br0" timeOffset="39145.39">3488 11864 14 0,'0'-6'185'0,"2"2"1"0,-2 4-11 15,0-7-16-15,0 7-4 0,0 0 14 16,0 0 8-16,0 0-1 0,0 21 1 0,0-10-7 15,0 6-4-15,2 1-15 0,-2 1-11 16,5-1-14-16,-1 6-9 0,0-2-15 0,4-1-9 16,0 0-4-16,4-2-15 15,2-1-3-15,-1-3-7 0,4-2 0 0,0-2-14 16,-3-4-11-16,4 2-29 0,-2-6-33 16,-1-3-37-16,2 0-40 0,-2-3-32 0,1-1-23 15,0-2-22-15,-4-1-20 0,-1-3-15 16,-5-1-483-16,3-1 236 0,-5-1 156 15</inkml:trace>
  <inkml:trace contextRef="#ctx0" brushRef="#br0" timeOffset="39313.54">3769 11971 861 0,'-4'-9'-25'0,"0"0"20"16,0 3 22-16,-1 3 13 0,1-1 17 15,4 4 6-15,-9-3 8 0,9 3 14 16,0 0 9-16,-10 13 9 0,8-4 3 16,-2 3-1-16,4 3 1 0,-2 4-2 0,2 0-4 15,2 0-8-15,-2 4-6 0,4 2-4 16,-2-1-9-16,2 1-6 0,0 1-7 0,0 2-2 15,1-1-12-15,1-3-25 0,-1-1-45 16,1-2-43-16,0 2-39 0,-1-8-54 16,-3-2-463-16,2-1 215 0,0-5 142 15</inkml:trace>
  <inkml:trace contextRef="#ctx0" brushRef="#br0" timeOffset="39480.19">3917 11978 102 0,'0'-9'160'0,"0"-1"-14"0,0-2-14 0,2 5-15 15,-2-2-12-15,0 0-32 0,2 2-36 16,0 1-36-16,3-2-42 0,-2 3-242 0,1 0 96 16,-2-1 63-16</inkml:trace>
  <inkml:trace contextRef="#ctx0" brushRef="#br0" timeOffset="39731.71">4125 11734 194 0,'0'9'207'0,"2"-1"-11"0,0 3-12 0,2 2-14 16,2-2-12-16,1 2-11 0,4 0-10 15,3 3-13-15,3-3-11 0,3 0-10 0,-2 1-10 16,4-1-7-16,-1 0-8 0,-2 2-7 15,0-2-4-15,-3 2-2 0,0-2-2 16,-2 2-4-16,-5-2-9 0,2 0-2 16,-7 4-4-16,0-5-6 0,-4 0-4 0,0-1-18 15,-2 0-32-15,-2-1-50 0,-3-2-15 16,3-1-45-16,-5-1-50 0,1-4-532 0,-2-2 241 16,10 0 159-16</inkml:trace>
  <inkml:trace contextRef="#ctx0" brushRef="#br0" timeOffset="39863.64">4201 11904 1 0,'-4'-11'148'0,"-1"-1"-2"0,3 1-2 0,0 1 6 16,2 1 2-16,2-3-7 0,0 1-7 16,3-2-11-16,4-3-12 0,3 1-11 15,4-2-10-15,0 1-11 0,1-1-15 16,0 2-28-16,0 0-45 0,1 0-56 0,0 4-72 16,-4 1-363-16,-1 2 169 0,0 2 111 15</inkml:trace>
  <inkml:trace contextRef="#ctx0" brushRef="#br0" timeOffset="40033.97">4927 12012 201 0,'4'20'251'0,"0"-3"-20"0,-2 2-19 16,0-4-19-16,3 0-19 0,-5 1-20 15,3 1-15-15,-1-2-12 0,-2 1-16 0,0-3-33 16,0 1-47-16,0-4-56 0,2 2-66 15,-4-5-517-15,0-1 207 0,-1-2 136 0</inkml:trace>
  <inkml:trace contextRef="#ctx0" brushRef="#br0" timeOffset="40398.35">5044 11612 82 0,'0'0'283'16,"0"0"-12"-16,0 0-23 0,2 20-13 16,0-9-18-16,0 0-18 0,-2 7-20 0,4-1-18 15,-2 0-19-15,2-1-12 0,0 5-12 16,3-2-11-16,0-3-13 0,-3 0-19 16,4-3-18-16,-2 0-24 0,3-3-14 15,1-3-13-15,-1-1-12 0,2-2-4 0,-3 0-3 16,2-4 1-16,1 2 1 0,0-1 3 15,-1-1 1-15,-1 3-1 0,1-2 4 16,-1 3-2-16,2 2 2 0,-3-2 1 16,2 3 7-16,1 1 1 0,0 1 5 0,-1-1-1 15,1 3 1-15,-1 0 0 0,-1 2-3 0,-1-1 1 16,-1 1-2-16,-1-1 1 0,-4 2-3 16,0-3 2-16,-2 3-9 0,-2-3-27 15,-2-1-31-15,2 1-38 0,-7-1-43 16,1-3-55-16,-3-1-524 0,1-3 246 0,-5-3 161 15</inkml:trace>
  <inkml:trace contextRef="#ctx0" brushRef="#br0" timeOffset="40571.87">5006 11651 124 0,'4'-14'200'16,"0"-1"-20"-16,2 2-19 0,4-3-13 0,6 1-19 15,-2-4-10-15,1 0-13 0,6-2-12 16,-2 2-8-16,-1 2-37 0,0 0-50 16,2 2-55-16,-4 0-68 0,-1 1-290 0,-4 1 141 15,0 1 93-15</inkml:trace>
  <inkml:trace contextRef="#ctx0" brushRef="#br0" timeOffset="40797.75">5321 11175 276 0,'10'5'291'0,"4"4"-5"15,2 1-18-15,5 8-17 0,5 4-2 0,4 11-18 16,-2 2-10-16,11 15-23 0,-9-6-24 16,2 9-15-16,-7-6-14 0,-6-2-10 0,-4 2-23 15,-5 3-6-15,-2 0-15 0,-6-6-26 16,-2 0-19-16,-4-1-43 0,-4 5-57 15,-2-5-69-15,-1 4-74 0,-6-8-87 16,-2 1-617-16,-5-2 306 0,0-3 202 16</inkml:trace>
  <inkml:trace contextRef="#ctx0" brushRef="#br0" timeOffset="44467.58">3398 14312 46 0,'-6'-5'210'0,"2"0"-10"16,-2 1-7-16,6 4-13 0,0 0-2 15,-21 14-1-15,10-3-2 0,3 12-1 16,-5 3-4-16,3 10-3 0,-4 8-2 0,2 5-10 16,4 2-2-16,-1 5-10 0,5-2-11 15,2 4-12-15,2 1-17 0,4-2-6 16,3-2-12-16,9 16-8 0,0-12-7 15,0-12-7-15,9 10-7 0,1-11-9 0,-2-5-1 16,0-5-26-16,2-8-11 0,-1-2-23 16,-1-2-36-16,-2-6-31 0,-2-4-38 0,-1-7-47 15,0-1-38-15,-4-6-61 0,-1 0-590 16,0-9 291-16,-4-1 192 0</inkml:trace>
  <inkml:trace contextRef="#ctx0" brushRef="#br0" timeOffset="44860.13">3782 14814 14 0,'0'-10'210'0,"0"-1"-22"0,2 4-17 0,0-2-19 16,4 1-13-16,-2-2-16 0,6 3-12 0,-2 1-10 16,2 3-13-16,1 1-5 0,2 0-10 15,-3 2-7-15,3 2-2 0,-3 1-7 16,1 5-1-16,0-2-5 0,-3 2-4 15,0 3-1-15,-2 1-4 0,2-2 5 0,-4 5-1 16,-2-5-1-16,2 2-2 0,-2-1 3 16,0 1-9-16,2-3-6 0,0 3-3 15,1-3-1-15,1 1-1 0,5 1-5 0,-3-3 0 16,3 1-4-16,-1 1 0 0,6-3 0 16,-6 1-1-16,4 2-4 0,-1-3-2 0,0 1 1 15,0 1 5-15,-1-2 10 16,1 4 7-16,-4-3 10 0,-3 4 18 15,-2 1-1-15,-2 5 0 0,-2-5-1 0,-2 2-6 16,-4 1-2-16,0-1-7 0,-8 2-4 0,4-1-6 16,-5-4-2-16,1 1-8 0,-2-2-15 15,2-3-25-15,-4 0-31 0,4-8-33 16,-1 3-42-16,3-6-32 0,1 0-54 16,-2-2-615-16,7-5 280 0,0 0 185 0</inkml:trace>
  <inkml:trace contextRef="#ctx0" brushRef="#br0" timeOffset="45041.1">4275 14790 120 0,'0'0'204'16,"0"0"-19"-16,9-1-24 0,-9 1-10 15,0 0-15-15,0 0-16 0,0 0-18 16,6-3-23-16,-6 3-33 0,0 0-49 0,0 0-50 15,0 0-65-15,0 0-267 0,0 0 131 16,0 0 87-16</inkml:trace>
  <inkml:trace contextRef="#ctx0" brushRef="#br0" timeOffset="45312.91">4525 14657 148 0,'0'0'218'0,"12"8"-15"0,-8-3-14 16,4-1-7-16,-2 2-10 0,2 1-14 0,0-1-16 16,5 2-5-16,2-1-7 0,2-1-8 15,1 2-5-15,4-1-11 0,-3-1-8 0,2 2-7 16,0 1-1-16,-1-3-5 16,-4 1-4-16,0 3-5 0,-2 1-4 0,-3-1-7 15,-1 2-3-15,-1 1-8 0,-5 2-7 16,-2-2-3-16,-2 4-6 0,0-3-17 0,-2 3-23 15,0-4-28-15,0-1-35 0,-3 1-35 16,-1-4-45-16,2-1-42 0,-2-2-48 16,-3 1-508-16,1-7 253 0,-1 0 166 15</inkml:trace>
  <inkml:trace contextRef="#ctx0" brushRef="#br0" timeOffset="45460.06">4630 14665 183 0,'4'-13'192'0,"4"-3"-19"0,0 2-17 16,2-3-16-16,3 1-14 0,4-2-12 0,-2 3-16 16,1 0-30-16,4 1-42 0,-4 3-51 15,2-1-56-15,-1 3-317 0,-1 1 135 16,0 1 89-16</inkml:trace>
  <inkml:trace contextRef="#ctx0" brushRef="#br0" timeOffset="45621.25">5073 14569 190 0,'7'14'274'0,"-1"-1"-6"0,0 2-18 0,1 3-25 16,-1-1-18-16,0 3-16 0,0 3-20 15,1-2-16-15,4 4-18 0,-5-1-14 0,-2 0-26 16,2 1-39-16,-4-4-56 0,2 4-60 16,1-7-51-16,-3 1-58 0,-2 0-518 15,0-7 233-15,0 1 153 0</inkml:trace>
  <inkml:trace contextRef="#ctx0" brushRef="#br0" timeOffset="46055.94">5232 14396 220 0,'0'-5'288'0,"0"5"-16"16,0 0-5-16,0 0-1 0,0 0-13 15,4 18-3-15,-2-6-32 0,0 6-17 0,4 0-14 16,4 2-12-16,-2 4-16 0,2 0-13 16,1-3-14-16,1-1-11 0,1 3-12 15,2-3 2-15,1 0-17 0,4-6-5 0,-3 2-11 16,-2-5-24-16,0-1-34 0,-1-3-35 16,2-3-41-16,-4-4-44 0,0-2-42 15,-1-4-31-15,0 0-26 0,-1-1-12 16,1-4 1-16,-5 1 10 0,0-5 19 0,-3 2 21 15,1 1 22-15,-2 0 33 0,-2 1 28 16,3 2 33-16,-1-2 42 0,-4 4 33 16,4-2 28-16,-2 3 23 0,0-1 14 0,0 3 6 15,0 4 5-15,0 0 3 0,0 0 5 16,0 0 3-16,-5 19-5 0,8-6-9 16,1 2-4-16,-2 4-7 0,2 3-11 0,2 3-3 15,-2-1-14-15,2 3-2 0,1 1-9 16,2-1-10-16,-3 0-23 0,0 2-20 15,0-7-36-15,1 2-44 0,-5-8-55 0,4 3-52 16,-4-4-47-16,1-1-675 0,1-9 309 16,-4 3 203-16</inkml:trace>
  <inkml:trace contextRef="#ctx0" brushRef="#br0" timeOffset="46207.87">5589 14501 191 0,'-2'-14'196'0,"0"1"-20"0,2 0-18 16,0 1-16-16,2 2-17 0,-2-2-29 16,2 1-43-16,1 3-38 0,-1 2-56 0,0-5-54 15,0 4-251-15,0 0 118 0,0 2 77 16</inkml:trace>
  <inkml:trace contextRef="#ctx0" brushRef="#br0" timeOffset="46423.46">5710 14340 6 0,'7'8'223'0,"1"-3"-4"16,2 6-14-16,4-4-10 0,0 5-8 15,3-4-5-15,4 4-14 0,-2 0-9 16,3 1-7-16,-2 0-6 0,2 3-12 0,-1-3-6 16,0 0-9-16,-2 2-1 0,-1 3-8 15,-4-1-8-15,-2 0-13 0,-1 2-12 16,-4-4-3-16,-1 0-16 0,-2 1-34 0,-4-2-43 15,0-4-54-15,0 0-68 0,-2-4-73 16,-4-2-612-16,-1-1 281 0,7-3 185 16</inkml:trace>
  <inkml:trace contextRef="#ctx0" brushRef="#br0" timeOffset="46555.84">5833 14384 272 0,'-11'-15'291'0,"5"2"-13"0,0-3-3 15,4 1-21-15,4 2-19 0,2-6-28 16,6-2-25-16,4-2-16 0,4-2-22 15,6-8-42-15,-1-2-61 0,3 1-66 0,-2 1-88 16,4-3-103-16,0-2-496 0,-3 1 242 16,-1 2 160-16</inkml:trace>
  <inkml:trace contextRef="#ctx0" brushRef="#br0" timeOffset="48753.4">958 1442 51 0,'-8'4'137'16,"8"-4"-4"-16,-6 2-12 0,6-2-12 0,0 0-13 15,-7 3-9-15,7-3-6 0,0 0-9 16,0 0-6-16,-4 4-1 0,4-4-6 16,0 0-3-16,0 0 1 0,0 0-3 15,0 0-5-15,15 8-3 0,-7-7-5 0,2 2-1 16,4-3-2-16,2 2 2 0,6-4-5 15,1-1-3-15,7 0-2 0,4-1-1 16,7-2 0-16,4 1 4 0,15-1-3 0,-1-1-2 16,23-2-4-16,1 0-1 0,2 2 0 15,1-1-6-15,-14 4-2 0,15-2 3 16,-11 3-7-16,11-1-1 0,-11 0-5 16,13 2 3-16,0-4 4 0,2 1-7 0,4 1 4 15,0-1-5-15,5 0 4 0,2-1-1 16,-3 1-3-16,2 2-3 0,0-2 4 0,-2 2-2 15,-2 0-2-15,-2 2 3 0,-2 1 0 16,-16 0 0-16,14 1 3 0,-13-1-4 16,-11 3 2-16,29-3 1 0,-3 2 0 15,5-1 2-15,-3 1-3 0,2 1-1 0,-2-3 5 16,1 1-3-16,-3-2 3 0,0 1-4 16,0 0 0-16,-14 0-2 0,-10 0 0 0,22 0-1 15,-15 0 2-15,-11-3 0 0,4 1-1 16,-6 1 0-16,7-1-2 0,-7-2 3 15,5 2-2-15,-2-2 6 0,23 3-6 16,-5-5 3-16,3 0-3 0,-13 1 1 0,13-1 2 16,0-1-1-16,0 4-1 0,-13-3-3 15,-9 2 2-15,22-1 0 0,-15 1 2 16,-9-2-3-16,22 0 1 0,0-1 3 0,-15 1-1 16,15-2-1-16,1 1-1 0,6-3 1 15,-1 4-3-15,2-3 2 0,0 3-1 16,2-3 2-16,-2 3 0 0,-2-2-6 0,0 2 5 15,-2 1-1-15,-3-1-1 0,3 1 2 16,0-2-2-16,-2 1 3 0,0-2-4 16,4 2 3-16,2 1-2 0,0-3 1 15,-2 4 1-15,3-4 1 0,1 3-6 0,0-3 3 16,0 2 2-16,0-3 0 0,0 2-2 16,1 1 2-16,4-1-1 0,1 0 0 15,4-1-1-15,8 0 4 0,0 1-3 0,-2 1 0 16,23-1-1-16,-20 1 2 0,22-2-1 15,-23 2-4-15,2 3 5 0,0-1-1 16,-6 0-1-16,4 2-3 0,-1 0 8 0,2 0-3 16,0 2-6-16,-1-2 5 0,6 2 2 15,1-2-5-15,21 4 3 0,-22-2-1 16,2 2-3-16,21-2 5 0,-24 0 1 16,28 0 1-16,2-2-1 0,-1 2 0 0,3-2 0 15,0 1 1-15,-2 1-2 0,-4-4-1 16,-3 2 1-16,-22 0 0 0,0 0 1 0,23 2-3 15,-3-4 2-15,1 3 1 0,-19 1 2 16,25-5-3-16,-4 5-1 0,0-1 2 16,-24 1-2-16,0 0 1 0,1 0 1 15,25 0-1-15,-25 0 2 0,24 1-4 0,1 1 4 16,-2-2-3-16,2 3-1 0,-2-2 1 16,-25 1 0-16,-1 2 1 0,-2-2-3 0,-6 2 4 15,4-1-5-15,0 1 2 0,-1 0-1 16,0 0 1-16,0 2 3 0,-2-3-7 15,2 1 5-15,-3 0-2 0,2-2 1 16,0 2-1-16,0 2 1 0,2-3 0 0,-1 1-4 16,0 0 3-16,4 1 4 0,0-1-3 15,20 0 2-15,2 2-2 0,1-2-1 0,-24-1-2 16,-2 1 6-16,3 2-7 16,-3-3 5-16,0 2-5 0,0-2 6 0,3 1 0 15,-4 0-2-15,4-1 0 0,2 2 0 16,1-4 0-16,19 4 2 0,-22-2-2 0,-1 0 0 15,-2-1-1-15,3 1 0 0,1 0 2 16,21 2 0-16,-20-1-1 0,-4-2 1 16,-2-1-2-16,0 4 1 0,-2-3 0 15,2 3 2-15,-4-4-2 0,-1 5 3 0,-2-1-4 16,-5-2-1-16,1 1 0 0,-7-1 4 16,-2 1-1-16,-15 0-4 0,-8-2 2 0,21 2 1 15,-18 0-1-15,-6-3-3 0,-2 3 2 16,-3-2 4-16,-2 2-5 0,-3 0 0 15,-8-2-7-15,-7 0-2 0,2-2 0 16,-10 2-2-16,-3-1-4 0,-1 1 4 0,-6 0-2 16,-1 0 5-16,-5 0-3 0,2-2 3 15,-4 0 4-15,-1 2 0 0,0 0-7 0,-5-2 0 16,1 0-10-16,-9 0-15 0,12 2-18 16,-12-2-22-16,0 0-31 0,0 0-30 15,0 0-404-15,0 0 184 0,0 0 123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29:24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5808 423 78 0,'-2'-10'139'0,"-1"2"-12"15,-1-3-4-15,0 4-11 0,0-3 5 0,0 0-14 16,-1 1-8-16,3-1-9 0,-2 1-10 16,-1-1-8-16,1 0-9 0,0-4-4 15,2 3-1-15,-2-2 2 0,2 2-6 16,0-1-1-16,0 3-5 0,0-1-5 0,0 1-2 15,0 2-3-15,-3-1-5 0,5 1-2 16,-3-1-1-16,1 2-4 0,2 0-3 0,0 6-6 16,-2-9 2-16,0 5-5 0,2 4 3 15,-2-6-3-15,2 6-2 0,-2-6 2 16,2 6-5-16,0 0 0 0,0 0-7 16,0 0 4-16,0 0-3 0,0 0 5 0,-8 16 2 15,8-7-3-15,-2 3 4 0,0 5-6 16,2 2 8-16,-3 3-8 0,3 6 4 15,3 0-1-15,-3 6 0 0,2 6-1 0,0 2 3 16,0 2-2-16,2 8 1 0,2 1 4 16,-2 2 0-16,6 0-2 0,0 22-2 15,2-3 2-15,1 0 1 0,4 0-3 0,-2 2 6 16,4 4-3-16,2-3-1 0,-2 7 10 16,6-2 4-16,1 2 2 0,1 2-3 15,9 10 2-15,-6-14 3 0,6 13-9 0,2-1 4 16,-6-16-2-16,2-3-3 0,4 21-1 15,-9-17 3-15,3 1-4 0,2 16 0 16,-6-14-1-16,3 18 1 0,-5-16-3 0,-3 1 3 16,-2 5 2-16,0-2 1 0,-1-1-3 15,-2 4 0-15,0-3-1 0,-2 8 0 0,1 14 1 16,1-18 0-16,0 19-3 0,-3-20-1 16,6 20-1-16,-4-19-1 0,-2-1-2 15,4-1 0-15,-2-1 1 0,0-3-5 16,0 2 6-16,0-1-2 0,0 3-1 15,-1 1 1-15,2-1 4 0,-4 4-3 0,6 18 1 16,-8-17 0-16,-1 0-1 0,-1 1 1 16,-1-2 0-16,0 1 0 0,-1-5-3 0,-2 0 1 15,0-1 1-15,0 0-2 0,-1 0 1 16,2-2 8-16,-3-1-2 0,0 0-2 16,0-1-2-16,0 1 4 0,0 1-5 15,1 1-2-15,-3 2 3 0,0 0-1 0,2-3-5 16,-2 1 0-16,0-2-3 0,0-2 6 15,1 2 1-15,1-1-1 0,0 0-13 0,1 1-3 16,-3-3 2-16,2 5 2 0,0-5-2 16,0 3 2-16,-2-1 0 0,2-2 2 15,-2 0-1-15,2-1 1 0,0-14 1 16,-2 10 3-16,2-9-1 0,-2-10 0 0,2 19-1 16,2 0 3-16,-2-9 0 0,-2 9 3 15,2 1-4-15,-1-10 0 0,-1 12 1 16,2 0 1-16,-2 1 1 0,3-1 1 0,-3 2-3 15,-2-1 4-15,2 1-3 0,0-15 2 16,-2-7-3-16,4 21 2 0,-4-14-1 16,2-7-1-16,3 21 4 0,-3 0-2 0,2 2-1 15,0 0 4-15,0-2-2 0,2-3 1 16,-2 3 0-16,4 0-1 0,-2 0 0 16,-2 0-1-16,2 1 7 0,0-2 0 0,-2 2-1 15,3 3 1-15,-3 0 0 0,1 6 0 16,-1-3-1-16,0 4 3 0,0 1 1 15,0-2-3-15,1 1 2 0,-1 1 1 0,2 2 0 16,0-3-1-16,1 1-2 0,2-3 6 16,1 3 0-16,0-1-2 0,4 1 2 15,0-2 2-15,3 1-5 0,-2-1 0 0,2-3 0 16,1 5 0-16,0-2 2 0,5 16 7 16,-6-21-3-16,2 1-3 0,3-4 4 15,-4 2-1-15,1-2 0 0,0-2 0 0,0 2 0 16,-1-2 0-16,0 0 0 0,-3 1-1 15,2 3 4-15,-2 0 3 0,0-1 0 0,0-1 1 16,-3 2-2-16,0 0-1 0,2 1-2 16,-2 1 3-16,3 2-2 0,-4-3-1 15,4 4 0-15,-3-3 0 0,1 6-1 16,0-3-5-16,-1 5 1 0,-1-5-1 0,2 3-1 16,-1 4-1-16,-1-1-2 0,1-1 2 15,0-1-1-15,0 0-3 0,0-6 0 16,2 3-2-16,-4 0 4 0,3-2-2 0,1 0-1 15,-1 0 0-15,0-1 0 0,1 1-2 16,2 1 1-16,-4 5-4 0,1-6 6 16,2 5-3-16,0-7-1 0,-1 4 1 0,2-3 1 15,-2 1 0-15,1 0-1 0,0-2 1 16,0-5-1-16,-5 2 2 0,2-6-1 16,2-2 0-16,0-1 0 0,-1-6 6 0,-4-5-4 15,-1-13-4-15,2 1-1 0,-3 2 2 16,1-6-5-16,0 6 1 0,1-8 2 15,0 0-6-15,-5-9-8 0,0 2-8 16,0-2-18-16,-2-7-17 0,0-4-34 0,-2 1-27 16,0-9-33-16,-2 2-33 0,0-6-26 15,0-1-679-15,-4-2 301 0,0-10 200 0</inkml:trace>
  <inkml:trace contextRef="#ctx0" brushRef="#br0" timeOffset="2441.71">6900 463 55 0,'0'0'147'16,"-2"-7"-10"-16,2 7-1 0,0 0-10 0,0-5-9 16,0 5 0-16,0 0-10 0,0-6-4 15,0 6-10-15,0 0-9 0,0 0-5 0,0 0-8 16,0 0-6-16,0 0-2 0,-2-6-4 15,2 6 1-15,0 0-5 0,0 0-2 16,0 0 2-16,-4-3-1 0,4 3-2 16,0 0-1-16,0 0-2 0,0 0-3 0,0 0-4 15,0 0 0-15,0 0-5 0,0 0-3 16,0 0 2-16,0 0-9 0,0 0 0 16,0 0-5-16,-2-6 1 0,2 6-2 0,0 0-4 15,0 0-1-15,0 0-2 0,0 0 1 16,0 0-6-16,0 0 4 0,0 0-3 15,0 0-4-15,0 0 4 0,0 0-1 0,0 0-3 16,0 0-2-16,0 0-1 0,0 0 2 16,0 0-4-16,0 0 1 0,0 0 0 15,0 0-4-15,0 0-4 0,0 0-4 16,0 0-11-16,0 0-11 0,0 0-19 0,0 0-7 16,0 0-5-16,0 0-17 0,0 0-21 15,0 0-16-15,0 0-17 0,0 0-13 0,0 0-6 16,0 0-362-16,-3 18 176 0,3-14 115 15</inkml:trace>
  <inkml:trace contextRef="#ctx0" brushRef="#br0" timeOffset="12445.41">7698 458 52 0,'0'0'119'0,"0"0"1"16,4 16 5-16,-2-4-14 0,2 3-10 15,0 4-1-15,1 3-15 0,1 3-4 0,-1 2-3 16,1 0-10-16,-2 1-1 0,0 0-13 16,3 2 0-16,-3-2-10 0,-2-1-2 15,2-2-32-15,-2-1-22 0,0-1-28 0,-4-2-31 16,4-2-35-16,-4-1-262 0,0-3 125 15,-2-3 82-15</inkml:trace>
  <inkml:trace contextRef="#ctx0" brushRef="#br0" timeOffset="12773.66">7278 615 127 0,'4'-10'149'0,"6"1"-7"0,8 0-2 15,6-3-10-15,11 0-2 0,17 3-6 0,3 0-7 16,4 3-6-16,5 6-8 0,-1 2-11 16,0 2-8-16,15 11-6 0,-18-2-8 15,-11 4-3-15,-3 2-4 0,-3 3 0 16,-5 4-1-16,-9 0 8 0,-5 2 13 0,-10 0 1 16,-6-4 4-16,-5 3-1 0,-8 2 1 15,-5 1-3-15,-6 1-2 0,-10 3-3 0,-8-3-8 16,-15 7-7-16,-6-4-5 0,-4-2-4 15,-5-4-6-15,12-6-4 0,5-7-6 16,3 1-3-16,5-7-9 0,7-3-20 16,5 1-29-16,4-5-31 0,2-2-49 0,3-2-39 15,6-2-30-15,6 0-34 0,4-7-576 16,6 2 266-16,4-4 176 0</inkml:trace>
  <inkml:trace contextRef="#ctx0" brushRef="#br0" timeOffset="13087.32">8189 941 111 0,'0'0'160'0,"12"-6"-6"0,-3 3-15 0,2-5-6 16,-1-2-11-16,-1-3-6 0,3 0-10 15,-1-5-10-15,0-1-5 0,-1 0-5 16,0-2-6-16,2 2-4 0,-4 0-4 0,-2 2-3 15,0 2 1-15,-2 1-3 0,1 1 0 16,-1 1-4-16,-2 4-7 0,0 0-10 16,1 2-6-16,-1 3-3 0,-2 3-1 0,0 0-3 15,0 0-4-15,4 18-5 0,-2-8-3 16,0-1-2-16,0 3 2 0,5 0-5 16,-3 1-1-16,2-2 0 0,0 2-4 15,3 0-1-15,0-1 0 0,-3-3-19 0,4 3-17 16,-1-5-29-16,2 1-24 0,-1 0-22 15,-2-3-25-15,1-3-24 0,1-2-453 16,-10 0 205-16,16-3 136 0</inkml:trace>
  <inkml:trace contextRef="#ctx0" brushRef="#br0" timeOffset="13210.45">8284 502 31 0,'0'0'57'0,"0"-3"-22"15,0 3-22-15,4-5-60 0,2 0 16 16,2 4 11-16</inkml:trace>
  <inkml:trace contextRef="#ctx0" brushRef="#br0" timeOffset="14192.23">8597 347 77 0,'4'11'166'0,"0"6"-1"0,2 4-5 0,0 7-10 15,0 4-4-15,2 7-9 0,-2 4-11 16,7 3-11-16,2 1-15 0,0 2-8 0,-1-2-8 16,2-1-8-16,-2-2-12 0,1 0-14 15,-2-10-13-15,-2-3-22 0,1-1-12 16,-4-7-13-16,1-4-13 0,-2-2 7 16,-1-4-7-16,-4-1-14 0,0-4-5 0,-6-5-2 15,-4-1 2-15,8-2 4 0,-26-8 0 16,7-1 14-16,-3-4-9 0,-2-7 12 0,-2 0 3 15,5-3 2-15,-1-4 8 16,8 2 0-16,2-3 0 0,4-1 4 0,6 2-5 16,6-3 0-16,8-2 5 0,2-1-4 15,10-4 6-15,3 0-5 0,11-13 0 0,0 3 2 16,3 0 6-16,-1 0-4 0,-7 7-4 16,-3 4 9-16,-6 6 10 0,-4 5 27 15,-2 3 12-15,-6 3 16 0,-1 4 6 16,-3 2-7-16,-2 4-5 0,-2 5-7 0,0 5 1 15,-4-1 4-15,0 15-3 0,-4-2-3 16,2 6-5-16,2 4-2 0,2 5-6 0,2 5-4 16,0 5-3-16,4 2-2 0,0 5-4 15,3-1-5-15,-1-6-10 0,-1-2-16 16,1-3-6-16,-1-1-8 0,-1-7-6 16,-2-1-1-16,-1-6 8 0,0-3 0 0,-1 1-7 15,-4-7-11-15,-2-3-4 0,0-2 2 16,2-4 5-16,0 0-1 0,-18-10 4 15,12 2 3-15,2-3 0 0,-1-3 1 16,1 3 2-16,4-3 2 0,2 0-2 0,3-2 3 16,1 2 4-16,2-3 2 0,5 1 2 15,2 0-2-15,-1 1 4 0,4-2 4 0,-1 2-2 16,-1 1 1-16,2-1 5 0,-2 2 2 16,-3 2 2-16,0-1 10 0,-1 0-1 15,-3 2 7-15,-1 0 6 0,-1-2-1 16,-3 4 2-16,0 1-2 0,-4 2-5 0,0 5-2 15,-6-6 3-15,6 6-3 0,0 0-2 16,-17 11-3-16,10-4 0 0,1 7-1 0,2 2 2 16,2-3-4-16,2 4-4 0,0 0 5 15,2-2-4-15,0 2 2 0,2-2-3 16,3 1 4-16,-1-3-4 16,0-2-2-16,5-1-8 0,-2-2-5 0,-1-2-7 0,2-4-3 15,2-2-1-15,-2 0-4 0,0-2-1 16,-2-4 6-16,3-2-1 0,0-2 3 15,0-1 5-15,-1 0 0 0,-2-1-3 16,1 1 2-16,0 1 5 0,-3 1-5 0,2 1 4 16,-2 1 5-16,-1 1 0 0,1 0-5 15,1 4 4-15,-1 0 3 0,-6 2 6 0,13 2 6 16,-5 2 2-16,-2 2-3 0,3-1 4 16,-2 5 0-16,1 0-6 0,-2-1 2 15,0 0-3-15,-2-1 3 0,3 0 4 0,-2-2 5 16,-1 1 10-16,0-3 13 0,0 0 13 15,-2-1-1-15,-2-3-6 0,0 0-5 16,0 0-3-16,15-11-3 0,-13 1-6 0,4-1-5 16,1-2 1-16,-1 0-4 0,1-3-3 15,-1 1-1-15,0 1-2 0,2-1 0 16,-2 1-3-16,2 2-5 0,0-1-10 16,-2 1-15-16,2 3-8 0,-1-2-16 0,-1 4-19 15,1 2-16-15,-1-1-19 0,0-1-26 16,1 4-21-16,-1-1-396 0,-2 1 183 15,0-1 122-15</inkml:trace>
  <inkml:trace contextRef="#ctx0" brushRef="#br0" timeOffset="14537.42">9882 409 129 0,'2'4'120'0,"-2"-4"-2"16,7 8-12-16,-3-5-7 0,3 1-8 16,-1-1-5-16,2 0-14 0,-2-1-5 0,5-2-1 15,-2 0-11-15,1-2-2 0,0-2-6 16,-1-2 0-16,0 1-6 0,-3-3-3 16,0 2-3-16,-1-1 4 0,-3 1 8 15,0 1 3-15,-4-3-9 0,-2 4 1 0,-3 0-1 16,-1 2-7-16,8 2 0 0,-20 2-4 15,10 2 1-15,-2 4-6 0,-2 1-1 16,4 2 0-16,0 5-5 0,1-4-2 0,0 5 1 16,5-1-6-16,0 0 2 0,0 0-2 15,4 1-1-15,0-4-11 0,2 2-17 16,4-4-14-16,0 0-27 0,5-3-31 0,0 0-20 16,-1-6-27-16,6-2-339 0,-2-2 162 15,3-2 106-15</inkml:trace>
  <inkml:trace contextRef="#ctx0" brushRef="#br0" timeOffset="14797.31">10185 458 49 0,'4'5'87'0,"0"-1"-8"0,-2 0 2 16,3 2-9-16,-1 3 6 0,-2-6-5 16,3 3 0-16,-1-2 2 0,-2-1 18 15,2 1 9-15,-4-4 6 0,6 2 1 0,-6-2-9 16,8-9-7-16,-4 4-8 0,6-3 1 15,-2-2-12-15,0 1-2 0,3 0-2 16,-1 0 3-16,1 4-3 0,0 0 1 16,1 4 15-16,-2 2 13 0,6 5 5 0,-4 4-3 15,3 5-5-15,-4 1-8 0,2 3-8 16,-3-3-7-16,0 4-7 0,2 1-21 0,-4-6-49 16,-2-2-63-16,2 2-69 0,-4-5-74 15,3-4-570-15,-2-3 265 0,1 0 175 16</inkml:trace>
  <inkml:trace contextRef="#ctx0" brushRef="#br0" timeOffset="15966.21">5003 3028 90 0,'-17'-18'134'16,"-4"2"-11"-16,-3 1-6 0,2 2-5 15,-10-1-7-15,-7 3 2 0,-13-1-7 16,-29-1-3-16,-2-1-3 0,-3 7-4 0,-5 4-9 16,-7-1-1-16,-1 4-2 0,-8 1-13 15,-10 4-1-15,-25 2-6 0,-6 5-2 0,-4 2-8 16,1 7 0-16,-1 1-7 0,2 4-2 15,-5 5-6-15,-1 3 0 0,-7 6-8 16,-33 16-3-16,38-11-1 0,3 5-3 16,5-1-1-16,6 2 2 0,7 1 0 0,6 1-2 15,4 3-2-15,6 1 1 0,6 4-1 16,3 3 2-16,9 1 0 0,3 0 2 16,9 5 3-16,2 1-3 0,10 3-4 15,6 2 4-15,5 0-4 0,7-1-3 0,12-13 3 16,7 1 0-16,4 1 14 0,3-2-3 15,8 2-2-15,2-2 0 0,10-7-22 0,2-3 3 16,9 0 0-16,4 2 1 0,4 0-2 16,11 20 2-16,10-2 3 0,9-1-2 15,11-2 6-15,23 9 3 0,9-10 0 16,14-2 1-16,14-8-2 0,4-7 0 0,8-5 1 16,12-4 3-16,9-9 0 0,8-7-2 15,11-5 1-15,3-8-3 0,3-5-1 16,2-8 1-16,9-8 6 0,6-7 4 0,44-12-1 15,3-10-3-15,-9-8-1 0,0-7-3 16,-6-8-1-16,10-8 0 0,2-3 2 16,-2-3-2-16,5-4-1 0,-5 2 2 0,-8-3-2 15,-9 3 0-15,-6-2-2 0,-7 1-1 16,-10-4 1-16,-6-2-2 0,-13-1-1 0,-44 13 0 16,-9 0-2-16,-12-1 3 0,-12 0-2 15,-16-1 3-15,-20 10 10 0,-9 0 7 16,-7-2 3-16,-11-3 1 0,-8 9 10 15,-11 7 0-15,-8-3-1 0,-11-17 0 0,-14 3-2 16,-22-10-6-16,-17 2-7 0,-19 4 1 16,-12 5-7-16,-8 7 1 0,-15 4-7 0,-20 10 0 15,-16 4-6-15,-58 4-2 0,-17 8-6 16,38 20 3 0,-4 7-5-16,-6 9-6 0,-52 11-13 0,4 11-18 0,-1 3-15 15,12 8-10-15,16 2-13 0,7 2-14 0,15 4-12 16,45-11-12-16,13 2-9 0,15 0-18 15,16-1-21-15,32-11-34 0,16 1-601 16,19-1 271-16,13-4 179 0</inkml:trace>
  <inkml:trace contextRef="#ctx0" brushRef="#br0" timeOffset="18254.16">5173 8813 64 0,'-47'-5'81'15,"-1"4"5"-15,-2-2-9 0,2 3-5 16,-17 0-6-16,-24 4 0 0,-6-4 4 16,2 6-12-16,-4-2-3 0,2 3-2 0,0 3-3 15,0-1-8-15,-4 4-2 0,-3 4 1 16,-20 5-8-16,-1 3 0 0,0 3-3 15,0 5 0-15,0 3-7 0,1 6-2 0,3 4-3 16,2 7 3-16,3 6-7 0,-2 2-1 16,-5 4 3-16,-1 1-8 0,-1 0-1 15,-4 4 0-15,4 0 4 0,0-4-6 0,5 5 2 16,3 2 3-16,6 0 8 0,4 4-18 16,6 0 9-16,2 2 2 0,6-4-6 15,2-1-2-15,4 1-1 0,5-5 4 16,5 0-4-16,2-1 0 0,2-5 2 0,17-8-1 15,1-3 1-15,1 1-1 0,8-3 2 16,-1 0-5-16,6-1 7 0,3-1-6 0,6-7 6 16,7-4-5-16,2 3 5 0,2-2 0 15,3 4-2-15,6-7 4 0,4 1-1 16,2 1 2-16,6 1-5 16,4-3-2-16,9 6 2 0,8-4 1 0,7-2 8 0,23 6 3 15,10-6 4-15,7-3 0 0,13-10-1 16,6-4 2-16,12-6-1 0,30-5 3 15,13-5-1-15,9-5-1 0,9-7-3 16,4-6 0-16,3-1 2 0,7-8-4 0,44-9 2 16,2-3 0-16,3-3-1 0,-7-5-3 15,-2-2-3-15,-4 0-3 0,16-1 0 0,4-3 29 16,7-4 3-16,1 2 4 0,-7-4-1 16,-11 1 0-16,-2-3 3 0,-4 2 1 15,-8-2-8-15,-12 3-5 0,-47 11 0 16,-7-2-7-16,-11-1-1 0,-18-3-5 0,-8-5 1 15,-16-2-7-15,-9-5-2 0,-21 7 0 16,-6-4 0-16,-9-6-3 0,-5 1-1 0,-5-5-3 16,-11-7-5-16,-8-2 5 0,-5-7-4 15,-10-3 0-15,-8-4-3 0,-12 4 0 16,-14-12 0-16,-16 5-6 0,-20 9 3 16,-16 5-1-16,-17 12-2 0,-10 5 0 0,-10 6 1 15,-7 8 0-15,-9 6-3 0,-14 10-1 16,-7 9-2-16,-16 11 1 0,-8 11 0 15,-3 8 4-15,5 7-2 0,2 9-6 0,-36 15-8 16,46-3-13-16,-32 14-21 0,45-4-31 16,11 2-28-16,11 5-34 0,10-3-468 15,17 0 210-15,17-1 139 0</inkml:trace>
  <inkml:trace contextRef="#ctx0" brushRef="#br0" timeOffset="19554.78">11255 31 1225 0,'-16'43'93'16,"1"2"-6"-16,2-1-11 0,-1 6-1 16,3 0-10-16,3 0-5 0,2-1-6 0,1-8-6 15,5 1-4-15,0 1-6 0,5-4-1 16,-1-3-7-16,2 1-1 0,2-7-12 16,5-2-24-16,0-3-22 0,2-3-21 0,1-6-49 15,4 1-37-15,3-7-428 0,-2-2 192 16,2-4 126-16</inkml:trace>
  <inkml:trace contextRef="#ctx0" brushRef="#br0" timeOffset="19758.59">11663 306 64 0,'-2'-8'136'15,"0"2"-22"-15,-2 0-12 0,4 6-12 0,0 0-2 16,0 0-14-16,0 0-5 0,-8 16-8 15,8-4-6-15,0 1-7 0,0 5 0 16,0 0-9-16,2 3 0 0,0 0 1 16,0 2-24-16,4 1-27 0,-4-2-20 0,2-2-29 15,2-1-27-15,-2-5-217 0,2 4 103 16,0-7 68-16</inkml:trace>
  <inkml:trace contextRef="#ctx0" brushRef="#br0" timeOffset="19946.18">11944 445 68 0,'4'-6'94'0,"-4"6"-12"0,0 0-6 16,0 0-9-16,0 0-5 0,0 0-4 16,12 12-4-16,-10-7-7 0,0 0-9 0,4 1-3 15,-4-2 3-15,0 5-16 0,2-6-24 16,-2 3-25-16,-2 0-40 0,2-2-153 15,-2-4 75-15,-4 7 49 0</inkml:trace>
  <inkml:trace contextRef="#ctx0" brushRef="#br0" timeOffset="20250.46">12031 411 63 0,'0'0'94'0,"0"0"-8"0,0 0-6 15,0 0-3-15,0 0-7 0,12 8-4 0,-8-4-2 16,0-1 0-16,4-1-7 0,-2 0-1 16,2-1-5-16,0-1 0 0,3 0-12 0,0-1-3 15,-3-1 3-15,3 0-6 0,-3 0-4 16,0-3-1-16,-1 1-4 0,-2 0-3 15,-1 1-5-15,-2-3-10 0,-2 6-10 0,0-10-17 16,0 10-8-16,-2-5-11 0,2 5-9 16,-7-4-13-16,7 4-8 0,-4-4-5 15,4 4-197-15,0 0 92 0,0 0 61 16</inkml:trace>
  <inkml:trace contextRef="#ctx0" brushRef="#br0" timeOffset="20412.55">12215 366 173 0,'10'0'-1'0,"1"1"7"0,-2 1 4 15,3 2 6-15,-2 0 2 0,4 2 1 0,-2 1 6 16,1 1-2-16,-3-1 1 0,1 3-1 16,0 1 5-16,-3-1 0 0,0-1-4 15,-2 2 2-15,2 2-2 0,-4-5 1 16,-4 3-3-16,0 0-2 0,0-2-7 0,-2 2-21 16,0-4-37-16,-3 0-123 0,0-2 57 15,-3-4 38-15</inkml:trace>
  <inkml:trace contextRef="#ctx0" brushRef="#br0" timeOffset="20580.18">12386 76 50 0,'22'-6'74'0,"-4"3"-11"0,-1 0-37 15,-1 3-99-15,-4 0 25 0,2 3 16 16</inkml:trace>
  <inkml:trace contextRef="#ctx0" brushRef="#br0" timeOffset="20746.91">12695 535 16 0,'4'23'66'0,"-2"0"-4"0,-2-1-5 16,0-2-34-16,0-1-34 0,2-3-62 15,-4 0 25-15,4-2 16 0</inkml:trace>
  <inkml:trace contextRef="#ctx0" brushRef="#br0" timeOffset="21062.17">13140 337 67 0,'6'-8'141'16,"0"3"-16"-16,3 0-12 0,2-1-6 15,-1 4-14-15,2-1-10 0,0 3-7 0,0 3-6 16,-1 0-11-16,1 3-2 0,-3 3-8 15,-3 4 0-15,-1 1 0 0,-3 3-11 0,-2-2-3 16,0 5-2-16,-2-4-6 16,-3 2 1-16,3 1-4 0,-2-4-4 0,4 1 1 15,-2-3-3-15,2-2 1 0,-3 0-8 16,3 0 5-16,5-3 0 0,-1 0-2 0,5-4-1 16,1 0-3-16,2-4-8 0,8 0-17 15,1-6-34-15,0 0-32 0,2-3-33 16,1-5-303-16,-3 0 142 0,2-5 94 15</inkml:trace>
  <inkml:trace contextRef="#ctx0" brushRef="#br0" timeOffset="21262.95">13546 42 80 0,'0'0'93'0,"15"14"-4"15,-2 0 3-15,1 4-4 0,4 7-3 16,0 1 10-16,6 8-1 0,-1 2-8 0,-1 4-11 15,-4 3 1-15,-3 0-5 0,-4 1-8 16,-3-4-3-16,-6-1-9 0,-2-1 1 16,-4 4-5-16,-4-7-6 0,-5 1-15 0,-6 4-43 15,-1-9-39-15,-2 2-54 0,-6-5-292 16,-1-9 137-16,-5-2 90 0</inkml:trace>
  <inkml:trace contextRef="#ctx0" brushRef="#br0" timeOffset="22489.17">15351 163 9 0,'-4'-5'150'0,"2"-1"1"0,0 1-8 16,0-1-15-16,0 2 7 0,0-2-7 15,2 6-11-15,-4-8-17 0,4 8-9 16,0 0-11-16,0 0-5 0,-4 16 5 0,4-5-6 16,0 6 1-16,0 4-1 0,0 8-8 15,4 3-5-15,-2 11-2 0,2 6-4 16,2 8-1-16,3 16-5 0,-1 6-2 16,5 2-3-16,-2 2 0 0,1 6 10 0,6 27 1 15,-6 3-4-15,2 9-4 0,-3 5-2 16,4 2-2-16,0 6 3 0,-3 4-7 15,0 5-1-15,2 3 1 0,-6 5 0 0,6 2-3 16,-4 1 5-16,-2 4 2 0,3-4-5 16,-1 5-4-16,1 3 3 0,2 3-2 15,-3 6 0-15,-2 2 2 0,10 36-1 0,-10-43-1 16,5 4-1-16,6 50-1 0,-6 1-4 16,5-1-2-16,-4-2-6 0,4-2-1 15,2-3-4-15,1 0 1 0,-1 4-1 0,4-6-2 16,2-1 0-16,-3-2-4 15,4 0-4-15,-2-1 1 0,5 3-6 0,-2-2 4 16,1-3-3-16,1-6 0 0,0 1 0 0,-1 3 1 16,1 5-1-16,0 4-1 0,1-3 2 15,-1-2-3-15,2 2 3 0,-5-2-1 16,3-3 1-16,0-2-2 0,-1-1 2 16,3-1-1-16,-2 3 2 0,4 1 0 0,-1-1-1 15,1 2 2-15,6-2-4 0,-1-1 1 16,1-2 0-16,2-5 3 0,1 1 3 0,7-2-5 15,-1-2 0-15,4-10-2 0,5-5 1 16,0 5 4-16,5-1-2 0,1 0-1 16,0-1 2-16,-8-6-1 0,4-4 2 15,-11-29-3-15,10 34 3 0,-9-39 0 0,8 37-1 16,-1-2 1-16,-8-32-3 0,-3 1 1 16,5-4 3-16,-2 0-4 0,-3-4-1 15,-2 0 2-15,1-1 0 0,-5-3-3 0,-4 2-4 16,-2-9-7-16,-4-2-8 0,-7-3-10 15,-1-10-15-15,-8-22-24 0,-5-1-23 16,1-11-23-16,-4-12-30 0,1-16-19 0,-2-4-29 16,-1-12-23-16,-4-2-580 0,2-9 270 15,-4-6 178-15</inkml:trace>
  <inkml:trace contextRef="#ctx0" brushRef="#br0" timeOffset="24274.18">17561 252 33 0,'-2'-7'127'0,"0"1"0"15,0-2-7-15,-2 3-7 0,0 2-13 0,-2-3-8 16,-3 4-7-16,-2 4-7 0,-4 2-10 16,-5 6 1-16,-6 8-6 0,-8 7 4 15,0 7-4-15,-9 16 2 0,1 1-3 0,5 3-2 16,9-6-6-16,7-6 0 0,2 0-4 15,10-4 2-15,3-2 0 0,6-2-1 16,6 2 2-16,5-3-3 0,3 0-6 0,6-4-2 16,2-3-3-16,4-3-7 0,4-2-11 15,-3-3-36-15,5-3-37 0,0-4-47 16,-3-3-45-16,1-3-426 0,0-6 193 0,-3 0 129 16</inkml:trace>
  <inkml:trace contextRef="#ctx0" brushRef="#br0" timeOffset="24688.54">17881 470 131 0,'5'-12'124'16,"-1"3"-15"-16,2-2-13 0,2-1 2 0,5 3-24 16,2 1-4-16,0 1-7 0,1 1-5 15,4 2-3-15,-1 2-5 0,-2 2-6 0,2 0-6 16,-5 2 0-16,2 2-8 15,-4 3 0-15,0 1-6 0,-3 0 1 0,-2 3-6 16,-5-2 0-16,0 3-5 0,0 0-2 16,-2-1 1-16,0 3 0 0,0-6-4 0,0 4 2 15,0 0 0-15,0-1-4 0,2-1 1 16,0 1-2-16,2 0 0 0,1 1 0 16,1 1 0-16,2-1-3 0,3-1 7 15,0 1-6-15,-1-1 2 0,2 0-3 0,0 1 2 16,0 0-8-16,-1-4 7 0,-1 4 5 15,1-2-3-15,-2 2 6 0,-5 1-9 16,0-2 8-16,-2 0-3 0,-4 3 8 0,-2-1-3 16,-2 2-1-16,-3-1-1 0,-6 1 3 15,-2 0-2-15,-2-2 6 0,-2 0-10 16,-5-2-4-16,3-3 4 0,0 1-3 0,2-3 0 16,-1-4-21-16,6-1-36 15,-1-1-32-15,2-6-52 0,2 3-285 0,3-7 143 16,4 1 95-16</inkml:trace>
  <inkml:trace contextRef="#ctx0" brushRef="#br0" timeOffset="24926.2">18357 638 83 0,'6'7'110'0,"-1"-1"-6"0,2 1-8 0,-3-1-7 16,2 0-4-16,-2 0 2 0,0-2-1 16,2-1 0-16,-3 2 2 0,-3-5-5 0,11 0-8 15,-11 0-9-15,6-8-4 0,-4 2-11 16,2 1-5-16,-4-6-1 0,2 4-17 16,-2-2-24-16,-2 1-29 0,2 1-27 0,-2-1-35 15,-2 2-325-15,0 1 140 0,4 0 93 16</inkml:trace>
  <inkml:trace contextRef="#ctx0" brushRef="#br0" timeOffset="25228.34">18700 531 119 0,'0'8'140'15,"-2"-1"-10"-15,2 3-4 0,0 1-13 0,2 1 1 16,2 1-4-16,5 3-8 0,0-3-5 16,3 4-6-16,3 0-10 0,2-1-6 15,0 1-4-15,-1-3-7 0,2 3-10 16,-1-4-3-16,-5 1-4 0,1-2 5 0,-2-1-3 16,-3 1 2-16,-2-3-4 0,-2 3-6 15,-2-1 1-15,-4-1-7 0,-4 1-1 16,-2 0-6-16,-2-1-3 0,-2-2-9 0,0 0-37 15,-3-2-39-15,1 0-36 0,-2-1-32 16,4-4-28-16,-3-1-369 0,2-1 178 16,1-5 118-16</inkml:trace>
  <inkml:trace contextRef="#ctx0" brushRef="#br0" timeOffset="25363.12">18789 383 93 0,'22'-8'85'16,"-4"2"-10"-16,1 4-8 0,-1 1-23 0,-2-2-43 16,-1 3-126-16,-2 0 43 0,1 3 28 15</inkml:trace>
  <inkml:trace contextRef="#ctx0" brushRef="#br0" timeOffset="25508.89">19157 803 20 0,'0'14'68'15,"0"-3"-10"-15,-2 3-30 0,0-4-88 0,0 1 21 16,0-3 13-16</inkml:trace>
  <inkml:trace contextRef="#ctx0" brushRef="#br0" timeOffset="25777.66">19498 560 92 0,'6'6'142'0,"3"1"-1"15,2 1-16-15,1 1-5 0,1 1-4 0,6 3-12 16,0-2-9-16,1 1-1 0,-2 0-13 15,-1 1 3-15,-4-3-8 0,2 1 2 0,-3 1-5 16,-1-4-6-16,-2 3-7 0,-3 0-3 16,-4-2-13-16,-2 3 0 0,-4-3-9 15,2-1-28-15,-4 1-41 0,-2-1-49 16,2-2-48-16,-2-3-375 0,0 1 172 0,-5-4 114 16</inkml:trace>
  <inkml:trace contextRef="#ctx0" brushRef="#br0" timeOffset="25898.86">19672 413 12 0,'30'-15'67'16,"-1"0"-8"-16,1 1-18 0,0-1-102 0,3 2 20 16,-3-4 14-16</inkml:trace>
  <inkml:trace contextRef="#ctx0" brushRef="#br0" timeOffset="26080.21">20300 3 789 0,'30'36'135'0,"8"17"-10"16,-6 3-6-16,-5 4-13 0,-3 5-3 15,-14-11-12-15,-5-2-7 0,-10-1-12 0,-3 2-11 16,-12 12-53-16,-6-2-63 0,-6-5-74 15,-5-7-385-15,1-13 175 0,3-8 115 0</inkml:trace>
  <inkml:trace contextRef="#ctx0" brushRef="#br0" timeOffset="30058.35">12075 469 29 0,'0'0'65'0,"0"0"-4"0,0 0-8 16,0 0-1-16,0 0-7 0,0 0-3 0,0 0-5 15,0 0 0-15,0 0-6 0,0 0-2 16,-6 1-3-16,6-1-2 0,0 0-2 16,0 0-2-16,0 0-1 0,0 0-3 0,0 0 0 15,0 0-7-15,0 0 3 0,0 0 2 16,0 0 1-16,0 0-5 16,0 0-5-16,0 0 6 0,0 0 5 0,0 0-6 15,0 0 3-15,-4 4-2 0,4-4-1 0,0 0-2 16,0 0-1-16,0 0 3 0,0 0-2 15,0 0 2-15,0 0 0 0,0 0-3 16,0 0-1-16,0 0 4 0,0 0-2 0,0 0 3 16,0 0-3-16,0 0-1 0,0 0 0 15,0 0 1-15,0 0-4 0,0 0 3 16,0 0-3-16,0 0 2 0,0 0-2 0,0 0-1 16,0 0-3-16,0 0-1 0,0 0-16 15,-6-10-17-15,6 10-29 0,-3-6-209 16,3 6 93-16,0-9 61 0</inkml:trace>
  <inkml:trace contextRef="#ctx0" brushRef="#br0" timeOffset="33626.11">24422 2470 62 0,'0'0'168'0,"0"-3"-21"15,0 3-17-15,0 0-6 0,0 0-5 16,14 22 9-16,-5-1 5 0,-1 4-9 15,5 7 4-15,0 3-1 0,3 7-8 16,2 3-4-16,5 18-8 0,-6-8-5 0,0-7-5 16,-1-1-8-16,2-1-12 0,-2-3-4 15,1-6-6-15,-2-6-7 0,-2-2-3 0,-5-7-1 16,4 0 9-16,-2-6 21 0,-2-1 8 16,0-9 3-16,-1-5-9 0,2-5-9 15,-3-10-6-15,2-5-9 0,-1-7-4 16,-3-10-11-16,-2-10-5 0,-4-13-6 0,-5-27-1 15,1-5-7-15,-4-9-5 0,-8-18-2 16,0-4-8-16,-2 0-2 0,-1 4-3 16,0 3-3-16,2 4 0 0,3 19-2 0,0 7-2 15,2 5 2-15,3 3-5 0,2 16 4 16,7 12-2-16,0 6-2 0,6 5 0 16,7 1 0-16,8-1-6 0,7 1 5 0,22-2 1 15,7 2-4-15,13 5 4 0,12 5-2 16,33 1 5-16,12 5-4 0,25 3 1 15,15 4-1-15,17 2 1 0,6 3 3 0,58-1-3 16,4 0 6-16,7 5-1 0,6-1 0 16,-7 0 2-16,-1-2 0 0,-1-1 8 15,-3 0-1-15,-3-1 1 0,-54 2 0 0,-2-1 3 16,-11-1 1-16,-7 2-7 0,-14 1 0 16,-7-2 5-16,-11 1-5 0,-35 2-1 15,-4 0 4-15,-12 1 0 0,-20-1-2 0,-15 2-2 16,-12 3 1-16,-4-4-2 0,-9 4-1 15,-1-2-1-15,-4 2-4 0,-3-1 4 16,-1 1-13-16,-6 1-21 0,1 0-30 0,-2-3-42 16,-4 1-49-16,-1 2-57 0,-4 2-78 15,-6-2-704-15,-4 6 335 0,-10-1 221 16</inkml:trace>
  <inkml:trace contextRef="#ctx0" brushRef="#br0" timeOffset="34543.18">25204 2257 99 0,'-2'-5'194'0,"0"1"-8"0,2 4-12 15,-6-8-16-15,6 8-16 0,-4-4-11 16,4 4-16-16,0 0-14 0,0 0-4 0,0 0 0 15,-10 16 3-15,8-4-1 0,-1 4-2 16,1 3-5-16,-2 2-7 0,1 4-3 16,1 0-7-16,-2 1-9 0,2 3-6 0,0-2-6 15,0 3-6-15,2-2-3 0,0 1-7 16,2-2-9-16,-2 1-29 0,0-1-42 16,2-2-32-16,2-1-51 0,-2-5-51 15,3 0-520-15,-3-1 236 0,0-6 157 0</inkml:trace>
  <inkml:trace contextRef="#ctx0" brushRef="#br0" timeOffset="34778.45">25448 2686 29 0,'7'2'117'0,"-7"-2"11"0,12 0 2 16,-12 0 11-16,17-2 11 0,-6-1 1 15,-1-2-5-15,3 0-4 0,-2-3-2 0,-3-2-2 16,0 3-10-16,-1-5-13 0,-3 3-13 16,-4-1-13-16,-2-1-18 0,-2 3-24 15,-3 1-34-15,-3 1-30 0,0 2-34 0,-4 2-7 16,4 0-35-16,-2 2-46 0,3 0-426 16,-2 0 191-16,3 2 127 0</inkml:trace>
  <inkml:trace contextRef="#ctx0" brushRef="#br0" timeOffset="35033.28">25738 2442 2 0,'0'0'149'16,"0"0"-7"-16,11 6-9 0,-5-1-4 0,-2 1-10 0,5 4-1 15,1-2 0-15,3 4 2 0,4 0-2 16,4 1-6-16,-2 0-8 0,4 1-6 15,-1 2-9-15,0-3-4 0,-2 0-12 16,-1-2-1-16,-2 2-4 0,-4-1-6 0,-1-3-2 16,-4 3 3-16,2 0-4 0,-6-3-10 15,-2 3-1-15,-2-2-4 0,-4 1-23 0,-5-1-34 16,0 2-44-16,-3-2-37 0,-3-4-61 16,-2 0-504-16,0-5 224 0,-5 1 148 15</inkml:trace>
  <inkml:trace contextRef="#ctx0" brushRef="#br0" timeOffset="35194.35">25698 2453 48 0,'13'-11'174'0,"1"1"-18"0,8-1-17 16,1 2-15-16,3-1-11 0,3 0-12 15,3 1-9-15,2-1-27 0,-2 4-34 16,-1 2-46-16,-1-1-47 0,0 1-267 0,-3 2 112 15,-6 1 74-15</inkml:trace>
  <inkml:trace contextRef="#ctx0" brushRef="#br0" timeOffset="35359.45">26327 2438 129 0,'12'0'196'0,"-3"0"-13"0,1-4-14 16,3 2-9-16,0-2-18 0,1 3-13 15,2-3-12-15,0 0-10 0,1 0-21 0,0-1-39 16,0 1-44-16,-2 2-44 0,2-2-44 16,-5-2-372-16,-1 3 156 0,-2-3 102 15</inkml:trace>
  <inkml:trace contextRef="#ctx0" brushRef="#br0" timeOffset="35575.75">26707 2183 176 0,'0'0'205'0,"4"-4"-24"16,-4 4-10-16,0 0 0 0,12 12-2 0,-8-3-8 15,2 0-8-15,0 5-13 0,0 1-14 16,1 2-5-16,2 4-16 0,-1 2-11 16,-2-1-7-16,1 3-10 0,-1 0-6 15,2 0-19-15,-1 0-35 0,0-2-30 0,-3-4-49 16,2 1-44-16,-4-2-45 0,0-3-511 15,0-4 225-15,-2 0 149 0</inkml:trace>
  <inkml:trace contextRef="#ctx0" brushRef="#br0" timeOffset="35782.58">26968 2076 174 0,'15'1'207'0,"4"4"-13"15,-1 4-12-15,6 5-13 0,-3 5-5 0,3 3-6 16,-4 5-7-16,2 9-12 0,-3 4-13 16,-4 2-11-16,-7 5-11 0,-4-6-10 15,-4 3-8-15,-4 0-23 0,-4 3-35 0,-7 2-45 16,-4-6-44-16,-11 14-52 0,-6-7-54 16,-11-6-444-16,-3-7 208 0,-7-6 137 15</inkml:trace>
  <inkml:trace contextRef="#ctx0" brushRef="#br0" timeOffset="36273.39">25129 1966 106 0,'-7'-3'140'0,"7"3"-3"0,-13 7-4 16,5 0 3-16,0 8-5 0,-8 5-1 16,2 6 4-16,-3 6 2 0,-4 11-4 15,-4 17 1-15,7-6-5 0,0 15-5 0,3 2-1 16,6-6-11-16,7-8-10 0,4 3-10 15,4 19-6-15,5-5-6 0,4-3-8 16,7-2-7-16,0-7-7 0,6-3-2 16,-1-12-7-16,-1-9-2 0,6-4-9 0,-1-2-9 15,7-2-20-15,-2-5-39 0,5-7-38 16,1-3-52-16,-2-5-51 0,3-10-614 16,3-6 268-16,7-5 176 0</inkml:trace>
  <inkml:trace contextRef="#ctx0" brushRef="#br0" timeOffset="36862.54">27112 1434 137 0,'0'-6'128'0,"0"6"-23"0,0-7-10 15,0 7-9-15,4-8-13 0,-4 8-4 16,11-1-3-16,-11 1-14 0,16 3-1 0,-5 1-7 16,2 0 2-16,-3 6-10 0,1-1 1 15,-1 2-5-15,2 5-2 0,-6-2-3 16,-2 2 1-16,-2 1-12 0,0 0 5 15,-4 1 6-15,-2 1-1 0,-2-4 12 0,-1 0 5 16,0 0 6-16,1 0 10 0,-2-3-2 16,4-3 0-16,-1 1-5 0,1-1-3 0,2-2-1 15,0-1-8-15,2 0-6 0,2-1-6 16,4-3 1-16,5 1-3 0,-1-1 1 16,6-2-5-16,2-2-2 0,2 2 0 15,-2-3-3-15,2 3 1 0,-1-1-2 0,-3 0-5 16,2-2-3-16,-4 3 1 0,1-2 3 15,-2 2-7-15,-3 0-12 0,1 0-22 16,-1-1-30-16,-1 1-32 0,-9 0-35 0,17 1-32 16,-9-1-372-16,1 2 181 0,-3 1 118 15</inkml:trace>
  <inkml:trace contextRef="#ctx0" brushRef="#br0" timeOffset="37229.94">27700 2440 136 0,'0'6'222'16,"0"-6"-15"-16,0 6-18 0,0-6-17 15,5 3-20-15,-5-3-4 0,8 4-5 16,2-6-9-16,2 2-13 0,4-4-7 16,5 0-11-16,3 1-8 0,3-3-5 0,0 2-6 15,3-4-7-15,2 5-6 0,1-1-7 16,2-2-4-16,1 1-8 0,-4 1-3 16,-1 0-12-16,-3 0 3 0,0 0-8 0,-8 1-1 15,2 0-1-15,-6 2-3 0,1-1-7 16,-4 0-13-16,0-2-13 0,-3 4-19 15,1-2-20-15,0 1-18 0,-3-2-24 0,-8 3-31 16,13 0-31-16,-13 0-43 0,4-2-496 16,-4 2 234-16,0 0 154 0</inkml:trace>
  <inkml:trace contextRef="#ctx0" brushRef="#br0" timeOffset="37562.58">27999 2200 141 0,'-2'-4'190'0,"2"4"-10"0,-5-5-9 0,5 5-7 16,-4-4-11-16,4 4-13 0,-4-4-14 16,4 4-10-16,0 0-12 0,0 0-12 0,0 0-5 15,0 0 8-15,0 0 6 0,-2 21-3 16,4-8 6-16,2 4-2 0,-2 2-7 15,3 4 0-15,1 3-8 0,-2 4-2 16,3 2-9-16,-1 4-7 0,2 0-5 0,0-2-6 16,2 3-6-16,-2-3-4 0,0 1-9 15,-2-1-3-15,3-4-2 0,-3-1 0 16,1-3-7-16,1-1-2 0,-2-1-7 0,1-4-13 16,-3-1-25-16,0-4-35 0,2 0-32 15,-1 0-34-15,-3-1-47 0,3-7-68 16,-3 1-589-16,0-2 281 0,-2-4 185 0</inkml:trace>
  <inkml:trace contextRef="#ctx0" brushRef="#br0" timeOffset="38047.17">28987 2116 93 0,'-2'-6'232'15,"2"6"-14"-15,-2-8-17 0,0 5-15 0,2 3-16 16,2-8-20-16,-2 8-13 0,4-8-18 15,0 5-8-15,5-1-14 0,2 1-14 16,1 0-5-16,3 2-10 0,2 1-5 0,2 0-6 16,0 1-7-16,2 3-5 0,-2-1-5 15,-1 5 0-15,0 2-6 0,0 3-4 16,-6 0 0-16,-2 5-3 0,-1 0-2 16,-5-2-2-16,-4 3-1 0,-4 4-3 0,-5 0 3 15,-5 3-1-15,-8 4 5 0,-3-5 11 16,-2 2 10-16,-3-2 7 0,3-2 2 15,3-5-1-15,3-3-1 0,4 0-2 0,2-4-7 16,3-1-4-16,0 0-6 16,4-1-4-16,4-3-2 0,4 0-3 0,6-4-2 15,4 3-4-15,0-4-2 0,6-1-4 0,6 0-5 16,-1 0-27-16,1-1-28 0,2-4-36 16,2 0-43-16,1 2-49 0,-3-3-44 15,-1-2-633-15,0-3 290 0,-2 0 190 16</inkml:trace>
  <inkml:trace contextRef="#ctx0" brushRef="#br0" timeOffset="38233.56">29460 2286 98 0,'0'0'180'0,"4"-4"-20"16,-4 4-15-16,8-2-15 0,2-2-14 15,1 2-15-15,2 1-16 0,-1-2-36 16,7 2-47-16,-1-4-54 0,-2 2-49 16,4-1-210-16,-4-1 106 0,3-1 70 0</inkml:trace>
  <inkml:trace contextRef="#ctx0" brushRef="#br0" timeOffset="38459.53">29876 2021 216 0,'0'0'232'0,"0"-4"-25"0,0 4-25 16,0 0-20-16,0 0-18 0,0 0-13 15,0 0-13-15,6 11 3 0,-6-3-1 16,2 2-7-16,0 3-16 0,0 1-6 0,4 2-10 16,-4 2-7-16,0-4-7 0,2 6-7 15,-2 2-5-15,2-4-11 0,-2 1-31 16,2-2-37-16,0-2-39 0,-1 1-42 15,1-1-36-15,-2-4-31 0,0-3-448 0,0-1 210 16,-2-2 140-16</inkml:trace>
  <inkml:trace contextRef="#ctx0" brushRef="#br0" timeOffset="38661.35">29993 1834 168 0,'8'4'163'15,"5"2"-4"-15,0 3-15 0,6 7-12 16,-1 0-2-16,2 7-6 0,-2 4-11 0,2 2-10 16,-5 3-7-16,-1 4-8 0,-5 1-10 15,-5 2-5-15,-4 2-7 0,-6 1-21 16,-7 3-31-16,-6-4-30 0,-15 14-52 16,-8-8-41-16,-9-5-403 0,-2-4 175 0,-15-9 114 15</inkml:trace>
  <inkml:trace contextRef="#ctx0" brushRef="#br0" timeOffset="38920.18">28254 1957 13 0,'-4'7'221'16,"0"2"-8"-16,2 6-14 0,0 4-9 15,4 6-8-15,0 6-13 0,6 5-1 0,4 10-11 16,4 1-11-16,10 16-15 0,-1 2-8 16,5-6-12-16,0 2-12 0,1-6-8 15,1 1-10-15,-2-15-7 0,-3-2-10 0,1-5-8 16,4-4-26-16,-3-1-23 0,-1-8-36 16,0-2-43-16,0-4-45 0,2-2-56 15,-5-7-553-15,5-2 247 0,-6-6 163 0</inkml:trace>
  <inkml:trace contextRef="#ctx0" brushRef="#br0" timeOffset="39360.9">29991 1099 143 0,'8'-5'172'0,"0"-1"-16"0,3 0-20 0,4 0-1 15,0 1-13-15,-1 4-8 0,4 1-11 16,-4-1-12-16,3 1-8 0,0 1-8 16,-2 3-9-16,0-1-6 0,-2 3-6 15,1 2-4-15,-4 2-2 0,2 0-3 0,-6 0-3 16,0 4 4-16,0-4 4 0,-3 1 3 15,1-1 3-15,-2-1 1 0,0-1-3 16,0 1-4-16,2-3 1 0,-2-1-1 16,1 3-5-16,1-2-2 0,2-2 7 0,3-1 4 15,5 1 1-15,6-2-4 0,3-2-5 16,0 0-4-16,6-2-4 0,1 1-5 16,0-2 0-16,-3 2-3 0,-3-1-5 15,-1 0 2-15,-4 0-1 0,0 0 1 0,-2 0 4 16,-2 2-1-16,-3-2-1 0,0 2-6 15,-2 0 0-15,0-2-11 0,-1 2-21 0,-9 0-32 16,15-1-43-16,-9 2-52 0,-6-1-66 16,13 0-636-16,-13 0 285 0,0 0 188 15</inkml:trace>
  <inkml:trace contextRef="#ctx0" brushRef="#br0" timeOffset="40295.08">26210 4425 108 0,'-6'-4'242'0,"6"4"-20"0,-4-4-21 0,4 4-21 16,0 0-23-16,0 0-14 0,0 0 3 16,0 0 3-16,10 23 6 0,0-6 2 15,4 3-6-15,2 6-15 0,3 3 5 16,3 5-13-16,4 4-9 0,5 17-15 16,1 0-13-16,-7-9-3 0,-2-8-12 0,-1 2-4 15,1-1-10-15,-2-3-2 0,-2-6-11 0,-3-3 2 16,0 0-8-16,-4-8-6 0,-1-1 3 15,-1-6 18-15,1-1 7 0,-4-5 9 16,-1-4-6-16,0-4-10 0,-6 2-6 16,8-19-1-16,-6 0-10 0,0-5 2 15,-2-10-4-15,-2-7-10 0,-4-16-4 0,0-27-5 16,-6-8 0-16,-2-23-8 0,-2-4-5 0,-3-1-2 16,1 4 2-16,0 6-4 0,3 22 1 15,2 4-3-15,5 8-1 0,1 14-1 16,7 7 0-16,2 5 1 0,9 2 2 15,4-2-7-15,16-9 1 0,14 6 4 0,15 2-1 16,31-2 4-16,16 4-1 0,20 6 3 16,15 3-12-16,9 4 7 0,9 4-1 15,9 0 4-15,9 3 4 0,49 0-3 0,-1 0 1 16,-41 6-10-16,3 0 9 0,-4 2-2 16,-2-1-1-16,0 3 6 0,-2-3 0 15,-3 3-8-15,-13-2 1 0,-5 2 5 0,-13 2-7 16,-13 0 2-16,-26 6 2 0,-6-1-2 15,-6 3 2-15,-6-1 1 0,-18 4-2 16,-11 1 2-16,-5 1 6 0,-9 0-3 0,-3 0 0 16,-3 3-5-16,-8-2 3 0,-5 0 5 15,1 2-4-15,-10-2 0 0,2 3-6 0,-3-2-1 16,-3 1-14-16,-3 1-28 0,-4 1-46 16,-7-1-67-16,0 0-66 0,-15 6-78 15,-2-3-801-15,-8 0 374 0,-9-2 248 16</inkml:trace>
  <inkml:trace contextRef="#ctx0" brushRef="#br0" timeOffset="41262.65">26941 2442 58 0,'0'0'97'15,"0"0"-9"-15,0 0-13 0,0 0-5 16,0 0-9-16,0 0-3 0,0 0-12 16,0 0-1-16,0 0-6 0,0 0-10 15,0 0-6-15,0 0-9 0,0 0-7 0,0 0-7 16,0 0-9-16,10 0-7 0,-10 0-6 15,0 0-4-15,0 0-6 0,0 0-4 0,0 0 5 16,0 0 2-16,0 0 1 0,0 0 2 16,0 0 6-16,0 0 0 0,0 0 3 15,0 0 6-15,0 0 1 0,4-4 5 16,-4 4 8-16,0 0 3 0,0 0 6 0,0 0 7 16,0 0-3-16,0 0 3 0,0 0 2 15,0 0-1-15,0 0 3 0,4-4-2 16,-4 4 2-16,0 0 4 0,0 0-1 0,0 0 0 15,0 0-1-15,0 0 2 0,0 0-5 16,0 0-1-16,0 0 2 0,2-3-4 16,-2 3-3-16,0 0-8 0,0 0-11 0,0 0-19 15,0 0-21-15,0-6-18 0,0 6-166 16,0 0 77-16,0 0 51 0</inkml:trace>
  <inkml:trace contextRef="#ctx0" brushRef="#br0" timeOffset="44410">27192 3985 119 0,'0'0'175'0,"-19"11"2"16,11-1-6-16,-3 5-10 0,0 4-3 16,-1 4-5-16,0 6-5 0,-2 0-11 0,4 4-9 15,-1 2-11-15,1 1-2 0,1-2-12 16,5 0-8-16,0-1-11 0,6-5-6 0,0 2-8 15,5-4-5-15,1-1-2 16,5-4-5-16,-1 0-2 0,6-5 3 0,2-2 2 16,2-4 1-16,-1-3-4 0,2-3-1 15,-2-3-3-15,1-4-1 0,-2-1 1 0,2-5 0 16,-1-5-5-16,-5-3 3 0,2-8-9 16,-4-1-8-16,-3-7-2 0,-4 1-1 15,-5-6-2-15,-4 0-10 0,-3 0 0 16,-6 2 0-16,1-2-6 0,-6-1-1 0,-6 3 0 15,1 7-3-15,-1 5 1 0,2 1-5 16,-2 5 1-16,4 1-2 0,-2 7-3 16,1 1 0-16,2 6-5 0,2 3-11 15,-1 1-17-15,0 6-21 0,4-1-23 0,-1 2-24 16,1 4-31-16,3 1-30 0,2 2-26 16,3 3-27-16,4-1-602 0,0-2 277 0,4 1 183 15</inkml:trace>
  <inkml:trace contextRef="#ctx0" brushRef="#br0" timeOffset="44597.07">27584 4214 87 0,'8'-5'207'0,"-1"-3"-19"0,1 2-13 0,-1-4-18 15,1 3-16-15,-2-1-12 0,0 0-13 16,2 0-16-16,-2 0-26 0,2-1-36 15,0 0-32-15,1-1-42 0,-3 3-36 0,3-1-39 16,-5 3-297-16,2 0 139 0,1-2 91 16</inkml:trace>
  <inkml:trace contextRef="#ctx0" brushRef="#br0" timeOffset="45146.17">27884 3942 8 0,'7'-7'149'16,"1"0"-9"-16,1 0-2 0,-1 2-13 16,5 0-11-16,-3-1-9 0,4 4-11 0,-2 0-7 15,3 2-6-15,2 2-7 0,-2 2-8 16,1 2-7-16,0 1-3 0,-4 2-5 16,-2 3-3-16,-1 0-5 0,-3 5-5 15,-6 1 0-15,3 0-4 0,-6 3-8 0,-1-2 6 16,-3 4-4-16,-1 0 1 0,2-2 1 15,-4 0 0-15,0-2-3 0,4-2-4 16,0-2-3-16,2-2-1 0,0 0 0 0,2-3 0 16,0 0 2-16,4-1-2 0,2-1-5 15,2-3 2-15,0 1-3 0,6-2-1 16,-2-2 0-16,0 0-2 0,3-2-9 0,0 0-12 16,4-4-27-16,-3 2-22 15,2-3-16-15,-2-3-15 0,3 0-6 0,-2-3-2 16,0-1 0-16,-1-1 7 0,-1-2 7 15,-2 2 11-15,-1 1 8 0,-2 1 14 0,2-1 16 16,-2 3 18-16,-4-2 19 0,2 4 12 16,-2 2 6-16,-2-1 2 0,1 2 9 15,-3 4 2-15,0 0 13 0,0 0 3 0,0 0 2 16,0 0 1-16,17 12-3 0,-11-7 3 16,5 3-1-16,-1 2-4 0,5-2 4 15,2 4 0-15,0 1 1 0,2 2-1 16,-2-1 0-16,2 1-7 0,-4 1 3 0,-3-3 3 15,-1 0 3-15,-2 1-1 0,-3-1-2 16,-4 0-6-16,0 1-6 0,-4-1-2 16,-4-1-4-16,-1 1-9 0,-2-1-17 0,1-3-26 15,0 1-41-15,0-4-45 0,-1-2-34 16,0-1-38-16,3-3-394 0,6 0 195 16,-17-7 129-16</inkml:trace>
  <inkml:trace contextRef="#ctx0" brushRef="#br0" timeOffset="45288.78">28339 3954 78 0,'9'-12'125'15,"0"4"-10"-15,5-5-15 0,-1 6-12 16,4 0-8-16,0-1-15 0,4 2-25 16,2 1-41-16,-1 1-41 0,5 0-179 0,-3 4 75 15,-4-2 50-15</inkml:trace>
  <inkml:trace contextRef="#ctx0" brushRef="#br0" timeOffset="45492.61">29002 4088 194 0,'9'4'225'0,"-1"-4"-18"0,3 0-13 15,5-2-16-15,4 2-13 0,0-2-18 0,4 0-14 16,5-2-12-16,1 2-12 0,0 0-11 15,-1 1-9-15,1-2-13 0,0 0-24 16,-3 1-40-16,-5 2-39 0,-4-2-36 16,4 0-36-16,-6 0-46 0,-5 0-422 0,-2 0 193 15,-3-1 127-15</inkml:trace>
  <inkml:trace contextRef="#ctx0" brushRef="#br0" timeOffset="45706.64">29278 3914 8 0,'0'0'197'0,"-10"6"4"0,8 2-6 16,0 3-3-16,2 3-9 0,-2 3-7 15,2 2-5-15,2 8-3 0,0 1-15 16,2 1-12-16,2 5-13 0,0 1-15 0,-2 1-9 16,0-5-11-16,0-2-9 0,-2 0-9 15,0-1-23-15,2-2-34 0,-1-5-39 16,-3 1-29-16,2-4-32 0,-2-4-40 15,0 0-61-15,-2-5-495 0,2-5 230 0,-5 1 152 16</inkml:trace>
  <inkml:trace contextRef="#ctx0" brushRef="#br0" timeOffset="48152.45">29688 3751 3 0,'0'-10'190'0,"0"4"-8"0,0 0-15 0,0 6-17 15,0-9-13-15,0 9-6 0,0 0 12 16,0 0-2-16,0 0-1 0,6 28-1 16,-4-10-1-16,0 4-8 0,2 3-6 15,1 2-8-15,-1 4-7 0,0 5-12 0,3-1-4 16,-3 5-10-16,2-3-8 0,-1 1-5 15,1 3-6-15,0-5-4 0,0-3-6 0,-1 3-4 16,2-8-6-16,-3-2-5 0,0-1-5 16,0-2-2-16,-2-7-3 0,2 4-10 15,0-4-21-15,-2-2-25 0,0 0-32 0,0-4-45 16,1-1-44-16,-1-3-56 0,0-2-626 16,1-2 282-16,-3-2 187 0</inkml:trace>
  <inkml:trace contextRef="#ctx0" brushRef="#br0" timeOffset="48404.47">30569 4017 67 0,'6'-1'205'16,"2"-3"-25"-16,0 1-15 0,2 0-15 0,2 1-16 16,0 1-15-16,5-1-14 0,1-3-14 15,-4 4-21-15,4-2-38 0,-2 2-39 16,-1 1-44-16,0-2-57 0,-5 2-284 0,3 0 133 16,-13 0 88-16</inkml:trace>
  <inkml:trace contextRef="#ctx0" brushRef="#br0" timeOffset="48546.11">30649 4209 25 0,'2'5'221'0,"0"-2"6"0,5 1-7 15,1 2-15-15,0-4-24 0,6 0-17 0,0-1-15 16,3-2-18-16,2 1-26 0,0-2-50 16,2-4-55-16,4 2-63 0,1-1-70 15,-3-3-373-15,3 0 172 0,4-5 114 16</inkml:trace>
  <inkml:trace contextRef="#ctx0" brushRef="#br0" timeOffset="48989.12">31267 3668 174 0,'0'0'224'0,"11"21"-5"0,-3-5-13 15,0 5-1-15,2 4-12 0,6 6-9 16,1-3-13-16,4 12-10 0,0-2-10 0,3 0-9 16,0 0-12-16,2 1-15 0,-1-4-9 15,1 0-10-15,-5-9-5 0,-2 1-7 16,0-5-3-16,-4-4 2 0,0 0 4 0,-5-7 16 16,4-3 4-16,-4-7-9 0,-2-1-6 15,0-8-8-15,1-4-2 0,0-8-23 16,-3-7 2-16,-4-9-10 0,0-4 0 0,-4-7-4 15,0-8-8-15,-6-26-5 0,-3-1-4 16,-4-1-6-16,3-5-1 0,-2-2-1 16,2 3-8-16,2 2 1 0,3 0-5 0,3 5-2 15,4 14 2-15,4 12-7 0,0 4 1 16,5 5-1-16,3 3-3 0,4 5-2 16,6 3 0-16,4 4 3 0,7 3-5 15,3 5 5-15,3 4-3 0,-3 5 4 0,2 4-9 16,0 3 7-16,-5 5-19 0,2 1-8 15,-3 1-17-15,2 3-24 0,-7 1-26 16,3 4-31-16,-5-1-34 0,-2 4-20 0,-1 3-30 16,-4 2-34-16,-3 0-708 0,-2 6 323 15,-9-2 213-15</inkml:trace>
  <inkml:trace contextRef="#ctx0" brushRef="#br0" timeOffset="49250.28">31944 3592 178 0,'-2'10'180'16,"2"-2"-3"-16,0 5-9 0,0 2-6 0,0 2 1 16,0 2-10-16,2 5-8 0,0-1-9 15,2 4-10-15,1 1-15 0,-1 0-8 0,2 0-13 16,-1-1-8-16,-1 0-6 15,2 0-8-15,-1-2-7 0,-1 0-6 0,0-6-12 16,-2 0-28-16,2-3-32 0,-2-1-44 16,0 1-33-16,0-5-28 0,0-1-30 0,0-5-476 15,1 1 213-15,-3-6 141 0</inkml:trace>
  <inkml:trace contextRef="#ctx0" brushRef="#br0" timeOffset="49452.51">32223 3716 152 0,'4'-3'241'15,"-4"3"-18"-15,8-6-19 0,-6 1-13 16,4 2-12-16,0-1-16 0,0-2-16 16,1 1-14-16,1-1-15 0,-2 1-12 0,1-3-21 15,2 0-35-15,-3 3-37 0,-2-1-45 16,2 0-42-16,-2 0-42 0,0 1-37 0,1-1-402 15,0 2 189-15,-3 1 124 0</inkml:trace>
  <inkml:trace contextRef="#ctx0" brushRef="#br0" timeOffset="49912.21">32490 3571 117 0,'11'0'128'0,"-11"0"-13"0,13 2-6 15,-9 2-13-15,2 1-3 0,2 1-10 16,-1 1-9-16,0 0-9 0,-1 3 2 16,0 1-5-16,0 4-7 0,1 0-5 15,-1 0 0-15,-2 1-2 0,0 1-10 0,-1 0-2 16,-1 0-8-16,0-1 2 0,0 0-4 16,-2-1 1-16,2-5-3 0,0 4-2 15,-2-3-5-15,3-1 0 0,-1 0 0 16,2-5-3-16,2 1-7 0,2-2-21 0,2-3-5 15,0-2-3-15,0-3-14 0,5-2 0 0,-2-4-1 16,0 3 8-16,1-5-3 16,-4 3 7-16,4-3 8 0,-4 4 12 0,0-3 6 15,-1 2 15-15,0 2 18 0,-5-2 11 16,2 3 9-16,-2-1 6 0,1 1-1 0,-1 3-2 16,-2-2 0-16,-2 5-1 0,0 0-4 15,0 0 3-15,0 0-3 0,0 0-1 16,10 11 1-16,-5-4 0 0,1 0 2 15,5 7-3-15,-3-3-1 0,5 7 3 0,0-1-6 16,-3-2-2-16,1 2-2 0,-3-2 2 16,1 3-2-16,-1-5-5 0,-3 4-2 15,-1-2-2-15,-2-2-1 0,-2-1-4 16,-4 0-8-16,0-2-30 0,-3 0-43 16,-2-4-57-16,1 0-64 0,-5-3-601 0,5-6 263 15,-5 0 174-15</inkml:trace>
  <inkml:trace contextRef="#ctx0" brushRef="#br0" timeOffset="50041.55">32853 3638 2181 0,'8'-22'68'0,"6"4"31"0,-1 4 46 0,2-4 6 15,2 4-23-15,9-3-32 0,-1-2-24 16,2 2-18-16,6-2-44 0,2-4-73 16,5 0-83-16,13-13-101 0,0 1-620 15,-12-1 295-15,-12 8 194 0</inkml:trace>
  <inkml:trace contextRef="#ctx0" brushRef="#br0" timeOffset="51487.46">8470 1713 22 0,'11'14'166'0,"-6"-2"-6"0,1 6-1 15,2 0-5-15,2 5-7 0,1 2-6 16,4 5-5-16,-2 0-3 0,6 8-12 15,0-1-4-15,1-1-7 0,0-2-9 0,-1-3-7 16,2 5-5-16,-2-7-4 0,1-7-9 16,-2 3-5-16,-3-4 0 0,0-4-1 0,-2 1 7 15,-3-7 16-15,1 0 15 0,-2-7-5 16,-1-4-7-16,0-4-16 0,0-3-2 16,-1-7-3-16,2-2-6 0,-5-9-6 15,0-4-11-15,0-10-1 0,-2-6-6 0,-2-12-5 16,5-3-3-16,-3-26-5 0,0 2-6 15,4 2-4-15,5 0 0 0,2 5-7 0,3 5 0 16,6 4-1-16,3 7-4 0,7 2 2 16,4 6-4-16,6 5-4 0,5 4 0 15,3 2 2-15,5 6-1 0,0 1-3 16,-3 9 0-16,-8 5-1 0,3 4 2 0,3-1 1 16,-1 5-2-16,-1 1 0 0,3 5-2 15,-9 0 0-15,1 2-1 0,-3 4-9 16,-4-1-7-16,-4 2-15 0,-3 0-18 15,-5 2-26-15,-1-1-22 0,-4 4-28 0,0 1-20 16,-4 0-35-16,-4 1-38 0,-5 0-647 16,-4 2 295-16,-4 0 194 0</inkml:trace>
  <inkml:trace contextRef="#ctx0" brushRef="#br0" timeOffset="51794.48">9518 1332 41 0,'0'0'202'0,"0"-6"-10"0,0 6-21 16,0 0-17-16,0 0-11 0,0 0-11 0,0 0-5 16,0 0-4-16,0 22-7 0,2-10-5 15,-2 5-4-15,2 4-2 0,2 2-14 16,0 4-2-16,-1 2-8 0,2 7-3 0,1 2-6 15,-2-1-7-15,2 2-7 0,0-2-7 16,-1 1-1-16,-1-1-6 0,0-1-5 16,0 1-4-16,3-5-2 0,-5-5-1 0,2 3-17 15,-2-5-19-15,3-5-31 0,-3 0-35 16,0-3-44-16,2-2-39 0,-4-1-44 16,0-5-478-16,2-2 229 0,-2-1 152 15</inkml:trace>
  <inkml:trace contextRef="#ctx0" brushRef="#br0" timeOffset="52057.47">9785 1751 92 0,'0'0'120'0,"0"0"-5"0,10 15-1 0,-8-10-6 16,2-1-1-16,3 2-4 0,0-2 5 15,1-1-7-15,6 1-3 0,0-4-6 0,0 0-3 16,3-1-6-16,0-5-5 0,0 0-5 16,-3-2 2-16,2-3 3 0,-6 2-11 15,-1-4-6-15,-5-1-4 0,0 3-6 0,-4-1-8 16,-4 0-8-16,-3 0-15 0,-1 4-16 16,0-2-27-16,-2 4-32 0,0 1-29 15,4-1-27-15,-2 2-37 0,0 2-380 16,-1 2 180-16,5-3 118 0</inkml:trace>
  <inkml:trace contextRef="#ctx0" brushRef="#br0" timeOffset="52378.86">10183 1541 61 0,'10'5'87'0,"3"3"-6"0,-2 2-6 0,-1 3 0 16,0 4-7-16,2 2-4 0,-4 2-8 0,-4 2 1 16,0 2-7-16,-2 1-2 0,-2-1 3 15,-2 2-3-15,-2-2 3 0,0-1 3 16,-2 0-6-16,2-4-6 0,-1-3 3 0,0-2-2 16,3 1 3-16,0-3 2 0,0-1-2 15,2-3-2-15,0 0-6 0,4-2 2 0,3-1 0 16,4-3-7-16,-1 1-5 0,5-2 1 15,2-1-6-15,2-1-2 0,1 0-4 16,0-1-15-16,4-1-29 0,-1 1-26 16,0-2-25-16,-2 0-27 0,1-2-336 15,1-1 150-15,-2-1 99 0</inkml:trace>
  <inkml:trace contextRef="#ctx0" brushRef="#br0" timeOffset="52621.53">10699 1710 55 0,'0'0'100'16,"5"-2"-5"-16,-5 2 0 0,0 0 1 0,20 11 1 15,-8-6 3-15,2 3-7 0,1-1-3 16,0 3-6-16,2 3-3 0,-1-2-2 16,0 3-1-16,-2-1-4 0,-2 2-3 15,0-2 0-15,-2 3-5 0,-2-3-2 0,-3 1-5 16,-3 0-8-16,-2 0-1 0,-2 0-4 15,-3-1-9-15,-1-1-1 0,-4 1-5 0,1-1-20 16,-2-4-28-16,1 2-32 0,2-3-27 16,-5-1-44-16,2-2-35 0,1-4-319 15,1 0 161-15,9 0 106 0</inkml:trace>
  <inkml:trace contextRef="#ctx0" brushRef="#br0" timeOffset="52817.2">10659 1677 91 0,'4'-10'160'0,"2"-2"-5"0,5 1-6 16,6-3-7-16,0 1-5 0,5-2-3 15,0 1-7-15,2-1-10 0,1-1-13 0,-3 0-8 16,0 5-10-16,-2-3-10 0,-1 3-8 16,-2 2-2-16,-2 1-13 0,-3 0-27 0,0-1-32 15,-2 5-37-15,-2-2-38 16,0 0-41-16,-2 2-400 0,-1 2 177 0,-5 2 117 15</inkml:trace>
  <inkml:trace contextRef="#ctx0" brushRef="#br0" timeOffset="55118.52">9346 3229 96 0,'-4'-4'155'15,"-2"0"-11"-15,6 4-14 0,-12-4-7 0,12 4-17 16,-20 4-3-16,8 2 1 0,-3 1-3 16,-2 7-4-16,-2-1-1 0,-5 8-4 0,-1-1 0 15,2 5-4-15,-2 7-8 0,-1 0-9 16,2 2-7-16,6 2-4 0,5-4-6 16,0 2-6-16,5 2-1 0,6-7-4 15,2 2 0-15,6 3-2 0,5-2-5 0,6-3-1 16,6-2-3-16,6-1-1 0,1-6-1 15,4-2-5-15,5-6-4 0,-2-4 0 16,3-3-1-16,-2-7-1 0,3 1 0 16,-1-7 3-16,-2-3 13 0,3-6 4 0,-1-5 2 15,-7 0 6-15,-1-8-4 0,-6 1-5 16,-8-2-3-16,-3-3-6 0,-4-1 3 16,-7-3-10-16,-2 2-4 0,-6-2-2 0,-4 0 2 15,-7 5 0-15,-4-5-3 0,-5 6 0 16,-1 7-2-16,-5 6-4 0,-2 2 2 15,-4 6-3-15,-1 3-2 0,-1 4-7 0,2 2-31 16,-1 4-46-16,1 2-42 0,1 4-48 16,1 3-51-16,-2 0-556 0,4-1 263 15,0 4 174-15</inkml:trace>
  <inkml:trace contextRef="#ctx0" brushRef="#br0" timeOffset="58917.46">25370 6597 58 0,'4'-6'99'0,"-2"1"6"0,-2 5 2 0,4-7-6 16,-4 7 15-16,2-6 3 0,-2 6 2 15,4-3 4-15,-4 3-4 0,3-4-3 16,-3 4-4-16,0 0-1 0,0 0-7 16,0 0-3-16,5-3-5 0,-5 3 2 0,0 0 7 15,12 13 0-15,-4-4 8 0,3 3-5 16,6 2 1-16,4 9-11 0,3-3-1 0,9 10-2 15,1-1-5-15,18 15-5 0,4-3-9 16,1 2-6-16,0-2-5 0,3-1-13 16,-3-1-3-16,-2 3-4 0,-1-7-3 15,-11-4-8-15,-5-3 0 0,-4-3-3 0,-6-4-3 16,-3-3-6-16,-1-1 1 0,-4-4 1 16,-2 0-10-16,-4-6 14 0,1 1 2 15,-4-3-4-15,-1-7-5 0,-10 2 1 0,9-13 0 16,-5-4-7-16,-2-3 11 0,-4-10-18 15,-2-12 2-15,-3-11-4 0,-3-26-1 16,-7-3-4-16,0-6-10 0,-1-1 7 16,0-3-2-16,-1 5 0 0,0-2-2 0,-2 5 1 15,-1 2 2-15,2 5-4 0,0 3 3 16,1 6 2-16,7 10-5 0,-2 11 2 0,10 7 0 16,4-2-4-16,7 2 3 0,10-4 1 15,14-9-3-15,12 3 2 0,7 4 4 16,14 2-4-16,9 5 5 0,26-5-3 15,12 2-2-15,17 4 4 0,13 1-2 0,16 5 2 16,7 0 2-16,5 2-4 0,9-1 1 16,42-1 2-16,-36 7 1 0,44-1-2 15,-46 2 5-15,-2 5 0 0,-4 1-4 0,-3-3 3 16,-5 1 10-16,-3 3-1 0,-5 0 0 16,-7 3-5-16,-9-3 9 0,-13 6-10 15,-29 0 1-15,-9 1 0 0,-9 1 1 0,-13 0 5 16,-17 3 2-16,-9 1 4 0,-3 0-4 15,-1 1 1-15,-9 0 4 0,-5-1-6 16,0 2-1-16,-6 2 2 0,-1-1 2 0,-4 0-5 16,2-2 1-16,-4 4-1 0,-3-2 0 15,-1 2-10-15,1 0-2 0,-2 0-31 16,-9 0-25-16,12 0-36 0,-12 0-43 16,6 2-61-16,-6-2-47 0,0 0-60 0,0 0-702 15,0 0 342-15,0 0 225 0</inkml:trace>
  <inkml:trace contextRef="#ctx0" brushRef="#br0" timeOffset="62085.47">27230 6147 182 0,'-2'-4'220'0,"2"4"-13"0,-4-7-18 16,4 3-17-16,0 4-16 0,0 0-2 15,0 0 3-15,-8 11 2 0,4 1-2 16,-1 0-4-16,-1 7-7 0,1 4-11 16,-1 3-10-16,0 0-10 0,-1 3-11 0,1 5-8 15,0 2-14-15,2-2-5 0,-3 3-7 16,3 1-8-16,-3-2-6 0,3 1-4 0,0-3-2 16,0 1-10-16,2-4-9 0,-2-1-21 15,2-5-28-15,0 0-22 0,2-4-32 16,-2-1-34-16,2-4-33 0,0-1-22 15,2-5-38-15,2-1-42 0,-2-3-501 0,4-6 252 16,-6 0 167-16</inkml:trace>
  <inkml:trace contextRef="#ctx0" brushRef="#br0" timeOffset="62305.28">27493 6505 7 0,'4'-5'187'0,"-2"1"-14"0,-2 4-10 0,4-4-11 16,-4 4-16-16,4-4-12 0,-4 4-12 16,5-4-12-16,-5 4-10 0,4-3-10 15,-4 3-7-15,5-4-10 0,-5 4-4 0,6-2-4 16,-6 2-6-16,0 0-9 0,8-4-8 16,-8 4-20-16,2-4-39 0,-2 4-34 15,4-6-36-15,-4 6-34 0,-2-5-342 0,2 5 160 16,-4-6 107-16</inkml:trace>
  <inkml:trace contextRef="#ctx0" brushRef="#br0" timeOffset="62579.05">27745 6297 79 0,'0'0'199'0,"0"0"0"16,4 8-10-16,-2-2 2 0,0 0-12 15,2 3-11-15,2 3-10 0,3-1-10 16,0 4-5-16,6 0-15 0,-3 0-10 0,6 2-11 16,-4 1-11-16,3 0-6 0,-2-2-11 15,-1 0-2-15,1 1-5 0,-2-2-5 0,-4-2-2 16,-1 2-3-16,-2-1 1 0,-2 1-10 16,-2-4-3-16,-2 2-4 0,-2-1-8 15,-4 0-21-15,0-3-31 0,-4 1-39 16,1-4-46-16,0 0-35 0,1-3-45 0,-1-3-25 15,9 0-544-15,-16-8 255 0,10-3 167 16</inkml:trace>
  <inkml:trace contextRef="#ctx0" brushRef="#br0" timeOffset="62722.28">27798 6343 25 0,'0'-11'110'0,"0"0"10"16,2 1 2-16,0-1-5 0,0 1-10 15,4-1-4-15,3 1-11 0,2-2-5 0,1 3-11 16,0 0-6-16,6-1-8 0,-4 3-9 15,3-4-20-15,1 4-39 0,-2 0-44 16,2-4-55-16,-4 4-241 0,3-5 118 0,-6 4 77 16</inkml:trace>
  <inkml:trace contextRef="#ctx0" brushRef="#br0" timeOffset="62903.09">28204 6096 20 0,'24'15'170'16,"-2"0"2"-16,0 4-9 0,-3 0-5 15,2 3-10-15,2 3-11 0,-1 0-7 0,-2 5-14 16,0 0-10-16,-5 0-8 0,-3-1-12 16,-6 0-7-16,-4-2-7 0,-2 4-12 15,-6-4-19-15,-4 4-31 0,-7-3-42 16,-5 1-33-16,-7-1-41 0,-7-3-47 16,-6-1-327-16,-7-5 163 0,-23 0 108 0</inkml:trace>
  <inkml:trace contextRef="#ctx0" brushRef="#br0" timeOffset="63158.14">26782 6088 205 0,'-11'9'216'15,"1"3"-11"-15,1 5-9 0,-2 4-5 0,3 4-5 16,2 7-11-16,2 6-9 0,0 6-15 15,1 2-14-15,6 11-10 0,-1 2-14 16,4 19-11-16,0-13-8 0,2 10-10 0,7-7-7 16,-2-11-6-16,2-12-13 0,1 1-20 15,0-6-24-15,0-7-26 0,2-4-33 16,2-7-32-16,2 1-40 0,-1-8-36 0,3-5-42 16,-4-5-488-16,6-5 232 0,-1-6 154 15</inkml:trace>
  <inkml:trace contextRef="#ctx0" brushRef="#br0" timeOffset="63504.12">28321 5490 96 0,'12'4'127'0,"0"0"-17"16,2 3-7-16,-2 3-8 0,1-1-7 0,0 5-6 16,-1-3 0-16,-3 4-9 0,1-1 4 15,-4 0 5-15,-1 0 11 0,0 0 5 16,-5 0 10-16,-2-4 2 0,-1 2 1 16,-2-3-1-16,1 1-2 0,2-1-6 0,0-1-3 15,-2-2-8-15,2 1-5 0,2-3-7 16,0-4-8-16,6 8-8 0,2-8-6 15,6 0-4-15,4-2-14 0,4 0 1 16,7-2-3-16,3 0-5 0,6-2-13 0,5 3-23 16,-3-1-37-16,-2 0-42 0,-3 2-32 15,-1 4-55-15,-2-2-581 0,-2 4 255 0,-7 0 169 16</inkml:trace>
  <inkml:trace contextRef="#ctx0" brushRef="#br0" timeOffset="63798.87">28971 6200 179 0,'-2'4'179'0,"2"-4"-12"15,0 0-2-15,10 6-9 0,0-5-9 0,3 2-13 16,2-3-7-16,4 0-10 0,0 0-12 15,2 0-10-15,0 0-9 0,0-3-9 16,0 2-7-16,3 0-8 0,-3-2-2 16,0 1-9-16,-2-2-4 0,1 2-3 0,-4-2-2 15,0 2-5-15,-4 1-7 0,0-4-22 16,-1 4-23-16,-2-3-24 0,-1 1-23 0,-1-2-29 16,-1 4-25-16,-2-4-16 0,0 2-17 15,-4 3-389-15,2-7 183 0,-2 3 121 16</inkml:trace>
  <inkml:trace contextRef="#ctx0" brushRef="#br0" timeOffset="64111.59">29095 5985 64 0,'-4'-4'174'0,"4"4"-9"16,-7-8-7-16,5 7-14 0,2 1-11 0,0 0-9 15,0 0 5-15,0 0-1 0,0 0 8 16,-2 17 3-16,4-8-1 0,0 7 1 16,0 4-6-16,3 0 3 0,-3 3-13 15,2 3-9-15,-1 3-3 0,1 2-8 0,0 4-11 16,0 2-6-16,0-3-8 0,1 0-6 16,1-3-8-16,-2-1-6 0,0-2-5 15,0 2-7-15,1-5-2 0,-1-1 0 0,-1-5-4 16,-1 0-9-16,2-4-6 0,-2 3-4 15,-2-7-16-15,2 0-26 0,-2 1-40 16,0-4-47-16,0-1-45 0,0-4-35 16,0-3-42-16,-4 6-617 0,4-6 288 0,0 0 190 15</inkml:trace>
  <inkml:trace contextRef="#ctx0" brushRef="#br0" timeOffset="65352.88">29805 5951 44 0,'0'0'90'0,"0"0"1"0,0 0 1 16,0 0-2-16,0 0-5 0,0 0 7 15,0 0-6-15,0 0-3 0,-10-8 2 0,10 8-2 16,0 0 1-16,0 0-6 0,0-7-2 15,0 7-2-15,0 0-2 0,3-8-4 16,-3 8-1-16,4-8-6 0,-4 8-1 0,3-3-2 16,-1-1-4-16,-2 4 0 0,2-6-1 15,-2 6 0-15,2-5-2 0,-2 5-2 16,2-5-1-16,-2 5-5 0,0 0-5 16,0 0-1-16,0 0-2 0,0 0 7 0,0 0 7 15,-8 23-1-15,3-9-1 0,0 1 2 16,-1 0-6-16,0 2-2 0,0 5-3 15,-2 0-3-15,3-3-4 0,1 0 0 0,-1 0-2 16,3 1-2-16,0-1 2 0,0-4-1 16,2 2-2-16,2-3-1 0,2 0 1 15,3-3-1-15,2 1-4 0,5-2-2 0,3-1-1 16,0-3-3-16,6 1-2 0,5-1-1 16,-2-1-1-16,1-4 0 0,1 4-3 15,0-5-8-15,-2 0-7 0,-2 0-18 16,-1-3-16-16,-4 1-22 0,0 1-17 0,0-4-23 15,-4 4-24-15,-2-1-18 0,-3-2-17 16,-2 0-5-16,-1 1-19 0,-2 0-435 0,-5 3 211 16,6-6 140-16</inkml:trace>
  <inkml:trace contextRef="#ctx0" brushRef="#br0" timeOffset="65701.2">29995 6066 69 0,'-6'-6'193'0,"2"0"-2"16,2 2 2-16,-4-2-3 0,2 3-12 0,4 3-11 16,-6-6-11-16,6 6-15 0,-6-4-15 15,6 4-8-15,0 0 1 0,0 0 1 16,-6 11-7-16,6-3 4 0,-2 2-7 15,2 1-7-15,2 6-5 0,2 2-5 0,-2 0-8 16,2 6-10-16,2 0-4 0,0 2-4 16,2 1-9-16,0 2-9 0,0 1-3 0,0 1-2 15,1-5-2-15,0 0-6 0,-3-2-4 16,2 0-4-16,-1-3-2 0,-1 1-4 16,0-4 1-16,-2-2-17 0,3-2-14 15,-2 0-21-15,-3-3-25 0,0-3-30 0,0 1-39 16,2-1-42-16,-2-3-52 0,0-2-676 15,-2-4 304-15,0 0 200 0</inkml:trace>
  <inkml:trace contextRef="#ctx0" brushRef="#br0" timeOffset="66249.3">30611 5978 220 0,'0'0'220'0,"-6"-2"-5"0,6 2-5 16,0 0-10-16,0 0-12 0,0 0-12 15,-4-4-12-15,4 4-16 0,0 0-15 16,0 0-12-16,10-6-13 0,-10 6-11 0,16-3-9 16,-5 0-9-16,2 2-7 0,2 1-7 15,1-2-7-15,2-1-1 0,0 3-10 16,2-1-4-16,1 1-6 0,-2-2-3 0,2 2-3 15,1-2-3-15,-6 2-14 0,1-2-20 16,-2 2-32-16,-2 0-32 0,-1 0-36 16,-2 0-43-16,0 0-37 0,-10 0-42 15,12-2-476-15,-12 2 239 0,0 0 158 0</inkml:trace>
  <inkml:trace contextRef="#ctx0" brushRef="#br0" timeOffset="66457.53">30627 6147 157 0,'3'8'174'0,"-3"-8"-4"0,10 5-9 16,1-2-10-16,2-2-11 0,1 2-10 16,6-3-11-16,-2 3-10 0,4-1-14 15,1-2-10-15,-1 0-7 0,-2 0-9 0,2 0-30 16,-1 0-40-16,-2 0-56 0,0-2-43 15,-1-1-47-15,-2 2-320 0,0-5 159 16,-3 3 105-16</inkml:trace>
  <inkml:trace contextRef="#ctx0" brushRef="#br0" timeOffset="67079.12">31362 5792 50 0,'0'0'188'0,"13"6"-5"0,-5 2-5 0,3 0-8 16,0 6-3-16,1 0-4 0,1 4-6 15,2 3-16-15,-3 0-6 0,5 5-6 0,1 0-12 16,-2 4-10-16,-1 0-9 15,2-2-9-15,0 1-8 0,0-1-8 0,-2 1-4 16,1-2-7-16,0-3-6 0,-4-3-7 16,1-2-3-16,-5-2-3 0,3 0-1 0,-3-4 5 15,-1-4 13-15,1 0 8 0,-2-1-2 16,0-4 1-16,2-4-8 0,-8 0-4 16,12-8-3-16,-8 1-2 0,0-7-6 0,0 0-3 15,-2-8-4-15,0-5-4 0,1-4-9 16,-3-8 0-16,0-5-2 0,-3-12-6 15,-1-25-2-15,0-3-1 0,-6-10 0 16,0 1-6-16,-4 2-2 0,2 2 2 0,-3 4-2 16,2 9 1-16,0 6-1 0,5 13 4 15,2 9 6-15,2 8-10 0,4 7 2 16,0 3 1-16,4 2-6 0,6-3 1 16,7 5-3-16,9 2 2 0,10 0 0 0,6 3-2 15,7 4 6-15,20-6-6 0,5 8 1 16,5 2 1-16,4 1 3 0,3 5-2 15,3-1-2-15,6 0 3 0,5 5-4 0,-1-3 2 16,1 0-3-16,-5 0 1 0,-4 0 2 16,-16 5-2-16,-12-4 3 0,-4 2-1 15,-2-1 1-15,-8-1-4 0,-7 3 1 0,-1-3 1 16,-10 4 3-16,-1-1-3 0,-4 2-3 16,-4-3-1-16,-2 2-7 0,-1-1-11 15,-5-1-22-15,-1 3-19 0,-2 0-27 16,-11 0-33-16,8 0-33 0,-8 0-41 0,0 0-37 15,-21 15-647-15,-4-8 299 0,-12 1 197 16</inkml:trace>
  <inkml:trace contextRef="#ctx0" brushRef="#br0" timeOffset="72263.89">32431 5471 107 0,'-6'-8'157'16,"2"1"-11"-16,0 3-11 0,-1 0-10 16,5 4 1-16,-15 4-3 0,3 4 5 15,-3 5 0-15,-3 4-4 0,-2 6-5 0,-6 3-4 16,1 5-6-16,-3 3-8 0,2 3-8 16,2-1-10-16,0-2-3 0,3 2-6 15,6-5-6-15,0 1-5 0,7-1-4 16,2-5-4-16,2 3-3 0,2-5-3 0,6 1-1 15,0-3-5-15,2-3-3 0,2 1-3 16,5-3-4-16,0-1-3 0,2-2-1 16,-1-6-3-16,4 0-4 0,-2 0 2 15,2-4-5-15,-2-1 0 0,-1-1-3 0,-2-2-2 16,2 0 1-16,-3-4-2 0,-2 0-3 16,0-1 2-16,-4-2-2 0,0-2 0 0,-2 2-1 15,-2-2-1-15,-2-1-4 0,-2 2 1 16,-2-1-1-16,-2 1 0 0,-4 0 0 15,-2 1 0-15,0 0-2 0,-1 1 0 16,-2 0 0-16,2 1-2 0,-1 4-13 0,1-1-18 16,0 1-19-16,1 1-27 0,1 0-22 15,0 0-41-15,1 3-27 0,1-2-44 16,1 2-520-16,2 0 248 0,6-3 165 16</inkml:trace>
  <inkml:trace contextRef="#ctx0" brushRef="#br0" timeOffset="72445.98">32528 5835 123 0,'6'-7'127'0,"1"-1"-17"0,0-1-12 15,-1 4-10-15,0-1-23 0,0 1-31 0,1-1-38 16,-1 1-52-16,0-1-143 15,3 0 67-15,-2 0 45 0</inkml:trace>
  <inkml:trace contextRef="#ctx0" brushRef="#br0" timeOffset="72867.82">32936 5622 104 0,'8'-5'153'16,"-2"2"-6"-16,-2 0-21 0,-4 3-12 15,0 0-11-15,14 6-9 0,-7 0-5 16,-3 5-8-16,3-1-1 0,-3 3-7 16,0 1-7-16,-2 3-2 0,-2-2-7 0,0 2-7 15,-2 2-1-15,0-1-8 0,0 0-2 16,0-1-6-16,0 0-4 0,2-3 5 16,0-1-9-16,0 1-2 0,2-4-2 0,2 1-1 15,2-4-7-15,5-1 0 0,1 0-1 16,4-6-1-16,0 0-3 0,4-4 4 0,-2-1-3 15,-1-3 0-15,5 0-4 0,-6 0 4 16,2-1-3-16,-4 2 4 0,-1 0 14 16,2 1 14-16,-7-2 9 0,1 2 6 15,-1 1 3-15,0 0-4 0,2-1-5 0,-4 5-4 16,0-4-4-16,-6 5 1 0,10 0 0 16,-10 0-3-16,13 11-1 0,-4-5-2 15,1 2-3-15,-1 3-2 0,-1 0-3 16,2 0-3-16,0 0 0 0,-4 3-3 0,0-1-1 15,-2 1-1-15,0-5-2 0,-4 2-1 16,-2 1-1-16,-2-1-32 0,-4-3-52 16,-1 2-58-16,-4-3-62 0,-1-4-574 15,3-3 260-15,-2 0 171 0</inkml:trace>
  <inkml:trace contextRef="#ctx0" brushRef="#br0" timeOffset="72983.1">33245 5759 61 0,'10'-27'204'0,"0"2"20"16,0 0 7-16,5 3-6 0,5-2-24 15,4 2-17-15,10-6-17 0,9 3-17 16,21-2-16-16,5-4-64 0,6 5-92 0,-1 1-600 16,-1-4 211-16,2-2 140 0</inkml:trace>
  <inkml:trace contextRef="#ctx0" brushRef="#br0" timeOffset="74301.47">8419 4966 122 0,'-2'-7'124'15,"0"2"-13"-15,2 5-3 0,0 0-10 16,0 0 3-16,0 0 0 0,17 19-1 16,-8-3-2-16,6 5-4 0,-1 5-5 0,10 7 2 15,-4 1-6-15,6 2-8 0,-3 3-7 16,1-3-5-16,2 2-2 0,-2-6-1 16,-4-3-2-16,-1-4 0 0,-1-3-2 0,-4-3 9 15,0-3 17-15,-3-5 7 0,-3-3-3 16,3-6-4-16,-5-7-8 0,1-2-6 15,-1-6-8-15,-2-6-5 0,0-6-4 0,0-4-5 16,-2-8-5-16,-2-3-5 0,3-4-5 16,-3-2-4-16,4-6-3 0,1 1-3 15,1-2-3-15,2-1-3 0,11-12-2 0,2 1-3 16,9 3-2-16,3 6 0 0,8 2-3 16,7 7 0-16,6 1-1 0,3 4 0 15,4 4 0-15,7 2-1 0,-1 8 0 0,4-2 0 16,5 5 3-16,-3 5 0 0,2 3-4 15,-12 3 2-15,-7 5-5 0,-4 1 1 16,-7 4-2-16,-3-1 2 0,-1 1 0 0,-9 2 0 16,-1-2 0-16,-1 2-2 0,-8 2 2 15,0-1-1-15,-1-2-1 0,-4 3-5 16,-2-1-12-16,-1 1-15 0,-2 0-26 0,-2 1-22 16,-2 2-31-16,-2 0-33 0,-4 1-41 15,1 4-37-15,-8-1-501 0,1 1 245 16,-8 5 163-16</inkml:trace>
  <inkml:trace contextRef="#ctx0" brushRef="#br0" timeOffset="74730.03">9322 4759 133 0,'0'0'168'0,"-14"2"-1"0,6 7-2 0,2-1-4 16,-2 3-6-16,-1 6 0 0,-2 2-3 15,1 4-7-15,-1 7-4 0,3 3-8 16,0 1-6-16,0 2-13 0,4 3-7 16,2 0-7-16,2 0-11 0,2 1-5 0,4-2-10 15,6-3-3-15,-2 2-5 0,5-4-11 16,4-5 2-16,0-1-7 0,3-4-8 15,-4-6-2-15,3-4 0 0,1-4-5 0,-4-3-1 16,2-1-7-16,-4-5-3 0,2-5-2 16,-4-1-5-16,-1-3 3 0,-1-2-4 15,-2-3-3-15,-6-5 2 0,0 2-2 16,-2-2 2-16,-4 2-4 0,-4 2-2 0,-3-1 0 16,-2 2-3-16,-4 2 2 0,-1 0-3 15,0 3 1-15,-2 4-1 0,-2 0-1 0,2 4-1 16,1 1-14-16,-3 1-12 0,4 4-25 15,0-3-28-15,2 4-23 0,2 0-26 16,-1 2-33-16,2-1-43 0,2-1-604 16,3 0 273-16,0 0 181 0</inkml:trace>
  <inkml:trace contextRef="#ctx0" brushRef="#br0" timeOffset="74922.48">9601 5086 102 0,'6'-9'159'0,"-2"1"-12"15,0-2-13-15,0 3-13 0,-2-1-13 16,4 0-12-16,-4 1-5 0,2 1-16 0,-2 0-26 16,-2 6-40-16,4-6-38 0,0 4-44 15,-4 2-264-15,6-3 115 0,-6 3 75 0</inkml:trace>
  <inkml:trace contextRef="#ctx0" brushRef="#br0" timeOffset="75785.5">9884 4907 114 0,'0'0'131'15,"0"0"-5"-15,0 0-6 0,13 6-4 0,-8-2-5 16,-1 1-2-16,2 1-6 0,0 0 0 15,0 1-9-15,3-1-5 0,2 3-2 0,-3 1-8 16,2-4-5-16,-1 1-9 0,-3 0-2 16,1 4-2-16,-1-4-6 0,1-1-3 15,-3 1-1-15,0 4-1 0,-2-5-3 0,0-2-5 16,-4 4-3-16,0-4-3 0,-4 0-4 16,6-4-2-16,-15 0-1 0,4-2 2 15,0-2-3-15,-1 0 7 0,2-2-1 16,-2-3 1-16,4 2 4 0,-2-5-3 15,2-1 4-15,1 0-2 0,-2-1 0 0,5-2-6 16,2 1 1-16,0 2-2 0,2 0-4 16,2-1-2-16,4 1-4 0,-1 0 0 0,1 1-3 15,1 3-2-15,3-1-1 0,-2 4-3 16,3 2 1-16,0 3-5 0,1 2 3 16,1 3-1-16,-2 2-2 0,1 2 1 15,-1 3-1-15,-3 5-2 0,-2 0 1 0,1 8 1 16,-4 2-2-16,-1 1 1 0,-10 7-1 15,2 3 0-15,-4-3 2 0,-3 2-6 0,-4 1 4 16,2-6 0-16,-3 0 1 0,-2-5-4 16,4-1 3-16,-2-4-1 0,4-4-2 15,-3-3 0-15,4-4 4 0,2-3 1 0,1-3-2 16,0-2 1-16,1-2 0 0,0-6-1 16,3 2 1-16,2-2-3 0,2-1 2 15,2-1-1-15,0 1-2 0,2-1 2 0,2 2-4 16,0 0 2-16,0 1-3 0,5 3 2 15,-2-2 0-15,-7 4-1 0,22 4 2 16,-6 0-7-16,-2 2 8 0,1-1 0 16,2 5-2-16,4-1 1 0,-3 0-1 0,2 1 0 15,-1 0-1-15,1-5-2 0,-2 3 2 16,2-4 1-16,-2 2-6 0,0-6 3 16,1 0-1-16,-1-4-1 0,0-1-5 0,2-4-3 15,-2-2 1-15,-2-3-1 0,1-1 1 16,1-2-1-16,-6-2 0 0,-2 0 3 15,2 0-2-15,-2 0 2 0,-4 2 0 0,0 4 1 16,-1-2 3-16,-1 2-3 0,0 3 4 16,0 2-2-16,-1-2 1 0,-1 3 0 15,2 1 1-15,-2 1 0 0,2 1 0 16,-4 4 1-16,13 0 0 0,-13 0 0 0,22 5 2 16,-8-1-1-16,1 2 0 0,2 1 0 15,2 1 1-15,-3-1-1 0,2 1 1 0,-2 2 2 16,0-2-4-16,-4 3 4 0,1-2-1 15,-3 1 5-15,-1 0 6 0,-2-1-2 16,-5 1 2-16,0-1 0 0,-2 3-7 16,-4-3 4-16,-1 0 0 0,-2 1-1 0,1-2-10 15,-4-1-23-15,1-1-29 0,1 0-35 16,0 0-34-16,1-3-39 0,-2-3-38 0,1 0-561 16,8 0 259-16,-14-6 171 15</inkml:trace>
  <inkml:trace contextRef="#ctx0" brushRef="#br0" timeOffset="75960.37">10382 5096 98 0,'0'-10'134'16,"0"1"-1"-16,2-1-4 0,0 0-7 15,4 1-9-15,1-3-8 0,3 4-7 16,3-4-9-16,4 0-4 0,4 0-8 0,0-1-8 16,0 4-1-16,3-1-16 0,-4 1 2 15,4 1-3-15,-7 0-11 0,0 1-2 0,-4 1-4 16,-1 2-16-16,-2 0-24 0,0 4-33 15,-10 0-65-15,0 0-392 0,0 0 168 16,0 0 112-16</inkml:trace>
  <inkml:trace contextRef="#ctx0" brushRef="#br0" timeOffset="81106.4">11510 1707 72 0,'-6'-6'244'0,"-1"1"-6"0,1 3-15 15,2-3-11-15,-2 1-17 0,3 1-16 0,3 3-18 16,-4-8-18-16,8 3-13 0,3-1-13 16,7-2-13-16,3 1-10 0,7-1-8 15,3 2-11-15,7-1-4 0,2-1-8 0,0 2-12 16,0 1 0-16,-3 0-8 0,-1 4-8 15,-2-3-30-15,-3 2-37 0,-3 4-27 16,-3 0-33-16,-2 4-36 0,-2 1-48 0,-6 3-540 16,-7 1 243-16,-4-1 161 0</inkml:trace>
  <inkml:trace contextRef="#ctx0" brushRef="#br0" timeOffset="81293.37">11538 1946 127 0,'-5'3'159'0,"5"-3"-1"15,0 0-12-15,0 0-15 16,0 0 0-16,0 0-2 0,27-11-7 0,-9 5-12 16,-2-2-8-16,4-2-13 0,1 3-5 15,-1-1-7-15,2 0-10 0,-1 0-10 0,-4 1-7 16,2 1-23-16,-1 0-39 0,-2 1-38 16,3 3-39-16,-2 0-40 0,-4 0-377 15,6 2 172-15,-8 0 114 0</inkml:trace>
  <inkml:trace contextRef="#ctx0" brushRef="#br0" timeOffset="82010.16">11169 4995 186 0,'3'-6'182'0,"-3"1"-3"0,4-1-11 16,0 0-9-16,4 0-10 0,3-1-6 15,3-1-13-15,4 2-10 0,4-4-13 0,4 3-8 16,0-3-9-16,9 1-9 0,-3 1-9 15,4 0-5-15,1 1-8 0,-8 1-7 16,3 1-4-16,-5-1-6 0,-2 2-5 0,-1 0-6 16,-5 0-22-16,0 3-40 0,-4-3-40 15,-1 4-38-15,0-2-34 0,-8 4-489 16,-6-2 215-16,2 4 142 0</inkml:trace>
  <inkml:trace contextRef="#ctx0" brushRef="#br0" timeOffset="82188.39">11239 5107 58 0,'-4'4'171'16,"2"-1"-8"-16,-2 0-9 0,4-3-11 0,0 0-7 15,-2 6-11-15,2-6-14 0,0 0-11 16,14 0-10-16,-14 0-8 0,26-5-7 16,-10 1-10-16,3 3-5 0,5-5-8 15,0-2-30-15,2 2-45 0,0 1-52 0,-1-5-58 16,-1 1-335-16,3-6 159 0,-1-3 105 15</inkml:trace>
  <inkml:trace contextRef="#ctx0" brushRef="#br0" timeOffset="82669.39">10974 3613 38 0,'-2'-3'166'15,"2"3"-6"-15,0 0-6 0,-2-6-6 0,2 6-10 16,0 0-13-16,4-6-8 0,-4 6-12 15,11-6-12-15,-5 3-5 0,5-1-8 16,2-2-9-16,-1 0-10 0,4 0-3 0,-2 2-5 16,0-2-9-16,2 1-2 0,-2-1-4 15,-1 2-5-15,0 1-2 0,0 2-3 16,-3-2-4-16,2 2-22 0,0-1-24 16,-4 2-24-16,2 2-47 0,-3-1-41 0,-3 3-411 15,-4-4 185-15,-2 9 123 0</inkml:trace>
  <inkml:trace contextRef="#ctx0" brushRef="#br0" timeOffset="82858.17">10974 3819 47 0,'15'0'140'0,"-15"0"-6"15,17-2-12-15,-6-2-23 0,1 1-4 16,2 2-9-16,0-4-7 0,3 2-4 0,0-2-25 15,2 4-35-15,0-3-44 0,-2 1-50 16,-3-1-205-16,4-3 97 0,-4 1 63 0</inkml:trace>
  <inkml:trace contextRef="#ctx0" brushRef="#br0" timeOffset="83246.39">12037 3204 65 0,'-10'23'137'16,"5"-12"-6"-16,1 6-2 0,2 1-3 15,0 1-6-15,2 2-4 0,4 0-9 16,0 4 0-16,5-2-10 0,1-1-3 0,8 3-10 15,2-4-3-15,4 0-7 0,3-4-4 16,3-4-6-16,2-1-7 0,-3-7-2 16,3-2-4-16,0-3-5 0,1-1-7 0,3-6 7 15,-4-5 6-15,-2-3-3 0,-1-3 3 16,-3-2 0-16,-3-5-2 0,-6-3-4 16,-4-3-3-16,-7 1 3 0,-6 1-4 15,-4 0-1-15,-7-3-8 0,-7 4-4 0,-10-1-1 16,-8 2-2-16,-5 6-4 0,-3 5-2 15,-5 6-2-15,5 2-3 0,-1 4-5 0,1 4-26 16,2 6-35-16,3 1-40 0,5 6-46 16,3 4-46-16,5 2-529 0,8-3 242 15,0 1 160-15</inkml:trace>
  <inkml:trace contextRef="#ctx0" brushRef="#br0" timeOffset="93817.79">11855 428 6 0,'0'0'60'0,"0"0"-7"16,0 0-4-16,-2-7-2 0,2 7-5 15,0 0-2-15,0 0-4 0,0 0-1 16,0 0-4-16,0 0-3 0,0 0-1 0,0 0-2 16,0 0-2-16,0 0-4 0,0 0 0 15,10 13 0-15,-10-13-2 0,6 2 9 16,-6-2-2-16,12 3 4 0,-6-3-4 16,-6 0 2-16,14-1-5 0,-3 1 1 0,-3-2-2 15,-8 2-2-15,18-2 3 0,-12-1 7 16,2 2-6-16,-2-1-1 0,-2-2 6 15,4 1 8-15,-8 3-4 0,6-6 6 0,-2 4-5 16,-4 2 2-16,2-4-3 0,-2 4-4 16,0 0-1-16,0 0-5 0,0 0-4 0,0 0 1 15,0 0 0-15,-28 8-3 16,22-4-5-16,0 1 3 0,2-1 0 0,-3 2-5 16,5 2 2-16,0-3-3 0,2 1 6 15,2 2-3-15,2-1 0 0,3-1 1 0,1-1-7 16,2 2 3-16,4-3-3 0,0-1 3 15,3-2 1-15,-4 2-2 0,2-3-2 16,-3 0 8-16,1 0-7 0,-2-3-1 16,-1 2 2-16,0 0 7 0,-3-4 1 0,-2 2-1 15,-1-2 0-15,-2 1-1 0,-2 4-4 16,-6-7-2-16,1 4 4 0,5 3-6 16,-13-6 2-16,5 3-6 0,8 3-10 15,-12-2-12-15,7 1-23 0,5 1-19 0,0 0-15 16,-13 0-25-16,13 0-302 0,0 0 138 15,0 0 91-15</inkml:trace>
  <inkml:trace contextRef="#ctx0" brushRef="#br0" timeOffset="94353.55">12265 239 33 0,'0'0'96'16,"2"-5"-2"-16,-2 5-5 0,0 0-19 15,-2-8-4-15,2 8-5 0,0 0 3 16,0 0-15-16,0 0-1 0,0 0-4 0,0 0 0 15,-8 13-5-15,4-4-3 0,2-5 0 16,0 5-3-16,-2-1-5 0,2 0 5 0,-3 3-7 16,3-4-2-16,0 3 0 0,0-2 1 15,-1 1 0-15,3-4-3 0,-2 3 6 16,2-1-3-16,0-1 3 0,2 0-1 16,1-2 0-16,-1 1 3 0,2 1 1 0,5-2 4 15,-1 0-9-15,2 0-1 0,2-1-2 16,0 1-4-16,0 0-2 0,-1 0 1 15,2 2 0-15,0 0-3 0,-3-3-5 16,0 3 1-16,0-2 0 0,0 1-4 0,-4 3 5 16,2-3-5-16,-1 4 1 0,-1-2-8 15,-1 1 10-15,-1 0-4 0,-4 1 1 0,0 0 5 16,-2 1-5-16,-2-1 3 16,-1 2-6-16,-4-3 0 0,1 4 4 0,-2-3-3 15,0 1-3-15,-4-2 5 0,2-1-5 16,1 1 0-16,-2-1-1 0,1-1-11 0,1-2-23 15,1 1-14-15,-2 0-17 0,4-4-16 16,-2 1-17-16,2 0-22 0,8-2-291 16,-18-4 140-16,12 3 91 0</inkml:trace>
  <inkml:trace contextRef="#ctx0" brushRef="#br0" timeOffset="94652.08">12281 244 28 0,'12'-6'89'0,"3"2"-5"16,2 0-5-16,2 0-6 0,5-1-3 15,-2 1-1-15,6 0-10 0,-5-1 4 16,3-1-10-16,-6 2 2 0,2 2-12 15,-3 0 2-15,0-2-5 0,-2 2-6 16,-3-2-1-16,0 3 3 0,-2 1 0 0,-1-2-1 16,-3 0-8-16,3 2-1 0,-2-2 2 15,-9 2-9-15,10 0-4 0,-10 0-7 16,8 4-25-16,-6-1-17 0,-2-3-38 0,0 10-277 16,-2-4 119-16,2-1 78 0</inkml:trace>
  <inkml:trace contextRef="#ctx0" brushRef="#br0" timeOffset="95526.53">13159 274 41 0,'-17'0'51'0,"4"0"7"16,-1-1-1-16,0-2 2 0,2 2 2 16,-2-1-2-16,0-2 12 0,4 2-5 15,-1-3 10-15,3 4-2 0,-1-3-5 16,1 1-3-16,1-3-1 0,3 0-6 15,2 1-6-15,0-2-3 0,2 7-16 0,6-9 3 16,3 5-4-16,-1 1 3 0,3 0-9 16,2 3 4-16,1 0-18 0,6 4 12 15,-4 0-8-15,4 2 5 0,1 3-4 0,-3 1-1 16,4 1 3-16,-6 4-8 0,2 1-2 16,-4 2 3-16,1 0 3 0,-2 1-1 15,-2 2-1-15,-3 2-3 0,-4-2-2 0,0 0 1 16,-2 0 1-16,-4-2-1 0,-2 1 4 15,-2 1 1-15,-2 1 6 0,-5-4-2 16,0 2 3-16,-2-3-6 0,-1-2 5 16,-4 0 2-16,2-3 8 0,-2 1-2 0,3-5 7 15,1-1 4-15,0-1 2 0,0 0 0 16,5-4 0-16,-2-1-1 0,5-1-3 0,-1 0-3 16,9 0-5-16,-10-3-4 0,10 3-5 15,2-9-3-15,-2 9-2 0,11-4-3 16,-5 0 4-16,4 4-6 0,4 0-2 0,0 0 0 15,0 4 2-15,6-1-3 0,-1 1 1 16,2 4 3-16,2-1-7 0,1 0 3 16,1 4 0-16,3 0-2 0,-4-2 0 0,4 2-2 15,4-1 1-15,-3 2-5 0,-1-5-41 16,0 3-37-16,5-1-52 0,-7-3-559 16,2 0 234-16,-1-2 155 0</inkml:trace>
  <inkml:trace contextRef="#ctx0" brushRef="#br0" timeOffset="114225.22">11997 451 75 0,'-11'4'82'16,"11"-4"-6"-16,0 0-3 0,0 8 0 15,0-8-2-15,0 7-6 0,-2-1 1 16,2-1-6-16,-2 2-1 0,0 0-9 16,0 0-2-16,0-1-4 0,0 2 1 0,0 0-10 15,0-1 1-15,0 0-4 0,4 0-1 16,-2 0-1-16,0-1-4 0,2-1 2 0,2-1-1 15,0 2-1-15,0-2 4 0,2-2-5 16,1 2 7-16,-7-4-2 0,12 1-2 16,-12-1-9-16,13-3 8 0,-6 1 1 0,-1-2-2 15,0-2-1-15,-2-1-1 0,0 1 0 16,1-2 0-16,0 1-1 0,-5-1-2 16,2 1 2-16,-4 0-3 0,2-1-2 15,-3 2 2-15,-2 0-1 0,1 1-2 0,0-1-4 16,0 1-3-16,4 5-2 0,-8-3 1 15,1 0 1-15,7 3-1 0,0 0-3 16,0 0 0-16,-10 6-3 0,10-6-1 16,0 0 1-16,4 9 0 0,-4-9-1 0,9 3-1 15,-3 1 2-15,2-4 0 0,-2 2-2 16,-6-2 4-16,18-2-3 0,-12-1-2 0,2 2 5 16,0-2-5-16,-1-3 2 0,-2 0-10 15,1-3-1-15,-4 2-4 0,0-1-5 16,-4 0-6-16,0 2-8 0,-2-2-10 0,-3 0-10 15,-2 3-9-15,1 1-6 0,-2 0-18 16,-1 0-21-16,-2 0-319 0,1 4 144 16,1 0 96-16</inkml:trace>
  <inkml:trace contextRef="#ctx0" brushRef="#br0" timeOffset="144902.07">26428 8542 29 0,'-2'-11'144'0,"2"1"-7"16,-2 2-9-16,2 1-7 0,0 1-9 15,0-1-11-15,2 1-7 0,0 0-2 16,-2 6-1-16,8-5-7 0,-3 4 4 16,-5 1 0-16,17 6-4 0,-7 1 0 0,1 4-3 15,-1 0-5-15,6 4-1 0,-4 2-7 16,5 0-3-16,-4 4-8 0,1-2-1 16,3 6-6-16,1 0-4 0,-4 0-5 15,-2-5-3-15,2 4-3 0,-4-8-5 0,-2 3-2 16,3-5-3-16,-2 1-4 0,-3-2 5 15,1-4 6-15,-1 3 12 0,-2-4 3 0,-2-4-6 16,-2-4 0-16,0 0-8 0,0 0-4 16,-12-27 0-16,1 6-5 0,-2-8-3 15,0-4-3-15,-5-11-3 0,-6-22-1 16,-1 1-5-16,1 1 0 0,-1-1-2 0,2 4-1 16,3 8-1-16,4 7-2 0,1 0 4 15,2 1 0-15,4 0 2 0,3 3 1 0,6 4 0 16,4-1 0-16,14-3-1 0,13-13 0 15,11 6-1-15,18-1 0 0,27-4 1 16,14 8-3-16,18 4 3 0,17 5-3 16,7 1 6-16,11 3-3 0,8 5-1 0,7 1 4 15,3 2 1-15,5 0 1 0,1 0-3 16,-6 3 5-16,-10 1 2 0,-1 0 1 16,-11 2-3-16,-9 1 0 0,-10 0-1 0,-5 0-1 15,-28 5-1-15,-5-1-1 0,-4 0 0 16,-6 0 1-16,-18 3-3 0,-10 0 3 15,-2 3-3-15,-10 0-1 0,-6-1 2 16,-1 2-1-16,-6 2-5 0,-5 1 2 0,-1 0-4 16,-6 1 0-16,0-1-5 0,-2 0-15 15,-3 0-23-15,0 2-32 0,-4 0-40 16,-1 0-46-16,-8 2-47 16,0 0-44-16,0 0-536 0,0 0 267 0,-25 12 176 0</inkml:trace>
  <inkml:trace contextRef="#ctx0" brushRef="#br0" timeOffset="145629.01">27014 8340 133 0,'4'-6'154'15,"4"0"-10"-15,-2 0-9 0,2 2-12 16,0-2-6-16,1 1-6 0,2 4-12 15,-1-1-8-15,1-1-5 0,-1 3-6 0,0 0-8 16,2 5-5-16,-2-4-3 0,0 5-5 16,-1-1-10-16,-2 2 1 0,-1 0-6 15,0 3-1-15,-2-1-4 0,-2 1-2 16,3-1-3-16,-5 3 0 0,2-3 1 0,0 3-3 16,-2-3-1-16,2 1-4 0,-2-1 3 15,4-2-1-15,-2 4 6 0,0-3-5 0,5 1 5 16,-1 0 1-16,5 1 0 0,-1-1-3 15,3 1-1-15,2-2-3 0,-1 1-4 16,4-2-4-16,-3 3-1 0,1-5-2 16,2 5-4-16,-4-2 1 0,1-2 1 0,-2 3 3 15,-1-3 4-15,1 3 6 0,-5-1 4 16,-2-3 4-16,-1 3 1 0,-2 2 2 16,-3-3 0-16,-5 1-3 0,-4 1 0 15,-3 1-1-15,-5-3 1 0,-2 1 6 0,0-3-5 16,-3 0-4-16,2-4-2 0,-4 2-2 15,1-6-4-15,1 3 2 0,-2-6-8 16,0 1 0-16,3 0-16 0,1-4-24 0,4 2-35 16,-1-2-37-16,4-1-25 0,7 1-48 15,0-1-43-15,1 1-632 0,3-1 286 16,4-1 188-16</inkml:trace>
  <inkml:trace contextRef="#ctx0" brushRef="#br0" timeOffset="145883.57">27614 8438 97 0,'0'0'240'0,"0"0"-16"16,12-1-14-16,-12 1-15 0,8-2-14 0,-8 2-17 15,8-4-17-15,-6 1-13 0,2-1-13 0,0-2-14 16,-2 0-10-16,2 1-11 0,-2-3-7 15,2 2-11-15,-2-1-16 0,-2 1-25 16,2 0-25-16,-2 0-25 0,0 6-31 0,-2-7-27 16,2 7-25-16,-6-4-31 0,6 4-21 15,0 0-411-15,-14 4 193 0,14-4 128 16</inkml:trace>
  <inkml:trace contextRef="#ctx0" brushRef="#br0" timeOffset="146143.43">27766 8374 154 0,'6'4'171'0,"3"0"-6"0,-1 2-4 0,3-1-6 16,1 3-1-16,4-1-9 0,0 1-10 16,4 1-13-16,-2 1-5 0,3-2-10 15,1 0-11-15,-6 1-6 0,2-1-6 16,-4-1-5-16,-1 0-3 0,0 2-2 0,0-3-4 15,-3 1-6-15,-4 1-6 0,-2 1-5 16,-2-2-5-16,0 3-4 0,-6-2-4 16,0-1-9-16,0 1-10 0,0-2-31 15,-4-1-37-15,1 1-39 0,1-2-41 0,-3 0-41 16,-1-7-538-16,10 3 240 0,-21-7 158 16</inkml:trace>
  <inkml:trace contextRef="#ctx0" brushRef="#br0" timeOffset="146274.4">27791 8382 62 0,'2'-8'126'0,"5"1"-10"0,3-3-17 15,3 0-8-15,2-1-11 0,4 1-9 16,2-1-44-16,-2 2-47 0,5-4-202 0,-4 1 75 16,4-1 50-16</inkml:trace>
  <inkml:trace contextRef="#ctx0" brushRef="#br0" timeOffset="146484.1">28248 8075 129 0,'9'6'250'0,"2"1"-14"0,3 4-18 16,1 3-13-16,4 3-15 0,0 4-19 16,3 2-15-16,-4 4-13 0,0 0-15 15,-6 1-12-15,-1 3-13 0,-3-3-12 16,-6 0-11-16,-4 1-21 0,-4 6-30 0,-7-4-30 15,-4 3-33-15,-6-2-8 0,-9 2-27 16,-4-4-31-16,-17 9-31 0,-6-5-31 16,-5-6-439-16,-5-3 205 0,-1-4 134 0</inkml:trace>
  <inkml:trace contextRef="#ctx0" brushRef="#br0" timeOffset="146805.81">26824 8118 141 0,'0'0'186'0,"0"0"0"0,-10 12-4 16,8 1-6-16,-3 5-6 0,5 3-1 15,-2 4-8-15,2 3-8 0,2 3-11 0,3 4-9 16,1 2-10-16,4-1-13 0,0 8-7 16,6-2-13-16,0-2-4 0,3 0-13 15,1-2-5-15,2-2-6 0,4-1-6 0,-2-5-7 16,3 1-7-16,-1-9-20 0,1-1-30 16,-1-2-30-16,1-8-39 0,0-1-36 15,3-4-44-15,0-4-67 0,-1-4-479 0,7-8 239 16,-2-1 158-16</inkml:trace>
  <inkml:trace contextRef="#ctx0" brushRef="#br0" timeOffset="147145.35">28339 7534 104 0,'12'-6'135'16,"0"2"-11"-16,2 2-8 0,2 1-9 15,-2 1-15-15,1 1-11 0,0 1-9 0,-2 6 0 16,-3 0-12-16,-2 3 3 0,1 2-6 16,-7 1 6-16,1 0 8 0,-6 2 7 15,-1 0 12-15,-1-2 8 0,-1 2-2 16,-2-1 4-16,4-2-5 0,-2 1-9 0,2-4 2 15,-1-1-6-15,0-2-7 0,3 1-5 16,4-2-6-16,3 0-9 0,4-5-7 0,1-1-3 16,7 3-5-16,2-7-16 0,2 2-36 15,5-2-31-15,4 2-46 0,-3-2-41 16,2 2-55-16,0 1-493 0,-5-1 231 16,0 2 152-16</inkml:trace>
  <inkml:trace contextRef="#ctx0" brushRef="#br0" timeOffset="147661.44">28828 8266 79 0,'0'0'120'15,"-4"6"-8"-15,4-6-7 0,-4 3-1 0,0 1 1 16,4-4 0-16,-9 6-1 0,5-3-2 16,-2 0-2-16,0 0-1 0,1 2-4 15,-2-4-1-15,1 3-6 0,-2-1-2 0,2-1-2 16,0 2-7-16,-1-2-4 0,0 1-3 15,-1-2-3-15,2 2 1 0,-3-3-9 16,5 4 0-16,4-4-3 0,-10 2 0 0,5 1 0 16,5-3-3-16,-8 1-1 0,8-1-1 15,-7 2-4-15,7-2-3 0,0 0-5 16,0 0 1-16,0 0-9 0,0 0-3 16,24-6-3-16,-11 3-4 0,3-1 0 0,2 1-3 15,2-3-2-15,6 1-1 0,-1-1-2 16,3 2 1-16,2-2-3 0,-3 0-1 15,1 0-1-15,-4 2 1 0,4 1-5 0,-4 0 4 16,-5-3-5-16,-1 5 2 0,2-4-3 16,-6 2-1-16,2 0-9 0,-4 1-15 15,-1 0-18-15,-3-2-22 0,0 2-17 16,1-1-23-16,-2 0-32 0,-3 0-22 0,-4 3-23 16,2-4-21-16,-2 4-426 0,0 0 213 15,-13-6 141-15</inkml:trace>
  <inkml:trace contextRef="#ctx0" brushRef="#br0" timeOffset="148033.04">28919 8024 83 0,'5'-5'170'16,"-5"5"-13"-16,0 0-14 0,2-3-10 15,-2 3-8-15,0 0-6 0,0 0-8 16,0 0 9-16,0 0 1 0,6 16-4 16,-1-4 6-16,1 4-4 0,0 0-2 0,0 7-10 15,0 0-6-15,4 2-2 0,-2 2-4 16,2 3-10-16,-1 3-7 0,1-2-8 15,1 1-6-15,-2-1-5 0,-1-5-7 16,2 0-3-16,-4-1-5 0,4-1-7 0,-2-2-1 16,-2-1-3-16,0-3-6 0,1-4-2 15,-1 1-1-15,1-1-8 0,-3-3-23 16,-2-1-38-16,2 0-45 0,0-3-58 0,-2 1-55 16,-2-4-602-16,0-4 274 0,0 0 180 15</inkml:trace>
  <inkml:trace contextRef="#ctx0" brushRef="#br0" timeOffset="148927.2">29620 8147 117 0,'2'-7'182'16,"-2"7"-11"-16,2-4-14 0,-2 4-10 15,2-4-10-15,-2 4-13 0,0 0-7 0,0 0-6 16,0 0-2-16,0 0-4 0,-4 21-6 16,4-13-7-16,0 1-2 0,0 1-6 0,2-1-8 15,0 3-2-15,3-3-3 0,1 5-3 16,5-3-7-16,-1 1-6 0,2-3-4 16,8 3-5-16,-1-1-3 0,2 1-5 0,0-3-6 15,1 3-4-15,-2-3 0 0,0 1-3 16,-1-1-5-16,-5-2 1 0,0 1-3 15,-2 0-6-15,0-1 4 0,-2 1-2 16,-2 0 3-16,-6-1 0 0,-2 1-6 0,-2-1 0 16,-2-1 1-16,-6 2-1 0,-2-1-3 15,0 1 0-15,-6-2-3 0,2 1 1 16,-3-1-4-16,1 0-15 0,-2-5-24 16,0 4-28-16,4-5-30 0,-3 0-37 0,1-2-45 15,4-2-37-15,-4-4-471 0,6 1 233 16,-3-3 153-16</inkml:trace>
  <inkml:trace contextRef="#ctx0" brushRef="#br0" timeOffset="149074.79">29650 8170 28 0,'10'-6'97'0,"0"3"3"0,6-5-12 16,3 2-16-16,-2 1-35 0,4-3-50 0,3 0-127 15,-2 1 48-15,0-1 31 0</inkml:trace>
  <inkml:trace contextRef="#ctx0" brushRef="#br0" timeOffset="149439.47">29916 7751 117 0,'-2'-9'193'16,"2"1"-17"-16,2-1-17 0,0 1-15 0,3 0-14 16,-1 2-13-16,4-3-12 0,5 1-11 15,0 3-6-15,-1 2-13 0,4-1-7 16,-2 2-6-16,-1 2-6 0,2 2-4 16,-5-1-3-16,1 5-2 0,-3 1-7 0,-2 5-3 15,-1-1-3-15,-7 3-2 0,-3 1 3 16,-3 0-5-16,-2 4 1 0,-5 0 3 15,0-4 8-15,2 2 8 0,1-1 2 0,0-4-3 16,2-4 1-16,4 5-1 0,-2-6 0 16,4 0-3-16,-1-1-4 0,3 2-3 0,4-4-6 15,5 1-4-15,3-3-4 0,2 2-2 16,6-2-1-16,0 0-8 0,4-2-25 16,-3 0-24-16,5 0-32 0,-4 0-29 15,2 1-26-15,-1-1-20 0,0 5-22 0,-2-5-26 16,0 3-420-16,-2 1 208 0,-2 0 136 15</inkml:trace>
  <inkml:trace contextRef="#ctx0" brushRef="#br0" timeOffset="149664.24">30414 8193 30 0,'6'4'159'16,"-6"-4"-13"-16,9 2-12 0,-3-2-13 0,-6 0-9 16,19-2-13-16,-9 0-12 0,2 2-6 15,0-2-9-15,0 0-9 0,0 0-15 16,0 2-36-16,1-1-21 0,-5 1-34 0,-8 0-23 16,15 1-18-16,-11 1-244 0,-4-2 112 15,0 8 73-15</inkml:trace>
  <inkml:trace contextRef="#ctx0" brushRef="#br0" timeOffset="149791.54">30490 8287 268 0,'-17'14'36'0,"4"0"20"0,1-3 11 0,3-1 17 16,1 0 9-16,4-3 9 0,0 1 7 16,4-1 6-16,0 1-2 0,4-1-6 15,2-1-10-15,2 0-11 0,3-2-7 0,4 0-10 16,0-3-5-16,3-1-26 0,2 0-57 16,1-3-57-16,-2-1-63 0,0-2-320 15,3 1 156-15,0-5 103 0</inkml:trace>
  <inkml:trace contextRef="#ctx0" brushRef="#br0" timeOffset="150406.06">30964 7947 29 0,'-2'-4'253'0,"2"4"-15"16,0-5-6-16,0 5-10 0,0 0-12 0,0 0-16 16,17 21-7-16,-9-10-17 0,4 8-14 15,0 0-6-15,0 2-12 0,3 6-14 16,0-1-13-16,2 3-11 0,0 0-7 0,0-2-13 16,-3 1-6-16,4-5-11 0,-6 0-1 15,1-2-9-15,-3-4-3 0,2-2-7 16,-4-2-1-16,-2 1-5 0,2-4-5 0,-2-1-1 15,-1-6-2-15,0 0-7 0,-5-3-3 16,0 0-1-16,4-20-3 0,-8 3-2 16,-1-4 0-16,-6-11 0 0,-1-10-5 0,-3-5 1 15,-8-24-5-15,-7-3 2 0,3-2-1 16,-5-4-3-16,4 2-2 0,-1 3-1 16,1 0 2-16,3 5-1 0,3 4 0 15,6 11-1-15,2 8 11 0,6 8 2 0,4-1-1 16,2 4 1-16,4 4 3 0,10-2-5 15,4 4-2-15,11-2-1 0,9 3-1 16,24-2-6-16,7 3 5 0,12 3-1 0,8 6 2 16,6 0-3-16,4 4-2 0,6 2 7 15,-1-1-5-15,4 5 1 0,-2-1-3 16,0 3 3-16,-3-1 2 0,-2 0 2 0,-1 1-2 16,-7-1 2-16,-6 1 3 0,-16-1 13 15,-7 4 0-15,-3-3-7 0,0 1 2 16,-3 3-1-16,-10-3 5 0,-1 1-4 0,-1 0-2 15,-7 2-2-15,-2 0 4 0,-5 0-10 16,-3-2 6-16,-6 4-10 0,0-2 6 16,-2 1 0-16,0 1 0 0,-3 0-8 15,-4-2 2-15,0 3-21 0,2 0-31 0,-4-2-46 16,-2 2-48-16,-8 0-56 0,13 0-56 16,-13 0-780-16,0 0 351 0,0 0 232 15</inkml:trace>
  <inkml:trace contextRef="#ctx0" brushRef="#br0" timeOffset="153173.46">31341 7647 2 0,'0'0'161'0,"0"0"-16"0,0 0-3 16,0 0-14-16,0 0-7 0,0 0-5 16,0 0 14-16,0 0-5 0,-7 16 1 15,5-7-7-15,2 1-1 0,-2 2-1 16,2 0-10-16,0 3-8 0,0 0-12 0,0 4-5 15,0-2-8-15,0 0-5 0,2 2-9 16,0 2-3-16,1-3-6 0,1 1-6 0,-2 0-3 16,0 0-3-16,3-2-4 0,-1 0-5 15,-2 0-3-15,0-2-3 0,2-2-4 16,-2-1-12-16,-2-3-31 0,2 3-27 16,-2-4-31-16,0 0-27 0,0 1-40 0,-2-3-40 15,0-3-461-15,-2 1 220 0,0-1 146 16</inkml:trace>
  <inkml:trace contextRef="#ctx0" brushRef="#br0" timeOffset="153843.28">31466 7808 78 0,'0'0'102'0,"6"-4"-3"16,-6 4-9-16,0 0 3 0,0 0-6 15,0 0 1-15,0 0-3 0,0 0-1 16,0 0 1-16,0 0 0 0,0 0 4 16,0 0-6-16,0 0 3 0,0 0-8 0,0 0 1 15,0 0-10-15,2-5-4 0,-2 5-1 16,0 0 0-16,-2-10-8 0,2 4-2 15,0 6-3-15,2-9-1 0,0 3-3 16,0 1-5-16,0-1-2 0,3-2-7 16,-1 2-4-16,3-1-2 0,-1 1-1 0,2-2-4 15,2 3-3-15,2-1 0 0,0 1-2 16,-1 1-2-16,1 1 0 0,-1 0-2 16,0 1 0-16,1 2-3 0,-2 2-1 0,0 2 1 15,-2-1-1-15,0 5 3 0,-2 0-1 16,-3 1 4-16,-1 5 0 0,-4-3-3 15,-3 4 2-15,-3 2-3 0,0 1 0 16,-3-2 4-16,-2 3-4 0,1-3 0 0,1-2 2 16,0-1 1-16,1-1-2 0,1-1-2 15,1-2 0-15,4-1 8 0,-2-1-3 0,1 1-1 16,3-1 1-16,4-1-3 16,3 0 2-16,3-2-1 0,2 0-2 0,5 0 1 15,2-1-3-15,0-1-3 0,0 0-2 16,2-2-2-16,2 0-13 0,-2 0-30 0,0 0-30 15,-1 0-32-15,-2-2-29 0,-1 0-38 16,-2 0-542-16,-3-2 242 0,1 1 160 16</inkml:trace>
  <inkml:trace contextRef="#ctx0" brushRef="#br0" timeOffset="154136.14">31950 7847 139 0,'0'0'151'0,"0"0"-8"0,5 7-9 16,-5-7-4-16,0 0-6 0,4 3-8 16,-4-3-7-16,0 0-5 0,6 3 2 15,-6-3-13-15,9 0-4 0,-9 0-7 0,0 0-5 16,11-6 0-16,-7 5 0 0,-4 1-3 15,4-9-9-15,-2 3-3 0,-2 6-7 16,-2-9-7-16,2 9-3 0,-6-10-9 0,-1 7-18 16,1 1-25-16,-3-1-32 0,1 2-37 15,8 1-39-15,-19 1-33 0,11 2-454 16,-2-1 205-16,10-2 135 0</inkml:trace>
  <inkml:trace contextRef="#ctx0" brushRef="#br0" timeOffset="154977.41">32249 7686 91 0,'4'-4'95'0,"-4"4"-10"15,2-4-5-15,0 0-12 0,-2 4 4 16,5-5-14-16,-5 5-3 0,10-3-8 0,-6 0-5 16,-4 3-3-16,11-2-2 0,-11 2-8 15,13 2 5-15,-13-2-5 0,10 5 0 16,-6 1-9-16,0-1 3 0,-1 2-3 16,-3 3 0-16,-3 0-4 0,1-1-5 0,-2 4 2 15,0 1 3-15,0-1-4 0,-2 0-2 16,0 1 3-16,1-5-1 0,1 3 10 15,2-4-4-15,-3 0 1 0,5 1 6 0,-2-2 5 16,4 1-1-16,1-2-2 0,1-1-7 16,2 1-2-16,3-5-1 0,1 1 2 15,3 1-7-15,0-3-3 0,1 0-7 0,4-5-20 16,-4 1-8-16,3 1-4 0,-2-4-15 16,2-2 2-16,-3 0 4 0,2-1 3 15,-2 1 4-15,-1 0 6 0,-3-1 9 0,-1 4 8 16,0 1 10-16,-3-1 11 0,0 0 15 15,-2 1 3-15,0 3 6 0,1-2 10 16,-5 4 10-16,0 0 2 0,0 0 11 16,0 0 1-16,0 0 7 0,7 11-5 0,-5-5 0 15,0 0-5-15,2 2-8 0,0-1 0 16,2 1-6-16,1 0-6 0,-1 5-6 16,2-5-2-16,-1 4-5 0,2-2-2 15,-3-3-2-15,0 1-5 0,0 1-4 0,-2-5 0 16,-2 5-1-16,4-4-8 0,-4 1-1 15,-4-1-30-15,2 1-32 0,-6-2-40 16,2 0-27-16,4-4-33 0,-10 1-458 16,2-1 207-16,8 0 137 0</inkml:trace>
  <inkml:trace contextRef="#ctx0" brushRef="#br0" timeOffset="155125.22">32546 7730 93 0,'6'-5'103'0,"0"-1"-7"16,2 2-11-16,1-2-11 0,4 3-4 16,0-1-17-16,-1 1-34 0,0 0-40 15,2 1-174-15,-2 1 66 0,-1-1 44 0</inkml:trace>
  <inkml:trace contextRef="#ctx0" brushRef="#br0" timeOffset="155291.5">32846 7789 29 0,'11'-1'134'0,"-1"-4"-19"0,3 4-6 0,-1-3-17 16,1 0-16-16,2 0-32 0,-3 1-21 16,2-1-41-16,-2-4-31 0,-2 4-140 15,-1-1 64-15,0-1 43 0</inkml:trace>
  <inkml:trace contextRef="#ctx0" brushRef="#br0" timeOffset="155468.04">33013 7691 8 0,'0'0'71'0,"2"-5"4"16,-2 5 4-16,0 0 4 0,0 0 17 15,0 0-3-15,0 0-3 0,0 0 8 0,-2 20 1 16,4-13-1-16,-2 2-5 0,2 1-2 16,-2 1-7-16,2 3-12 0,2-1-5 0,-2 2-6 15,1-1-5-15,0 1-6 0,-3 0-8 16,2-3-5-16,-2 1-3 0,0-1-34 15,0 0-38-15,0-4-41 0,0 5-42 16,0-6-367-16,-2-2 164 0,-1 1 109 0</inkml:trace>
  <inkml:trace contextRef="#ctx0" brushRef="#br0" timeOffset="155892.66">33212 7616 77 0,'9'-6'123'0,"-5"6"-9"16,2-2-1-16,-6 2-8 0,12 0 1 16,-4 3-3-16,-4 2-6 0,0 1-7 15,0 1 0-15,-2 0-4 0,2 4-2 16,-4-2-6-16,2 3-1 0,-2-2-1 0,2 0-10 16,-2 1 0-16,0-3-6 0,0 0-3 15,0-1-1-15,2 1-4 0,-2 0-5 16,5-3-2-16,-1-1-5 0,0 0-7 0,5-4-9 15,-9 0-11-15,15-2-11 0,-7-1-6 16,0-3-7-16,1 0 6 0,0 0 0 16,-3-1-4-16,0 3 2 0,0-2-1 0,-2 1 2 15,3 1 9-15,-3 1 5 0,-4 3 3 16,7-6 2-16,-3 4 1 0,-4 2 7 16,0 0 9-16,0 0 6 0,0 0 4 15,0 0 1-15,15 5 0 0,-13-1-2 0,2 2-1 16,0-1-3-16,0 3-4 0,3-2-5 15,-2 1-1-15,1 3-3 0,-2-3 1 0,0 1-2 16,0-1-3-16,0 3-3 0,-2-4 0 16,0 2-5-16,-4-1-1 0,2 1-24 15,-2-3-35-15,-2 1-49 0,0-1-44 16,0 1-48-16,-2-3-494 0,6-3 233 0,-9 1 154 16</inkml:trace>
  <inkml:trace contextRef="#ctx0" brushRef="#br0" timeOffset="156037.06">33426 7661 176 0,'5'-12'220'0,"-1"-1"4"16,0-1-16-16,2 0-21 0,2 1-19 15,3 1-17-15,2 1-14 0,1-3-15 0,3 3-14 16,-1 2-52-16,-2-1-63 0,6 3-54 16,-4-1-86-16,1 1-378 0,-6 3 179 15,-5 2 117-15</inkml:trace>
  <inkml:trace contextRef="#ctx0" brushRef="#br0" timeOffset="156489.29">30560 9313 185 0,'17'-13'238'16,"1"3"-28"-16,0 1-15 0,-1-1-21 0,0 4-17 15,0 1-17-15,-1 1-14 0,0-2-20 16,-2 0-49-16,-1 0-51 0,0 5-60 16,-5-3-78-16,1 2-347 0,-3 0 163 0,-6 2 107 15</inkml:trace>
  <inkml:trace contextRef="#ctx0" brushRef="#br0" timeOffset="156630.01">30502 9487 232 0,'2'6'245'15,"6"-3"-13"-15,-2 1-18 0,2-3-24 16,3 2-17-16,3-6-18 0,4 3-14 0,2-1-19 16,0-5-41-16,1-1-59 0,2 1-66 15,0-6-77-15,3 0-438 0,-1-4 190 16,1-1 126-16</inkml:trace>
  <inkml:trace contextRef="#ctx0" brushRef="#br0" timeOffset="157041.12">31169 8944 123 0,'0'0'252'0,"9"7"-7"16,0-1-11-16,-1 5-12 0,2 1-17 16,4 3-7-16,0 3-12 0,3-2-14 15,-2 4-17-15,2 0-11 0,1 2-14 16,-2-3-12-16,0-1-14 0,-1 0-12 0,-2-3-7 15,0-2-9-15,-3-1-8 0,-2-1-7 16,2-1 0-16,-4-4 3 0,0-3-4 0,-2-3-6 16,-4 0-2-16,4-9 1 0,-2-1-3 15,0-4-6-15,-2-6-5 0,2-6-5 16,-2-7-3-16,5-9 4 0,2-7-15 16,3-3 3-16,11-18-1 0,1 3-7 0,4 6-3 15,4 4 2-15,7 1 1 0,1 7-2 16,4 5-3-16,-4 8 5 0,-2 8-7 15,2 1 0-15,0-1 3 0,4 6-8 16,-1 1 0-16,-1 4 3 0,2 0-3 0,-7 3 2 16,0 3-1-16,-3 1-1 0,-2 5 3 15,-3-1-7-15,-4 0-4 0,-2 4-23 16,-3 1-17-16,-4 1-26 0,-4 1-37 0,0 5-39 16,-4 0-47-16,-2 1-49 0,-4 1-718 15,-4 4 327-15,-7 1 216 0</inkml:trace>
  <inkml:trace contextRef="#ctx0" brushRef="#br0" timeOffset="157467.29">31703 8810 121 0,'9'-3'186'0,"-1"0"-22"0,2 2-17 16,-1 1-9-16,2-2-10 0,-3 4-13 15,0-1-8-15,-1 3-12 0,-3 2-9 16,0-2-8-16,-4 6-8 0,0-3-3 16,0 2-6-16,-4 1-5 0,2 2-3 0,-2 1-1 15,-1 1-1-15,3-3 4 0,-2 0-5 16,4 0 1-16,0 3 1 0,2-3-2 15,2 3-1-15,3-1-5 0,1 1-4 0,7 1 0 16,0 0-7-16,-1 0-5 0,2-1-1 16,-2 1-2-16,-3-5 0 0,-1 5 4 15,1-5 5-15,-2 2 2 0,-3 0 4 0,-4-3-3 16,-2 3-2-16,-4-5-3 0,-4 5-5 16,-6-5-1-16,0 1-3 0,-5 0-3 15,-5-3-3-15,2 1-1 0,0-2-2 0,3-2-6 16,-3 0-27-16,4-4-32 0,0 0-37 15,2 0-38-15,3-4-47 0,1 0-51 16,1-1-476-16,2-3 238 0,5 5 157 16</inkml:trace>
  <inkml:trace contextRef="#ctx0" brushRef="#br0" timeOffset="157838.47">31900 8910 121 0,'4'-4'209'0,"2"2"-12"15,0-2-12-15,4 0-5 0,0 1-14 16,0-2-13-16,3 2-14 0,0 0-9 0,2 0-10 16,-1-1-9-16,4 0-10 0,-4 1-7 15,3-2-2-15,0 2-3 0,-2 0-7 16,-1 0-4-16,-2 0-4 0,0 3 0 15,-2 0 1-15,-1 0-5 0,2 0 1 0,-3 3 1 16,0 0 6-16,1 3-2 0,-3 2-8 16,0 3-1-16,-1 3-7 0,1 2 0 0,-1-2-6 15,-3 4-4-15,0 1-8 16,0 0-2-16,0 2-1 0,0-2-7 0,0 0-5 16,0 0 2-16,0 0-4 0,-2 1-6 15,2-3-4-15,-2-1-22 0,0-1-30 0,0 1-29 16,0-5-35-16,-2 1-33 0,2-1-30 15,-2-1-32-15,0-1-40 0,-2-3-622 16,2 0 291-16,-6-3 193 0</inkml:trace>
  <inkml:trace contextRef="#ctx0" brushRef="#br0" timeOffset="158028.4">32065 9116 118 0,'8'-9'159'0,"3"1"-9"16,1 0-14-16,4-1-10 0,0 1-7 16,2 0-16-16,-2-1-7 0,1 2-10 15,5-2-12-15,-2 3 14 0,4-3-26 0,-5 1-46 16,0 3-49-16,-4-1-61 0,-1-2-317 16,2 2 140-16,-4-1 92 0</inkml:trace>
  <inkml:trace contextRef="#ctx0" brushRef="#br0" timeOffset="158187.01">32577 8906 9 0,'4'-5'124'0,"-4"5"-44"0,9-5-48 16,-7 2-116-16,4 1 29 0,-1-2 18 15</inkml:trace>
  <inkml:trace contextRef="#ctx0" brushRef="#br0" timeOffset="158662.09">32821 8786 135 0,'10'-4'196'0,"-2"0"-16"0,1 2-14 16,0 0-11-16,-1 2-12 0,-8 0-10 16,15 2-9-16,-7 2-13 0,-4 2-6 0,3-1-10 15,-5 5-2-15,0-1-9 16,-2 1-6-16,-2 1-2 0,0 2-3 0,0 0-2 16,2 1-2-16,-3 2-5 0,1-2-1 15,0-2-3-15,2 0-3 0,0-1 0 0,2-1-4 16,0 1-3-16,3-3-5 0,1-1-7 15,1-1-3-15,1-2-8 0,2 0-13 16,2-2-20-16,-2-2-12 0,0 0-10 16,3-5-11-16,-2 2-7 0,4-5-1 0,-3 3 3 15,0-1 8-15,2-2 1 0,-4 2 3 16,-2 1 5-16,1-1 15 0,0 1 13 16,-3 2 8-16,2 0 10 0,-3 2 1 15,1-4 1-15,-6 5 1 0,8-4-1 0,-8 4 8 16,0 0 0-16,13 4 0 0,-8 1-1 15,1-3-1-15,0 3-3 0,2 0-2 0,-2 1-1 16,1 1-2-16,0-1-2 0,-1 2-2 16,0-3-3-16,1 3 0 0,-3-2-2 15,0 1-1-15,-2-1-1 0,-2 0-9 16,0 0-25-16,-2 0-32 0,-2-3-37 0,0 3-38 16,-1-4-48-16,-3 0-571 0,8-2 256 15,-13-2 168-15</inkml:trace>
  <inkml:trace contextRef="#ctx0" brushRef="#br0" timeOffset="158780.29">33140 8934 99 0,'6'-13'188'16,"0"-2"9"-16,6-4-2 0,2 1 8 0,1-1 4 16,6-3 1-16,0 1-15 0,7 0-23 15,6-4-12-15,1-2-19 0,1 3-14 16,5-1-51-16,-1 0-85 0,13-13-120 16,0 2-554-16,-13 3 233 0,-6 2 153 15</inkml:trace>
  <inkml:trace contextRef="#ctx0" brushRef="#br0" timeOffset="160181.37">8185 7138 82 0,'4'-6'148'0,"2"2"-3"16,0 3 2-16,3 1-9 0,2 3-6 15,1 5-7-15,3-1-7 0,4 7-3 16,0-1-8-16,3 6-10 16,3 0-2-16,-2 0-9 0,2 2-6 0,-1 1-5 0,1-2-7 15,-2 1-5-15,0-2-6 0,-1-4-1 16,-6 1-8-16,2-3 6 0,-6-1 17 0,1-3 17 15,0-3 5-15,-4-3-6 0,-1-5-10 16,-4-3-11-16,0-5-2 0,-2-5-6 16,-2-4-2-16,-2-8-5 0,-4-7-7 15,-2-11-2-15,-5-7-9 0,-6-17-1 0,4-5-3 16,-2-1-6-16,0-1-2 0,7 2-2 16,1 11-1-16,4 8-4 0,8 0-2 0,4 5-2 15,7 3 1-15,14-12-3 0,7 3 2 16,13 9-2-16,6 5-4 0,9 2 1 15,12 4 2-15,5 5-1 0,3 5-3 16,4 2 1-16,-1 5-3 0,1 6 3 0,-3 2-1 16,-11 5 2-16,-12 2-6 0,1 2 6 15,-12 2-1-15,7 4-1 0,-10-2-2 0,-5 4-3 16,-2-1 1-16,-3 1-20 16,-8 1-25-16,-4 1-36 0,-1 2-34 0,-5 2-49 15,-2-1-47-15,-8 0-635 0,-1 0 288 16,-4 1 190-16</inkml:trace>
  <inkml:trace contextRef="#ctx0" brushRef="#br0" timeOffset="160715.38">9288 6647 133 0,'-5'-3'176'0,"5"3"-26"16,-2-5-8-16,2 5-10 0,9-5-18 15,-3 2-6-15,4 3-12 0,4 0-9 16,0 3-10-16,1-1-7 0,0 4-7 16,2 2-5-16,-3 2-5 0,4 2-6 0,-6 2-2 15,0 2-3-15,-1 3-3 0,-2-1-4 16,-3 2-2-16,-4 0-5 0,-2-1 0 0,0 0-3 15,-2 2-2-15,0 0 0 0,-2-5-7 16,2 1 3-16,-2-2-4 0,1 0 0 16,3-1-3-16,-2-3-5 0,4 1 9 15,1-1 6-15,-1 1-2 0,6-3-1 0,0 3-1 16,3-2 1-16,-1 1-4 0,6-4-6 16,-2 3 3-16,-1-1 0 0,4 1-3 15,-2-1-3-15,-1 1 7 0,-1-1-3 16,0 0 1-16,-1 1 4 0,-2 0 8 0,-2 1-2 15,-4 1 1-15,-2-1-1 0,-4 1 1 16,-2-1 5-16,-2 0-1 0,-6 1 5 0,-2 1 2 16,-5-1 3-16,-3-3 0 0,0 1-2 15,-4-4-1-15,0-3 0 0,-1 0-2 16,-1-3-1-16,1-3-5 0,0 2 0 16,-1-6-4-16,5 0 2 0,-3-3-9 0,7 1 0 15,0-3-14-15,4-1-18 0,3 1-30 16,1 1-29-16,2 0-38 0,3-3-45 0,4 3-49 15,2-2-502-15,4 0 241 0,2-1 160 16</inkml:trace>
  <inkml:trace contextRef="#ctx0" brushRef="#br0" timeOffset="161112.32">9639 6791 2 0,'0'-6'191'16,"0"0"-15"-16,2 0-13 0,2 1-12 0,0 0-13 15,3-1-8-15,1-2-12 0,3 1-8 16,4-1-11-16,-1 1-9 16,4-2-11-16,4 0-1 0,2 2-12 0,1-3-4 0,1 2-5 15,-1 1-5-15,0-1 0 0,-3 0 1 16,1 1-3-16,-7 3 1 0,2-2 3 15,-4 3 2-15,-1-2 1 0,-2 4 1 16,0-3-6-16,-3 4-3 0,0-2-3 0,-8 2-7 16,11 6 0-16,-4 0-2 0,-5 3-5 15,0 2-4-15,0 3-2 0,0 3-3 0,0 4-1 16,0 2-1-16,0 2-3 0,0 0-1 16,2 5-2-16,1-4-1 0,-3 5-3 15,2-2 1-15,-2-1-1 0,3-1-1 16,-3 1-6-16,2-2 3 0,-2-1-5 0,2-2-21 15,-2-5-33-15,0 1-35 0,3-2-26 16,-3 0-49-16,0-4-38 0,0-1-513 16,-2-1 243-16,-2-1 159 0</inkml:trace>
  <inkml:trace contextRef="#ctx0" brushRef="#br0" timeOffset="161299.34">9893 7056 95 0,'2'-9'161'0,"0"-2"-10"0,7 0-9 16,-1-1-14-16,4 2-8 0,4-4-12 15,0 1-12-15,1 0-12 0,3 1-6 16,0 1-8-16,0-1-8 0,-2 2-25 0,4 1-25 16,-5 3-38-16,-1 0-45 0,2 1-41 15,-4 1-274-15,4 0 131 0,-6 2 87 16</inkml:trace>
  <inkml:trace contextRef="#ctx0" brushRef="#br0" timeOffset="161492.51">10362 6882 73 0,'0'0'180'0,"11"0"-10"16,-11 0-11-16,0 0-8 0,7-3-11 15,-7 3-12-15,6-6-8 0,-6 6-11 0,6-6-15 16,-3 2-4-16,-3 4-10 0,6-4-7 15,-4-2-10-15,0 1-5 0,-2 5-18 16,4-10-30-16,-2 6-45 0,2-1-44 16,-2-1-39-16,3 2-395 0,0-2 175 0,1 4 115 15</inkml:trace>
  <inkml:trace contextRef="#ctx0" brushRef="#br0" timeOffset="162073.07">10653 6700 13 0,'6'-4'162'0,"-2"0"-7"16,0-2-9-16,-4 6-9 0,7-5-14 16,-3 3-13-16,2 0-8 0,-6 2-3 15,17 5-8-15,-6 1-6 0,-1 2-4 0,4 3-5 16,-4 0-6-16,-2 5-6 0,5 5-3 16,-4 0-5-16,-3 3-1 0,0 1-4 15,-4 3-3-15,-2-2-5 0,-2 1-4 0,-4-1-1 16,-2-1-2-16,-4 0-3 0,-2 2 0 15,2-7 0-15,-4 0 0 0,4-2-2 16,-3-3 9-16,4-1 0 0,3-4 8 16,-3-1-1-16,3 0 0 0,0-5 1 0,0 0-6 15,2-2-4-15,6-2-3 0,-2 4-4 16,2-4-3-16,0 0-2 0,0 0-4 16,0 0 1-16,26-4-4 0,-16 4-5 0,5-2 1 15,0 0 0-15,2 0-1 0,5 1-3 16,-4-4 1-16,8 0-4 0,-1-3 1 15,1 1-3-15,6-5 1 0,-3-3 0 0,1 0-4 16,0-4 1-16,-4-3-4 0,0 2 5 16,-1-1-1-16,-3-4-1 0,-4 4-2 15,-2 0 3-15,-6 2-4 0,1 0 1 16,-5 5 1-16,0-3 2 16,-2 4 0-16,-2 1-2 0,1 4 0 0,-1-1 0 0,-2 3 1 15,0 3-1-15,0 3-1 0,5-5 2 0,-5 5-2 16,0 0-1-16,12 11-2 0,-4-5 4 15,0 1 0-15,4 2-2 0,0 1 0 16,5 5 1-16,-2 0 1 0,2-2-1 16,-3 1 0-16,0 0-1 0,-2 1 4 0,-2 0 0 15,-1 0 0-15,-1-1-2 0,-3 1-2 16,-1-3 5-16,-2 1-1 0,-4-1 0 16,0 2-2-16,0-1-15 0,-5-2-28 15,-1-1-45-15,1-3-44 0,1-1-48 0,-2-3-45 16,0-1-516-16,0-2 251 0,8 0 166 15</inkml:trace>
  <inkml:trace contextRef="#ctx0" brushRef="#br0" timeOffset="162239.4">11122 6728 121 0,'2'-13'197'0,"1"0"-13"16,4-1-14-16,-1-1-15 0,2 2-12 15,2-3-13-15,6 1-12 0,0 2-8 16,1-3-12-16,-2 5-14 0,0 0-3 0,-1 1-8 15,0 1-9-15,-2 1-10 0,-1 0-20 16,-3 3-34-16,1 1-43 0,-3 0-56 16,-6 4-471-16,6 0 194 0,-6 0 128 0</inkml:trace>
  <inkml:trace contextRef="#ctx0" brushRef="#br0" timeOffset="165401.81">26667 10885 64 0,'0'0'161'0,"0"0"-3"0,0 0-1 15,0 0-8-15,0 0-12 0,11 24-8 0,-5-9-3 16,3-2-9-16,-1 0-10 16,2 4-8-16,2 2-5 0,-2 0-10 0,0 2-7 15,1 0-5-15,2 0-7 0,-3-2-5 16,-1 1-3-16,1-1-7 0,1-1 0 0,-4-3-8 16,1-3 1-16,-2-1 7 0,-2-1 10 15,2-1 11-15,1-3 0 0,-4-4-9 16,-3-2-5-16,0 0-8 0,8-17-3 15,-8 1-5-15,2-3-6 0,-4-10-4 0,0-6-5 16,-4-7-4-16,-1-12-1 0,-4-19-7 16,-3-10 0-16,-6-2-2 0,1-8-1 15,1 2-3-15,-12-12 0 0,6 21-1 16,1 2-4-16,2 8 0 0,0 6-1 0,9 10 1 16,0 14 3-16,4 4 4 0,4 2-3 15,2 6 3-15,6 0-2 0,6 0-2 0,10 4 2 16,9-1 3-16,11 6 2 0,9 2 1 15,27 2 2-15,13 4 1 0,8 3-3 16,12 7 0-16,7-3 0 0,24 6-1 16,6-2 4-16,4 4 2 0,7-2 3 0,4 2 1 15,5-1 3-15,-2-1 3 0,-3 0 4 16,-7-1 2-16,3-5-4 0,-9 4-1 16,-4-4-4-16,-7 0-1 0,-4-1-3 0,-24-1 0 15,-8 0-4-15,-4-1-6 0,-6 0 3 16,-4-1-2-16,-19 4-2 0,-13-2 0 15,-11 2-2-15,-3 1-1 0,-7 2-3 0,-4-2 3 16,-3 2-1-16,-3 0 2 0,-6 2-10 16,2-2 10-16,-4 0-4 0,-3 3-7 15,0-1-11-15,-5 1-32 0,-8 0-49 16,5 4-54-16,-5-4-66 0,0 0-74 0,-18 9-631 16,8-6 313-16,-3 3 206 0</inkml:trace>
  <inkml:trace contextRef="#ctx0" brushRef="#br0" timeOffset="167831.97">27355 10501 22 0,'4'-5'184'0,"-2"-3"-2"16,3 2-5-16,-1-1-5 0,-2 0-8 15,3 1-7-15,-1-2-10 0,-2 3-5 16,2-3-7-16,0 2-6 0,1 0-10 0,-1 1-8 16,-2-3-8-16,2 3-8 0,0 1-7 15,0-4-5-15,0 4-7 0,-1-1-3 16,-3 5-9-16,7-6-3 0,-5 2-8 16,-2 4-6-16,2-4-6 0,-2 4 3 0,0 0 6 15,2 16 2-15,-2-7 3 0,-2 6 4 16,0 2-4-16,-2 3-1 0,-6 2-2 0,4 2-6 15,0 1-5-15,0 0 2 0,-1-3-2 16,-1 0-6-16,4-3-4 0,2 1-4 16,-1-3-4-16,3 0 4 0,5-2-6 15,1-2-3-15,5-1-2 0,3-3 4 0,8 0-6 16,0-5 0-16,6 2 1 0,4-2-5 16,-1-2-7-16,-1 1-11 0,2-3-18 15,-1 0-21-15,-1-3-18 0,-6 3-21 0,1-2-18 16,-5 1-13-16,-2-2-16 0,2 1-16 15,-6 1-24-15,-1-4-15 0,-5 3-3 16,1-3 5-16,-2 1 8 0,-5-2 6 16,0 0 12-16,-2 2 14 0,-2-5 16 15,-3 1 27-15,-2 1 30 0,1 0 22 0,-2-3 30 16,-1 3 20-16,-1-3 18 0,-1 1 26 16,-2-1 22-16,3 2 18 0,-2 1 13 15,0-1 12-15,4 1 7 0,-2 1 4 16,1 0-7-16,3 0-8 0,0 3-11 0,-3-1-12 15,9 4-3-15,-9 0 10 0,9 0 3 0,-6 9 2 16,6 1-5-16,0 1-4 0,2 4-3 16,2 2-11-16,1 1-3 0,3 3-5 15,-1 4-4-15,1 0-2 0,1 0-4 16,-1-1-10-16,0-1-2 0,1 1-4 0,0 1-3 16,-3-4-4-16,2 1-9 0,-4-3-14 15,0-1-19-15,3 0-31 0,-5-2-31 16,3 0-33-16,-3-5-41 0,0 1-25 15,2-3-33-15,-4 1-617 0,4-3 280 0,-6-3 185 16</inkml:trace>
  <inkml:trace contextRef="#ctx0" brushRef="#br0" timeOffset="168114.29">28132 10728 199 0,'7'-4'219'15,"3"-1"-18"-15,-2-1-17 0,8 0-9 0,0 0-17 16,3 1-12-16,5-3-14 0,4 2-12 16,-2-1-12-16,2 1-11 0,1-1-11 15,5-1-9-15,-2 1-6 0,-2 1-10 0,-3 0-4 16,1 3-11-16,-5-3-17 0,-1 2-14 15,-6 0-17-15,2 0-19 0,-4 1-22 16,-3-1-41-16,-3 2-24 0,-1-2-17 0,-7 4-20 16,2-4-418-16,-2 4 192 0,0 0 126 15</inkml:trace>
  <inkml:trace contextRef="#ctx0" brushRef="#br0" timeOffset="168377.84">28437 10532 123 0,'-7'-1'164'0,"7"1"-8"16,-8-5-4-16,8 5-12 0,-6-1-11 16,6 1-10-16,0 0-12 0,0 0 9 15,-11 7 10-15,11 1 0 0,0 2 1 0,0 2-3 16,2 0-2-16,0 6-6 0,1 1-1 16,1-1-9-16,-2 6-6 0,2-2-9 15,0 3-7-15,0-1-3 0,0 1-10 16,-1-3-8-16,4 0-5 0,-3 2-6 0,-2-6-5 15,2 1-4-15,-2-1-10 0,2-3-22 16,-2-1-32-16,0-1-30 0,0-2-30 16,0-2-29-16,-2 1-32 0,2-3-35 0,-2 4-42 15,-4-6-496-15,2-1 243 0,-4 0 161 16</inkml:trace>
  <inkml:trace contextRef="#ctx0" brushRef="#br0" timeOffset="169726.05">29006 10458 167 0,'11'-2'168'0,"-3"0"-11"15,1 1-8-15,1-3-9 0,1 0-6 16,-2-2-12-16,3 0-5 0,-2-1-9 0,1-3-5 16,0 1-6-16,-3-3-6 0,-3 1-8 15,-1-2-6-15,-2-1-9 0,-2 0-6 16,-2 2-6-16,-2-4-8 0,-3 2-5 0,-3 3-6 16,-5 2-2-16,0 2 0 0,-4 1-8 15,0 1-1-15,-2 4-2 0,-3-1-2 16,2 5-3-16,0 0-3 0,-3 2 1 15,5 0-3-15,2 3-3 0,2 1-3 0,4 2 2 16,4 0-3-16,4-1-1 0,4-1 1 16,2 3 0-16,6-5 0 0,2 1-1 15,6 0-1-15,-2-5 0 0,5 1 2 0,0-2-2 16,0-2-3-16,1-2 4 0,-2 0-2 16,-1-1-3-16,0 1 3 0,-2-2 2 15,-1 0 1-15,0 0 5 0,-4 0 10 16,0 2 8-16,-1 0 4 0,0-1 2 0,-1 1 3 15,-2 1-4-15,-6 1-2 0,13-3-4 16,-13 3-1-16,11 4-2 0,-9 1-2 16,2-1 2-16,1 6 0 0,-1-1 0 0,0 5 0 15,0-1 0-15,0 2 2 0,0 3-3 16,0 0-2-16,1 0 0 0,-3 2-2 16,3-1-3-16,-1 0 1 0,0 4-1 0,-2-3-4 15,0-2-1-15,0 2 0 0,0-1-3 16,0 0-1-16,0-1-10 0,1-2-24 15,-3 1-27-15,0-4-32 0,2-1-37 16,-2-1-44-16,2 1-41 0,-2-3-624 0,0 2 282 16,0-3 186-16</inkml:trace>
  <inkml:trace contextRef="#ctx0" brushRef="#br0" timeOffset="170022.41">30534 10481 126 0,'0'-6'200'16,"0"6"-20"-16,3-3-20 0,1-1-14 16,2 2-13-16,3-2-15 0,2 0-13 15,-1 0-23-15,4 0-33 0,2 1-47 0,-2 1-44 16,-1-2-38-16,0 2-321 0,-3 2 136 16,1 0 90-16</inkml:trace>
  <inkml:trace contextRef="#ctx0" brushRef="#br0" timeOffset="170159.95">30524 10597 88 0,'-4'4'211'0,"0"0"7"16,4-4 4-16,0 0-2 0,2 6-17 15,-2-6-17-15,19 0-20 0,-5-3-17 0,4 3-28 16,2-1-48-16,2-3-59 0,3 0-65 16,1 1-66-16,-2-6-463 0,2 2 198 0,-2-2 130 15</inkml:trace>
  <inkml:trace contextRef="#ctx0" brushRef="#br0" timeOffset="170543.83">31155 10205 165 0,'12'6'207'15,"-3"-3"-1"-15,2 5-15 0,1 2-13 16,5 3-9-16,0 2-11 0,2 1-15 15,2 4-12-15,0 2-9 0,1-2-13 0,-1 3-12 16,0-2-10-16,-4-4-9 0,-1 2-4 16,0-4-9-16,-4-1-8 0,1-3 1 15,-4 0 2-15,1-1 17 0,-4-5 3 16,-1-1-3-16,-3-4-10 0,-2 0 5 0,0 0 5 16,-15-19 3-16,7 3-3 0,-6-4 0 15,4-8-10-15,-2-5-3 0,-2-8-10 16,6 3-4-16,2-5-8 0,2-6-6 15,2-2-6-15,2-3-3 0,6-3-1 0,4-17-7 16,8 3-2-16,-4 14-4 0,3 9-1 16,4 5-7-16,2 4-2 0,5 3 2 0,0 6-12 15,3 1 0-15,-3 10-10 0,2 2-19 16,-5 6-17-16,-2 3-30 0,-2 6-31 16,-1 4-28-16,-4 4-45 0,-1 3-47 15,-6 3-660-15,-1 5 304 0,-8 0 200 0</inkml:trace>
  <inkml:trace contextRef="#ctx0" brushRef="#br0" timeOffset="170759.26">31676 9976 138 0,'0'11'184'0,"0"1"-5"16,0 1-2-16,0 1-9 0,2 3-2 0,2 2-11 15,-2 0-9-15,4 4-15 0,0 4-8 16,1-2-9-16,2 3-15 0,-3-1-8 15,0-1-10-15,0 0-5 0,0 1-11 0,1 1-5 16,-2-3-15-16,1-3-21 0,-4-1-23 16,2-2-26-16,-2-2-36 0,0 0-23 15,3-2-39-15,-3 0-28 0,0-3-454 0,0-3 205 16,0 0 136-16</inkml:trace>
  <inkml:trace contextRef="#ctx0" brushRef="#br0" timeOffset="171139.05">32054 9943 44 0,'5'-11'173'0,"1"8"-15"0,0-2-15 15,1 0-11-15,3 4-6 0,0-2-16 0,0 3-10 16,2 3-7-16,0 0-10 15,-1 1-9-15,2 3-7 0,-5 1-6 0,-1-1-3 16,-3 3-5-16,2 1-5 0,-6 1-3 16,2 0-2-16,-2-1 0 0,-2 2 7 0,2-1 1 15,-2 1 0-15,0-1-3 0,2-3 0 16,0 3 3-16,2-4 1 0,0 4 2 16,4 1 1-16,1-1-5 0,2 0 2 15,-1 1 1-15,2-1-1 0,4 1 3 0,-6-2 4 16,4 2 6-16,-3-1 10 0,-3 1 12 15,-2 2 12-15,-6-1 3 0,-2-1-2 0,-9 3 6 16,-3 2-8-16,-12 0-13 0,-8 1-5 16,-11-1-10-16,-1-2-13 0,-25 3-38 15,-4-2-69-15,-8-4-80 0,2-1-91 16,-10-9-826-16,2-4 356 0,-7-3 235 0</inkml:trace>
  <inkml:trace contextRef="#ctx0" brushRef="#br0" timeOffset="172361.5">8995 8926 42 0,'2'-7'188'0,"2"3"-5"16,4 2-3-16,0 1-4 0,2 1-2 15,3 6-4-15,2 1-5 0,4 4-4 16,1 4-4-16,6 8-8 0,2 4-6 0,-1 5-9 15,3 3-11-15,0 1-8 0,5 15-9 16,-1 1-7-16,-4-8-9 0,-7-5-7 16,1-3-8-16,-4 1-8 0,0-8-6 0,-6-5-3 15,-1-3-2-15,-2-4 16 0,-1-2 10 16,-3-5 1-16,-3-4-11 0,-2-4-5 16,-2-2-10-16,-6-19-5 0,-3-2-7 0,-7-8 0 15,-4-9-5-15,-12-21-8 0,1-6 11 16,-3-3-2-16,4-8-8 0,3-5-7 15,1-3-4-15,6-6 1 0,2-21-11 16,10 9 0-16,8 4 3 0,6 1-13 0,6 1 3 16,10 9-3-16,3 6 0 0,7 9-4 15,4 6 2-15,7 7-4 0,1 5 6 0,5 8-2 16,5 5-2-16,6 5 2 0,5 8 0 16,6 6-2-16,-10 7 0 0,-7 5 4 15,2 4-12-15,-7 4-9 0,-3 4-27 16,-1 4-18-16,-5 4-21 0,-5 2-23 0,-3 6-25 15,-8 1-34-15,-5 8-30 0,-4 1-28 16,-9 4-33-16,-6 1-599 0,-2 5 291 0,-7 0 193 16</inkml:trace>
  <inkml:trace contextRef="#ctx0" brushRef="#br0" timeOffset="172640.26">9891 8644 19 0,'-3'7'165'0,"1"2"-2"15,4 0-8-15,1 1-9 0,-1 4-7 0,4 0-5 16,1 4-8-16,1 3-6 0,0 0-5 16,3 1-12-16,0 5-10 0,-5-5-6 15,6 8-7-15,-1-2-6 0,0-3-10 16,-3 1-2-16,1 1-8 0,-1-2-4 0,0 0-9 15,-1-2-1-15,2 1-5 0,-3-2-5 16,0-2-10-16,-2-2-18 0,3-2-16 0,-3 0-17 16,0-1-17-16,1-1-18 0,-1-1-26 15,0-2-7-15,-2-1-15 0,2-3-18 16,-4 1-386-16,2-2 176 0,-2-6 117 16</inkml:trace>
  <inkml:trace contextRef="#ctx0" brushRef="#br0" timeOffset="173195.37">10263 8604 115 0,'13'-7'153'0,"-3"1"-10"0,1 3-10 0,0 1-11 15,-1-1-13-15,0 3-9 0,4 3-14 16,-2-1-4-16,-1 1-7 0,-1 5-9 16,1-3-4-16,0 5-5 0,-3 0-7 0,-4 1-3 15,0 4-6-15,-4-2-5 0,-2 5-3 16,0-3-1 0,-4 2-2-16,2-2-3 0,-5 3-4 0,1-3 6 0,1 0 2 0,-1-2 1 15,1 1 9-15,-1-3 5 0,2-1 1 16,2-1 6-16,0-1-1 0,0 0-2 15,4-6-6-15,0-2 0 0,4 9-6 16,2-7-1-16,2-2-5 0,5-2 2 0,2 2-4 16,4-4-2-16,1 2-3 0,4-1-2 15,0 3-2-15,1-1 1 0,1 1-4 16,-2 0 2-16,2 1-2 0,-3 2-1 0,3 3 1 16,-6-3-1-16,2 5 2 0,-3 3 4 15,-2 1-5-15,-6 0 11 0,-5 1 1 16,-2 2 2-16,-6 2 0 0,-2-1 3 0,-5 5 2 15,-5-5 8-15,-4 4-1 0,2-1 0 16,-10-2 1-16,1-1 0 0,-3 1-3 16,3-6-1-16,0-3 0 0,-1-2-2 15,5-3-3-15,-1 0-5 0,2-3-2 0,-2-3-2 16,4 0-5-16,-2-3-9 0,3-2-24 16,-1 3-24-16,-2-6-29 0,4 4-30 0,-2-3-23 15,4 5-37-15,1-4-38 0,-1 3-51 16,-4-1-566-16,2 1 275 0,-2 1 182 15</inkml:trace>
  <inkml:trace contextRef="#ctx0" brushRef="#br0" timeOffset="178244.28">17359 3055 127 0,'0'0'140'15,"0"0"-14"-15,0 0-4 0,0 0 18 16,0 0-3-16,6 27-3 16,0-10-1-16,2 4 1 0,1 5-1 0,6 4-5 0,2 4-2 15,1 4-4-15,2 0-6 0,3-1-6 16,-2 3-7-16,0-5-6 0,1-1-6 0,-2 1-8 15,0-7-3-15,1 0-6 16,-4-3-1-16,2-2-3 0,-5-3-5 0,2-2-3 16,-6-4 5-16,0 1 10 0,-1-3 13 15,2-3 8-15,-5-5 5 0,1-2-5 0,-7-2-15 16,8-12-8-16,-4 1-10 0,-4-8-6 16,0-2-6-16,-2-10-8 0,0-5-5 15,-4-6-7-15,-1-11-3 0,-1 0 1 16,-3-21-12-16,-2 1-2 0,3 2 1 0,2 9-5 15,-2 7-4-15,8 1 4 0,0 7-9 16,4 4-2-16,4 2 3 0,4-5-7 0,6 6 3 16,8 4 1-16,3 1-2 0,22-5 0 15,4 6-4-15,-2 10 5 0,-2 4 1 16,1 5-1-16,25 1-1 0,-8 2-6 0,-5 6-3 16,3 2-2-16,3 2-4 0,1 2-4 15,2 0-2-15,18 5-5 0,-18-3-8 16,-11 3-11-16,-7-2-6 0,-7 0-14 0,-6 0-17 15,-5 0-16-15,-7 0-20 0,-4-3-29 16,-1 5-22-16,-3 0-16 0,-6 2-25 16,-6-1-34-16,-6 3-545 0,-6 0 268 0,-8 7 177 15</inkml:trace>
  <inkml:trace contextRef="#ctx0" brushRef="#br0" timeOffset="178551.13">18145 3195 68 0,'0'0'147'0,"-4"3"-10"16,2 5 3-16,2-1 5 0,0 3-5 15,4 5-2-15,1 2 0 0,-1 2-5 16,3 2-4-16,1 4-5 0,-2 0-13 0,2 0-6 15,4 1-11-15,-4 1-9 0,2 2-7 16,-1-5-9-16,-1 1-4 0,1 1 5 16,-1-1-7-16,3-1-6 0,-3-2-7 15,-2 1-4-15,0-7-9 0,2 0-17 0,-4-2-19 16,2-1-17-16,-2-1-21 0,0-3-18 16,2 1-26-16,-3-5-30 0,1-1-39 15,-2-1-27-15,-2-3-423 0,0 0 204 0,0 0 135 16</inkml:trace>
  <inkml:trace contextRef="#ctx0" brushRef="#br0" timeOffset="179048.93">18652 3078 108 0,'20'-5'150'0,"2"-1"-18"0,-3 4-14 15,2 2-10-15,-4 2-8 16,0 2-11-16,0-1-6 0,-1 3-12 0,0 3-12 16,-4 1 2-16,1-1-6 0,-3 4-1 15,-3 1-4-15,-2 2-7 0,-3-1-7 0,-2 1 9 16,-5 0-6-16,-1-1 2 0,-1 1 1 16,1-1 2-16,0-2-1 0,-3 1 1 15,3-3 0-15,2-1-3 0,0-1-3 0,-1-1-3 16,3-1 1-16,0 0-4 0,2 2-4 15,2-3-2-15,3 1-1 0,3-1 0 16,2 2-1-16,5-1-1 0,5-2-4 16,-4 3 0-16,8 0-4 0,-6-3 1 0,4 3-2 15,-3 1 0-15,-3-2-6 0,2 0 1 16,-4 2-1-16,-1 1 1 16,-2 0 5-16,-1-1 11 0,-3 1 6 0,-5-1 9 0,0 3 10 15,-8-2 3-15,-1 4 2 0,-8 2 3 16,-2-3 1-16,-1 2 1 0,-8-4-1 15,0 0 4-15,-5-1-4 0,1-4 6 0,0 0 2 16,3 0-2-16,-3-4-5 0,7-2-5 16,-2-2-7-16,2 1-8 0,-1-4-7 15,3 1-7-15,2-1-27 0,0-1-34 16,0-1-36-16,4-2-49 0,1 2-61 0,0 0-71 16,2-4-615-16,4 4 295 0,-3-2 194 15</inkml:trace>
  <inkml:trace contextRef="#ctx0" brushRef="#br0" timeOffset="179968.37">18427 8147 40 0,'0'-5'209'0,"0"5"-13"15,0 0-11-15,0 0-9 0,0 0 7 16,-8 17-11-16,6-6-2 0,-5 7-6 0,3-2-7 15,-3 8-6-15,3-2-14 0,0 4-3 16,0-1-9-16,4 5-9 0,0-4-8 16,4 5-9-16,0-3-6 0,5 5-10 0,2-3-5 15,5 1-8-15,3-1-4 0,11 0-15 16,0-3 0-16,8-2-2 0,5-6-6 16,1-3-2-16,5-4-7 0,-5-5-3 15,3-2 0-15,-1-4-6 0,-3-2-2 0,1-4-1 16,-4-3-2-16,-5-3 7 0,0-2 9 15,-6-2 7-15,-4-6 3 0,-3-1-2 0,-5-5-5 16,-6-4-5-16,-5 3 1 0,-6-4-6 16,-8-5-1-16,-10-3-3 0,-7 2-3 15,-19-6-6-15,-10 7-4 0,-7 6 5 0,7 9 1 16,1 7-2 0,-3 6 4-16,1 5-9 0,9 2 5 0,1 4-7 0,3 2-5 15,6 4-8-15,2 0-26 0,7 3-26 0,5-1-32 16,1 2-40-16,4 1-54 0,4 4-46 15,5-4-68-15,2 0-680 0,0 0 332 16,2-1 219-16</inkml:trace>
  <inkml:trace contextRef="#ctx0" brushRef="#br0" timeOffset="187632.9">8284 11611 108 0,'-2'-8'157'16,"0"-2"-13"-16,0 3 2 0,0 2-10 16,0-1-12-16,2 0-6 0,-2 1-12 15,2 5-8-15,-2-8-17 0,-1 3 0 0,3 5-3 16,0 0 11-16,7-4 1 0,-7 4 1 16,12 9 9-16,-4-1-2 0,6 0 0 0,0 6-2 15,3 1-2-15,2 1-1 0,4 4-6 16,1 0-5-16,1 2-4 0,1 0-3 15,1 2-6-15,2 1-2 0,-1-3-6 16,0 0-2-16,-3 0-3 0,1-2-7 0,-1-2-2 16,-4-2-7-16,-2-3-1 0,-1 0-7 15,-4-1 0-15,-2-2 1 0,1-2 0 16,-2 0 5-16,0-2 5 0,-3 0 2 16,0-1 1-16,1 0-3 0,-2-3-4 15,-1-2 7-15,-6 0-10 0,8-11-7 0,-6 4 0 16,0-2-3-16,-2-3-7 0,0-1-1 0,0-2-3 15,0-3-1-15,-4-1-2 0,0-2 1 16,-2-3-3-16,-1-1-1 0,-4-8-2 16,3 1-1-16,-7-9 4 0,1 0-2 15,-2-3 0-15,-2-2-6 0,-6-16-3 0,-1 1 0 16,-3-4 2-16,2-1-7 0,2-1 0 16,0 0-4-16,1 1 3 0,6 1 1 15,2 9-5-15,5 8 3 0,-1 0 1 0,2 4-3 16,3 4-1-16,0 4 3 0,2-1 1 15,2 6-1-15,-1 5 1 0,3-1 0 16,5 4-1-16,-1 1 2 0,6 1 0 0,8 2 0 16,6 1 1-16,13 1 3 0,11 2-2 15,27-3 2-15,9 2 9 0,11-1-7 16,26-4-3-16,7-2 3 0,7 2-2 0,15-4 2 16,7 3-1-16,5-8 3 0,8 2-4 15,3-2 2-15,-3-3 0 0,-7 3-1 16,-9 0 2-16,-3-1 0 0,-9 5 2 0,-7-2-2 15,-12 4-1-15,-28 5 3 0,-4-1-2 16,-10 5-1-16,-18 2 2 0,-13 4 0 16,-7-1-1-16,-5 2 2 0,-4 1-2 0,-7-1-2 15,-1 2 5-15,-2 0 3 0,-8 4 2 16,3-3 3-16,-4 1 0 0,2-2 0 16,-7 3-1-16,4 1 0 0,-6-2 0 15,2 0-2-15,-2 1-7 0,-1-2 2 0,2 1 6 16,-3 2-6-16,0 1-9 0,0-1-16 15,-6 2-20-15,7-4-27 0,-7 4-30 0,0 0-36 16,0 0-30-16,0 0-27 0,0 0-26 16,0 0-18-16,0 0-18 0,0 0-525 15,-23 6 265-15,10-3 174 0</inkml:trace>
  <inkml:trace contextRef="#ctx0" brushRef="#br0" timeOffset="189178.68">9588 11118 16 0,'-2'-9'171'0,"2"3"-4"0,0 6-5 0,0-10-6 15,0 4-7-15,0-2-10 0,0 1-6 16,0-1-5-16,2 0-6 0,-2 0-3 15,-2 1-5-15,2-1-7 0,2-1-3 0,-2 2-6 16,0-1-1-16,0 0-3 0,0 3-6 16,0-2-3-16,0 7-10 0,0-11-4 15,0 8-11-15,0 3-7 0,0 0-5 0,0 0 5 16,0 0-1-16,0 0 0 0,2 21-6 16,0-10 2-16,1 4-6 0,1 2-3 15,0 4-4-15,0 1-4 0,2 3-1 16,2 2-2-16,0 1-6 0,2 2 0 0,-4 0-2 15,5 2 0-15,-1-1-2 0,-1-7-1 16,-1 4-3-16,1-3 0 0,-1-1-3 0,0-1-7 16,2 0-17-16,-2-4-15 0,-2-2-23 15,0-4-21-15,-2 2-22 0,0-2-15 16,3-3-21-16,-3-1-28 0,1-3-38 16,-3-1-24-16,-2-5-496 0,0 0 244 0,0 0 160 15</inkml:trace>
  <inkml:trace contextRef="#ctx0" brushRef="#br0" timeOffset="189774.06">10229 11212 123 0,'6'-1'160'0,"4"-3"-14"0,-2 0-4 16,-2-3-14-16,2 1-10 0,-1-4-7 16,-1 2-7-16,0-2-5 0,-1-2-11 15,-1 1-5-15,-2-3-7 0,-2 3-8 0,-2-3-5 16,0-1-5-16,-5-1-5 0,1 3-6 16,-5 2 2-16,-1-1-3 0,-3 3-6 0,-4-1-4 15,-2 7 2-15,-5-1-1 0,1 4 5 16,-2 0-1-16,-3 4 1 0,0-1 2 15,1 3-1-15,1 2-1 0,1 1-3 16,1 1-1-16,2-1-7 0,4 3 1 0,3-1-3 16,0 0-3-16,4-1 0 0,5 2-3 15,2-2 0-15,1-1-2 0,5 3 1 16,3-5-5-16,3 2 2 0,4 0-3 0,5-2 0 16,6 2-1-16,2-1-3 0,1 1 1 15,3-1-2-15,1-3-4 0,0 3 0 16,1 0 2-16,3-1-2 0,-2 1 0 0,1 1-1 15,1 1 3-15,-4-1-5 0,-6 0-2 16,4 3 5-16,-3 0-1 0,-4 0 0 16,0 1 5-16,-3 2 5 0,-4 3 6 15,-6-4 2-15,-2 4-1 0,-2-2 0 0,-6 2 5 16,0-1 5-16,-6 2 1 0,-4-2-2 16,-2-4 5-16,-1 0-1 0,-4-4-1 15,0-5-3-15,-1-1 1 0,4-6-3 0,-2 0-5 16,1-7-1-16,1-3 0 0,2-4-5 15,6-2-2-15,4-2-3 0,4 0 1 16,4-1-9-16,4-5-3 0,6-3-14 0,2-2-25 16,4 3-29-16,5-4-33 0,1-1-37 15,4 3-53-15,1 2-70 0,-1 0-585 16,-6 5 287-16,2 4 189 0</inkml:trace>
  <inkml:trace contextRef="#ctx0" brushRef="#br0" timeOffset="193068.49">5924 13739 1 0,'29'-2'152'0,"5"2"1"15,1 3-11-15,1 4-7 0,4 4-4 0,7 2-10 16,16 13-5-16,-2 10-2 0,1 7-8 15,-4 6-2-15,-5 9-6 0,9 16-3 16,-17-8-9-16,-7 5-5 0,-5 1-8 0,-5 5-9 16,-9-2 0-16,-4 2-8 0,-7-1-6 15,-6-11-2-15,-4-8-4 0,-4-2-3 16,-2 21-5-16,-8-7 0 0,4-14-8 16,2-12-8-16,1-5-20 0,2-6-31 0,1-4-38 15,2-7-39-15,0-4-69 0,4-6-439 16,0-5 210-16,2-3 138 0</inkml:trace>
  <inkml:trace contextRef="#ctx0" brushRef="#br0" timeOffset="193838.49">8922 14291 108 0,'0'0'142'16,"0"0"-5"-16,0 0 1 0,20 21-6 15,-9-10 5-15,2 5 1 0,2 4-10 0,1 5-9 16,4 2-1-16,0 2-1 0,6 3-8 15,-1 4-9-15,-1-1-5 0,1 2-10 16,1-2-7-16,-8-7-5 0,0 1 1 16,-2-2-4-16,-2-6-4 0,-2-2 7 0,-2-2 7 15,-1-1 12-15,-1-2 13 0,-1-7 1 16,-5-1-17-16,-2-3-1 0,0-3-17 16,0 0-3-16,-26-23-11 0,8 0-4 15,-10-8-9-15,-12-18-2 0,-7-6-8 0,-14-20-4 16,-7-7-6-16,-4-8-2 0,0-1-4 15,0-2-1-15,5 1 0 0,5-4-3 16,11 4-7-16,5 3 1 0,16 14-2 0,9-1-3 16,6 3-1-16,13 10 3 0,6 8-4 15,15-13 4-15,15 1-3 0,11 1-1 16,24-7-3-16,16 7 1 0,10 5-1 0,9 5 0 16,8 6-2-16,7 6 2 0,12 3 2 15,15 5 0-15,9 6 1 0,5 3 1 16,9 2 0-16,5 2-4 0,-2 5 0 0,-1 4 5 15,1 0-2-15,5 1 1 0,1 2-1 16,4-3 2-16,-2 1-1 0,-2 0 2 16,-11-2 0-16,-4-1-2 0,-6 2 3 0,-7 4 1 15,-8-7 0-15,-15 0-4 0,-28 4 4 16,-10 0-1-16,-21 6-1 0,-15-1-2 16,-8 0 4-16,-5 3-5 0,-9-1 3 15,-1 2-1-15,-4 2 0 0,-6-1-2 0,-5-2-20 16,-4 2-33-16,-5-1-49 0,-6 0-52 15,0 4-68-15,-15-4-754 0,-4 3 332 0,-11 1 218 16</inkml:trace>
  <inkml:trace contextRef="#ctx0" brushRef="#br0" timeOffset="203608.29">9942 13902 66 0,'-9'-5'114'0,"2"3"-5"15,7 2 0-15,-8-4 0 0,8 4-4 0,-8-2-1 16,8 2-3-16,-6-4-2 0,1 2-1 16,5 2-4-16,-6-3-8 0,6 3 1 15,-9-3-6-15,9 3-2 0,-6-3-2 16,6 3-5-16,-6-4-3 0,6 4-4 0,-7-2 0 16,7 2 0-16,-6-4-6 0,6 4 0 15,-8-2-1-15,8 2-4 0,-7-4-3 0,7 4-1 16,-7-1-5-16,7 1-3 0,-8-4-1 15,8 4-2-15,-6-4-1 0,6 4-2 16,0 0 0-16,-8-2 0 0,8 2-2 16,0 0-2-16,-7 8-2 0,5 1-5 0,0 7 0 15,-1 1-4-15,-1 5 1 0,2 6-4 16,0 2 0-16,-2 7 0 0,0-2-4 0,2 3 0 16,0 2-1-16,0-2-3 0,2 0-1 15,2-5-5-15,4 1-8 0,0-3-16 16,2-3-19-16,2-4-26 0,2 0-35 15,2-5-20-15,2-1-15 0,0-5-21 0,1-4-24 16,1-4-16-16,0-3-413 0,0-5 207 16,4-4 137-16</inkml:trace>
  <inkml:trace contextRef="#ctx0" brushRef="#br0" timeOffset="203952.11">10272 13893 79 0,'0'0'151'15,"2"-4"-13"-15,-2 4-5 0,0 0 4 16,0 0-4-16,0 23 5 0,2-6-4 16,0 0-5-16,2 6-4 0,0-1-6 0,3 6-10 15,1-1-6-15,1-5-9 0,3 5-7 16,2-3-6-16,2 1-4 0,-1-5-8 0,0-4-6 16,2 0-4-16,-1-4-8 15,2-4-3-15,-2-2-4 0,4-6-4 0,-4 0-5 16,3-7-2-16,1-5-5 0,-4-2-2 15,4-3-3-15,-8 1-5 0,-3-5-1 0,-1-2 0 16,-6-2-2-16,-2 2-2 0,-4-1 0 16,-2 0-2-16,-5 2-5 0,-1 0 3 15,-6 3-4-15,2 3 0 0,-4 1 2 16,-1 3-7-16,-2 3 5 0,2-1-3 16,-3 2 4-16,6 5-4 0,1-1-8 0,-3 2-15 15,6 0-23-15,2 2-21 0,-2 0-27 0,6 4-28 16,2-3-30-16,1 2-38 0,5-3-476 15,0 5 226-15,0-5 149 0</inkml:trace>
  <inkml:trace contextRef="#ctx0" brushRef="#br0" timeOffset="204172.61">10863 13964 65 0,'0'0'199'0,"0"0"-18"16,0 0-16-16,0 0-16 0,0 0-15 16,0 0-14-16,2-17-8 0,-4 10-16 15,-1-2-8-15,-2 1-21 0,3-3-17 16,0 1-24-16,-2 1-26 0,2-2-18 0,2 1-21 16,-2 0-24-16,2 1-24 0,0-1-25 15,-2 3-274-15,4-2 132 0,2 1 86 16</inkml:trace>
  <inkml:trace contextRef="#ctx0" brushRef="#br0" timeOffset="204751.1">10991 13646 84 0,'5'-6'152'16,"-3"2"-13"-16,0 1-10 0,-2 3-10 15,6-6-7-15,-1 3 3 0,-5 3-2 0,12 0-2 16,-12 0 0-16,17 10-8 0,-6-3 1 15,-1 3-7-15,3 1-10 0,0 6-6 16,-1 2-4-16,-1 5-11 0,-3 0-2 0,1 8-5 16,0 4-7-16,-5-1-5 0,-2 3 1 15,-4 0-2-15,0 1-3 110,-5 0 4-110,-2-2-2 0,-100 97 391 0,119-137-429 62,2-2 1-62,4 3-8 16,-2-1 7-16,196-39-7 0,-189 31-25 0,0-2-14 0,-2-5-2 15,-1 0-7-15,-4-1-2 0,1-2 1 0,-2 1 7 16,-3 1 4-16,-1 0 4 0,-1 5 5 16,-4 2 3-16,0 2 5 0,-2 1 10 15,-2 1 11-15,3 2 11 0,-3 2 7 16,0 4 6-16,0 0 3 0,7-1 1 0,-7 1 0 16,0 0-4-16,14 4 4 0,-8-3-2 15,2 3-3-15,4 0-1 0,-2 0-2 0,3 0-1 16,-1 0-2-16,1 1-1 0,-2 1-2 15,-1-2 0-15,-2 2-4 0,2-3 0 16,-4 3-4-16,0 1 1 0,-2-1-15 16,0 0-34-16,-2-3-38 0,0 3-46 0,-2-6-62 15,0 0-562-15,-8 6 255 0,8-6 168 16</inkml:trace>
  <inkml:trace contextRef="#ctx0" brushRef="#br0" timeOffset="204902.59">11449 13786 4 0,'-6'-8'235'0,"1"1"-3"0,3 0-11 0,-1 1-18 16,3-5-18-16,0 3-21 0,3-4-17 16,-1-1-12-16,5 0-16 0,1-1-11 15,2 1-18-15,-2-3-23 0,6-1-39 16,-4 3-53-16,3-4-47 0,-1 0-67 16,-5 4-440-16,2-4 197 0,-5 2 130 0</inkml:trace>
  <inkml:trace contextRef="#ctx0" brushRef="#br0" timeOffset="205349.52">13121 13462 2 0,'-2'-4'221'0,"2"4"-8"16,2-9-19-16,0 3-14 0,4 0-20 0,3 2-15 16,3-5-14-16,-1 1-14 0,6 0-10 15,-3 0-14-15,6-2-7 0,-3 0-11 16,-1 2-9-16,4 2-14 0,-6-1-25 0,2 3-34 15,-2 1-30-15,-4 1-33 0,1 2-40 16,-4 3-35-16,-3 3-365 0,0 4 173 16,-4-1 114-16</inkml:trace>
  <inkml:trace contextRef="#ctx0" brushRef="#br0" timeOffset="205497.33">13271 13676 18 0,'2'6'225'15,"0"-3"9"-15,2-1 2 0,-4-2-7 0,0 0-11 16,24-5-23-16,-8-5-19 0,4-1-19 15,1-3-12-15,5-3-19 0,1 1-15 16,0-7-29-16,5-2-46 0,-1 2-52 0,-5-2-51 16,-1-6-73-16,-1-1-529 0,-6-7 228 15,-4-2 150-15</inkml:trace>
  <inkml:trace contextRef="#ctx0" brushRef="#br0" timeOffset="205863.87">12113 11028 182 0,'0'0'196'0,"4"-10"-8"0,3 6-4 16,-3 1-15-16,4-1-9 0,3-2-16 15,2-2-11-15,1 1-13 0,6-3-12 16,1-1-11-16,2-1-9 0,0 2-9 0,3-2-8 15,-1 0-7-15,-1 2-9 0,-4 2-21 16,2 1-40-16,-6 2-46 0,2 3-33 0,-8 4-49 16,1 2-477-16,-5 2 208 0,-4 4 137 15</inkml:trace>
  <inkml:trace contextRef="#ctx0" brushRef="#br0" timeOffset="206003.28">12374 11180 13 0,'0'6'207'16,"0"-6"8"-16,0 0-5 0,2 6-13 15,-2-6-17-15,0 0-14 0,21-10-16 0,-10 3-16 16,1 0-14-16,3-5-14 0,2 0-11 16,0-1-30-16,-1-3-66 0,2 4-73 15,-4-1-87-15,1 1-391 0,-6 2 188 0,-3 0 123 16</inkml:trace>
  <inkml:trace contextRef="#ctx0" brushRef="#br0" timeOffset="206788.27">11783 8970 96 0,'0'-7'168'0,"4"-3"-7"0,5 1-12 0,1-3-16 16,5-2-10-16,4-3-13 0,2 4-11 15,3 0-9-15,-1 0-13 0,0 0-7 16,0 2-4-16,-1 1-17 0,-1 2-36 0,-4 2-51 16,-4 2-63-16,-3 7-330 0,-10-3 147 15,4 7 97-15</inkml:trace>
  <inkml:trace contextRef="#ctx0" brushRef="#br0" timeOffset="206932.27">11851 9213 60 0,'0'0'190'0,"0"0"-15"16,25-14-19-16,-14 4-17 0,3 1-15 16,-1-3-10-16,2-3-19 0,0 2-45 15,-1-2-64-15,0-3-86 0,-2 2-237 0,-4-6 115 16,1-3 75-16</inkml:trace>
  <inkml:trace contextRef="#ctx0" brushRef="#br0" timeOffset="207391.36">11976 6644 125 0,'16'-13'115'0,"1"4"-6"0,-2-2-14 16,2 6-6-16,-2-3-8 0,0 2-14 16,-1 3-7-16,2-2-1 0,0 0-11 15,-1 4-18-15,3-4-34 0,-8 4-45 16,2 1-232-16,-1 1 96 0,-2 2 62 0</inkml:trace>
  <inkml:trace contextRef="#ctx0" brushRef="#br0" timeOffset="207521.34">12145 6841 99 0,'-2'6'186'16,"2"-6"-21"-16,0 0-16 0,0 0-14 15,23-11-10-15,-8 6-20 0,4-7-43 0,4 3-64 16,1-3-88-16,-2-1-228 0,0 4 108 16,-1-3 71-16</inkml:trace>
  <inkml:trace contextRef="#ctx0" brushRef="#br0" timeOffset="-213303.65">15947 1973 51 0,'0'0'65'16,"0"0"-5"-16,0-6-5 0,0 6-2 15,0 0 3-15,0 0-3 0,0 0-2 16,0 0-3-16,0 0-1 0,0 0-2 0,2-7-3 16,-2 7-3-16,0 0 0 0,0 0-4 15,0 0-4-15,0 0 1 0,0 0-4 16,0 0-6-16,0 0-1 0,0 0-2 16,0 0 0-16,0 0-3 0,0 0-2 0,0 0 2 15,8 13 2-15,-4-3-5 0,2-1 2 16,3 5-1-16,2 1 2 0,-1 2-4 15,5 0 0-15,-1 4 2 0,2-1 2 16,2 4-1-16,0 0-3 0,3-2 4 0,-2 0-4 16,2 2 0-16,1-4 3 0,-4 3 1 15,3-2 2-15,-3-3-2 0,-4-2 2 0,1 0-7 16,-2-4 10-16,-1-1 4 0,-1 0 18 16,0-1 17-16,-3-3 15 0,1-1 14 15,-3-4 0-15,0-2-9 0,-6 0-5 16,12-12-1-16,-6 2-5 0,-2-4-8 0,-2-6-1 15,0-1-11-15,-2 1-3 0,-2-9-7 16,0-2-2-16,-4-6-4 0,0-2-4 16,-2-8-5-16,0-1-1 0,2-2-5 15,-3 1-1-15,1-1 0 0,-1 3-5 0,3 5 0 16,1 0-4-16,-1 3 0 0,2 0 1 16,0 3-4-16,0 0 4 0,0 7-2 15,2 4-2-15,-1 0-1 0,0 3 1 0,1 3-2 16,2 1 0-16,0 0-2 0,0 4 1 15,2-1-2-15,4 0 2 0,4 0-1 16,4 1-1-16,6 1 0 0,9-3 0 0,5 1-2 16,11 2 5-16,3-2-2 0,5 2 1 15,25-4-2-15,5 4 3 0,8 1 1 16,2 2-3-16,0-2 0 0,4 3 0 0,-1-1-2 16,-1-1 2-16,1 1 0 0,-3-1-1 15,-2 1 1-15,-7 1-1 0,-3-3 1 16,-16 3 1-16,-12 2-3 0,0 0-1 15,-8-2 3-15,-3 1 0 0,-1 2 2 0,-6-1-3 16,-5 1 0-16,-2 0 1 0,-4 3-1 16,-2-1 1-16,-1 0 1 0,-4 1 0 15,0 1 4-15,-5-2 0 0,2 2 0 16,-2-1 0-16,-2 2-2 0,-1 1 3 0,1-2-2 16,-3-1-3-16,0 2-4 0,-7 1-18 15,10-1-27-15,-10 1-40 0,0 0-42 0,0 0-31 16,0 0-39-16,-19 14-455 0,2-6 222 15,-8 2 147-15</inkml:trace>
  <inkml:trace contextRef="#ctx0" brushRef="#br0" timeOffset="-212414.44">16751 1846 18 0,'0'0'69'0,"0"0"-1"15,0 0-10-15,0 0-5 0,0 0-10 16,0 0-1-16,0 0-2 0,-10 11-6 16,5-7-6-16,2 2 1 0,1-2-3 0,0 2-3 15,0 0-3-15,-2 0 2 0,2-1 2 16,2-5 9-16,-4 7 18 0,4-7 16 0,-4 4 10 15,4-4 1-15,-7 2-11 16,7-2 0-16,-8-11-5 0,2 4-2 0,1-5-7 16,1 2-4-16,0-4-1 0,-1-1 0 15,3 0-8-15,0 0 2 0,0-1-2 0,2 3-3 16,0 0-3-16,4-2-2 0,0 2-5 16,3-1 0-16,2 4-8 0,1 1 4 15,1 5-6-15,-1 2 1 0,3 2 0 0,2 8 2 16,-3 1-7-16,4 8 4 0,-4 7 1 15,-1 0-1-15,-3 8 0 0,-2 6 4 16,-4 0-6-16,-2 5 1 0,-4-4-3 16,0-1 0-16,-4 2-1 0,-5 2 7 0,-2-7-7 15,0-1-1-15,-1-6-2 0,-2-1 9 16,-1-4 13-16,2-6 9 0,0-2 10 16,3-2 2-16,-2-2 3 0,4-9-4 0,2 3-2 15,-1-5-5-15,11 0-4 0,-13-7-4 16,9-1-3-16,2 2-6 0,2-4-1 15,4 1-3-15,0 1-3 0,5-1-2 0,2-1-2 16,-1 4-3-16,4-1 0 0,0 3 0 16,2 2-4-16,4 4 2 0,-1-2-4 15,-1 6 3-15,6-1-3 0,2 5-1 16,-3 0 0-16,4-1-1 0,-4 3 0 0,3 2-3 16,-3-1-1-16,1 1-5 0,-6-3-18 15,2 1-30-15,-4-1-37 0,-1-3-32 16,-2 3-25-16,0-7-34 0,-5 2-533 0,0-3 242 15,-4-3 160-15</inkml:trace>
  <inkml:trace contextRef="#ctx0" brushRef="#br0" timeOffset="-212011.33">17079 1825 135 0,'-3'-10'166'0,"3"3"-14"0,0 1-15 16,3-2-13-16,-3 2-10 0,6-1-14 0,3 3-8 15,1 0-8-15,3 2-8 0,2 1-6 16,4 2-9-16,-3 1-1 0,4 4-7 0,-3 3-4 16,2 3-9-16,-4 3 2 15,-3 4-5-15,-2 4-3 0,-4 3-3 0,-6 4-1 16,-10 3-3-16,-2 2-3 0,-3-3-2 15,-2 1-1-15,0-5 2 0,1-3-4 0,2-3-3 16,2-2 5-16,0-3-2 0,3 0 7 16,-2-4 10-16,5-1 1 0,0 0-1 15,1-3-1-15,5 1-4 0,2-5-1 16,3-1-5-16,5-2 0 0,3-2-5 0,6 0 2 16,0-2-4-16,0 2-1 0,2-4-1 15,3 2 0-15,-4-1-5 0,2 0 0 16,-1 2-3-16,-2-1-6 0,0-2-13 0,-1 2-31 15,-2-2-37-15,-4 2-24 0,1 1-34 16,0-2-30-16,-4 1-433 0,1 1 204 16,-4-1 135-16</inkml:trace>
  <inkml:trace contextRef="#ctx0" brushRef="#br0" timeOffset="-211756.67">17629 2015 90 0,'0'0'105'0,"0"0"-5"0,0 0 1 15,0 0-4-15,0 0 2 0,0 0 2 16,0 0-4-16,11 6 6 0,-11-6-3 16,0 0-2-16,0 0-2 0,0 0-5 0,0 0-2 15,14-4-11-15,-10 0-5 0,2 0-7 16,-2-1-12-16,-2-1-1 0,2-1-4 15,-2-1-6-15,0 0-3 0,0 0-11 16,0 1-27-16,-2-1-36 0,2 2-30 0,-2 1-41 16,0-1-51-16,0 6-353 0,0-8 173 15,0 8 115-15</inkml:trace>
  <inkml:trace contextRef="#ctx0" brushRef="#br0" timeOffset="-211276.58">17845 1689 50 0,'5'-6'130'0,"-1"0"-17"0,2 0-10 0,0 4-11 16,2-3-5-16,6 4-5 0,-4 2 3 16,5-1-11-16,0 5-1 0,0 2-6 15,-3 0-2-15,0 6-5 0,2 4-6 0,-4 2 0 16,-2 1-5-16,-1 3-1 0,-3 2-4 15,-4-2-4-15,0 0-2 0,0-2-1 16,-2 0-9-16,0-2-1 0,0 0-1 16,0-1-3-16,-1-2-1 0,3-3 4 0,-2-1-1 15,4-3 1-15,-2 1-4 0,3-1 1 16,3-3-3-16,3-4-3 0,-1 0 0 0,5-4 1 16,1 0-3-16,4-4-2 0,-4-1-4 15,1-1 1-15,0-2-4 0,0 1 0 16,-3 1 5-16,-1 1 0 0,0 0 7 15,-3 1 5-15,0 1 3 0,-2 0 11 0,4 2 2 16,-4-2-1-16,-2 2-2 0,0 0-4 16,-4 3-1-16,0 0-6 0,15 0 3 15,-15 0-6-15,10 8-2 0,-5-2-6 16,1-1 3-16,-1 6-1 0,3-2-4 0,-2 0 2 16,0 3 2-16,3 1-5 0,0-1 1 15,-3-1-4-15,-2 2 2 0,0 0 0 16,0 1 0-16,-2-3-5 0,1 0-3 0,-6-1-30 15,1 0-62-15,0-1-52 0,-2-2-579 16,0-2 246-16,-4-1 161 0</inkml:trace>
  <inkml:trace contextRef="#ctx0" brushRef="#br0" timeOffset="-211119.78">18185 1855 56 0,'-2'-25'222'0,"2"1"5"15,0-1-1-15,5 2-11 0,0 3-17 0,5-2-20 16,2-6-17-16,7 3-15 0,9-8-13 15,2 5-14-15,4 1-14 0,-1 0-10 16,3 3-10-16,-2-1-11 0,-2 8-20 0,-7 2-58 16,-1 1-61-16,-3 3-54 0,-4 3-65 15,-4 2-470-15,-7 1 222 0,-4-1 147 16</inkml:trace>
  <inkml:trace contextRef="#ctx0" brushRef="#br0" timeOffset="-205596.59">16543 4817 95 0,'0'0'128'0,"-4"-6"-8"0,4 6-7 16,0 0-10-16,0 0 2 0,0 0-6 0,0 0-3 15,4 18 4-15,0-9-6 0,5 5-3 16,0 1-6-16,-1 0-11 0,2 4-1 16,3 2-2-16,0 0-8 0,0 0-2 15,1 1-6-15,0 1-1 0,-2-4-2 0,0-3-2 16,1 3 1-16,-4-5-3 0,1-1-2 16,-1-1 9-16,-1-3 16 0,-2 0 15 15,1-1 14-15,-2-2 2 0,1-5-8 16,-6-1-9-16,0 0-9 0,8-17-10 0,-8 4-5 15,-2-6-8-15,0-6-3 0,-2-2-9 16,-2-10-5-16,-2-1-4 0,-2-7-3 0,0-2-3 16,-1 0-6-16,1-3 1 0,1 0-6 15,-2-1 0-15,3 1-2 0,0 3-1 16,2-1 0-16,-2 8-5 0,6 2 1 16,0 1-4-16,4 1 3 0,0 5-3 0,8 0-1 15,2 0-1-15,5 3 1 0,4 1-1 16,10 0 1-16,10 5 1 0,5 3-4 15,29-1 1-15,7 1 4 0,5 4-2 0,6 7 1 16,4-1 0-16,8 1 2 0,-2 4-2 16,0 1-2-16,0-3 0 0,-6 2-6 15,-2 2 10-15,-6-4-4 0,-13 3-1 0,7-3 0 16,-16 0-1-16,-10-1 5 0,-3 3-5 16,-10-2 2-16,-4 1 2 0,-2 1 0 15,-6 1-2-15,-4-2-4 0,-1 2 4 0,-6-2 2 16,-2 1-2-16,-2 4 2 0,0-1-3 15,-5-1-3-15,2-2-19 0,-6 3-34 16,0-1-41-16,-4-1-45 0,-4 3-36 0,0 0-44 16,0 0-628-16,-20 16 288 0,4-8 191 15</inkml:trace>
  <inkml:trace contextRef="#ctx0" brushRef="#br0" timeOffset="-205159.79">17115 4589 117 0,'-4'-10'169'16,"2"3"-7"-16,-1-1-6 0,1 1-8 15,0 1-6-15,-2-3-14 0,4 5-7 16,-2-2-10-16,0 2-7 0,0-2-10 16,2 6-11-16,-2-5-7 0,2 5-7 0,-3-6-8 15,3 6-9-15,0 0-1 0,0 0-5 16,0 0-1-16,0 0 4 0,5 15 5 15,-1-6 3-15,0 4-5 0,0 5 1 16,1 0-3-16,-1 2 0 0,2 7-5 0,-2-2-3 16,2 1-1-16,-1 3-9 0,4 2 1 15,-3 5-2-15,2-5-7 0,0 1 1 0,-1-6-2 16,2 0-1-16,-3 1-4 0,2-2-3 16,-1-3 1-16,1 0-2 0,-4-5-1 15,3 0-2-15,-3-2-3 0,0 1-7 16,1-5-21-16,-1 1-29 0,-2-3-28 0,2-2-41 15,0-1-44-15,-2-2-39 0,-2-4-509 16,4 2 241-16,-4-2 160 0</inkml:trace>
  <inkml:trace contextRef="#ctx0" brushRef="#br0" timeOffset="-204849.26">17569 4770 41 0,'0'0'151'0,"8"9"-6"0,-8-9-11 15,2 10-13-15,-2-7 1 0,0-3-11 16,2 11-4-16,0-8-9 0,-2 1-3 16,2 0-5-16,-2-4-4 0,2 6 1 0,-2-6-1 15,4 3 1-15,-4-3-1 0,0 0-4 16,8 2-3-16,-8-2-10 0,0 0-4 0,9-15-4 15,-7 9-5-15,0-1-7 0,0-1-6 16,-4 0-3-16,2 0-4 0,-2 1-7 16,0 0-6-16,0-1-2 0,-2-1-23 0,1 5-31 15,-1 0-30-15,2-2-36 0,2 6-41 16,-4-6-36-16,4 6-432 0,-4-4 207 16,4 4 136-16</inkml:trace>
  <inkml:trace contextRef="#ctx0" brushRef="#br0" timeOffset="-204244.58">17841 4576 67 0,'11'-6'140'0,"-3"0"-12"0,2 2-3 15,1 3-9-15,2-1-9 0,-1 2-9 16,1 3-8-16,4 1-8 0,-2 2-9 15,-3 2-4-15,2 0-7 0,-2 4-8 0,-4 4-1 16,-1 1-6-16,-3 0 0 0,-2 2-8 16,-2 2-3-16,-4 0-4 0,0 2-3 15,-5-2-2-15,1 2 1 0,0-4 0 16,-4 0 0-16,4-5 2 0,2-1 5 0,-2 0 4 16,3 0-1-16,-1-3 1 0,2-3-2 15,1 1-4-15,1-1 0 0,0-3-2 0,0 2-1 16,2-6-6-16,4 5-4 0,1-2 0 15,-5-3-3-15,10 1 0 0,1-1-3 16,-1 0-2-16,4 0 0 0,2-1-1 16,1-3-3-16,4 0 2 0,2-2-4 0,3-1 4 15,-3-1-6-15,5-2 2 0,-1 1-5 16,4-3 0-16,-3-1-9 0,2 0-1 16,-3-2-3-16,-5 2 2 0,-1-4 1 0,-4 3 1 15,0 1-2-15,-7-1 3 0,1 3 3 16,-2-1 0-16,-3 1 2 0,-4 1 8 15,2 1-2-15,0 1 4 0,-2 1 2 0,0 1-1 16,3-2-1-16,-5 4-2 0,0 4 1 16,4-7-2-16,-4 7 3 0,9 0-4 15,-9 0 3-15,14 4 5 0,-5 1-2 0,1 1-1 16,3 2 2-16,2-1 0 0,1 7 0 16,2-3 3-16,-1 2 0 0,-3 1 0 15,4 0 0-15,-6 2-1 0,-2-1 0 16,2 1 1-16,-6-2-1 0,-2 0-3 15,-2 4 2-15,-2-3-3 0,-4 2 2 0,0-2 12 16,-5 2-6-16,-2-4-23 0,3 1-35 0,0-3-35 16,-1-1-51-16,-2-4-51 0,3-4-492 15,2-2 228-15,6 0 150 0</inkml:trace>
  <inkml:trace contextRef="#ctx0" brushRef="#br0" timeOffset="-204016.47">18446 4650 56 0,'0'-12'198'16,"4"2"-13"-16,-2-2-16 0,5 0-11 0,4 0-9 16,-1-1-6-16,5 0-10 0,4 0-4 15,0-1-9-15,5 3-6 0,-2 0-10 0,2-1-10 16,1 0-7-16,-1 3-9 0,-4 2-8 16,2-1-6-16,-5 0-8 0,0 3-8 15,-4 1-4-15,1-2-3 0,-3 2-4 16,0 0-6-16,-3 2-3 0,0-2-7 0,-2 3-13 15,1-1-22-15,0 1-30 0,-7 1-47 16,0 0-54-16,10 3-61 0,-10-3-429 0,0 0 216 16,0 0 143-16</inkml:trace>
  <inkml:trace contextRef="#ctx0" brushRef="#br0" timeOffset="-202785.44">16586 6242 71 0,'0'0'147'0,"0"0"-9"0,4 21 6 0,2-9-8 16,-2 1-3-16,7 6-8 0,0 2-6 15,1 2-5-15,4 5-6 0,-2 2-3 16,3 0-4-16,6 2-10 0,-6-1-8 0,1-3-3 15,0-1 0-15,-1 0-3 0,0-5-7 16,-2-3-5-16,-1 0 5 0,0-3 6 16,-4-4 13-16,0-3 12 0,-4-2-4 0,2-7-7 15,-2-2-13-15,-6 2-5 0,6-17-10 16,-4 2-3-16,-6-4-9 0,2-6-7 16,-4-7-5-16,-6-4-1 0,2-9-6 15,-4 1-4-15,0-3-1 0,0 0-3 0,1-1-2 16,1 3-3-16,-2 1-3 0,4 3 0 15,4 3-2-15,0 4-2 0,4 3-3 16,2 3 0-16,2 1-3 0,2 1 0 0,4 2 1 16,5 2-2-16,6-1-1 0,6 2 1 15,11 0 0-15,9 2 1 0,21-1-2 16,7-2 0-16,6 3 1 0,5-1 0 16,9 4 0-16,3 0-3 0,22-4-2 0,3-1 2 15,-1 0-2-15,3 0 4 0,0-2-2 16,2-2 3-16,-2-1-1 0,-3 1 1 0,-5-2 0 15,-22 6-2-15,-6 0 4 0,-5 4 0 16,-5-4-1-16,-18 4 4 0,-11 4-1 16,-7 1 0-16,-5 3-1 0,-2 1 5 0,-7 0-4 15,-3 1 2-15,-4 2-1 0,0 0 2 16,-4 0-3-16,-1 1 0 0,-2 2-6 16,-2-1 1-16,-3 2 1 0,0 1 0 0,-8 0-21 15,4 6-34-15,-4-6-43 0,-6 9-37 16,0-1-48-16,-6 1-68 0,-4-1-654 15,-5-3 307-15,0 4 201 0</inkml:trace>
  <inkml:trace contextRef="#ctx0" brushRef="#br0" timeOffset="-202165.28">19566 3338 44 0,'0'0'117'16,"0"-6"-4"-16,0 6-10 0,2-5-6 15,-2 5-12-15,9-6 1 0,-5 4-19 0,4-3-3 16,0 0-8-16,2-2-7 0,2 1-4 16,0 2-7-16,3 0 2 0,0-2-9 15,-2 2 1-15,3 0-5 0,0 1-8 16,0 1-24-16,0 0-23 0,-2 0-22 0,-1 0-31 15,-3 0-242-15,1 2 110 0,-2 2 72 16</inkml:trace>
  <inkml:trace contextRef="#ctx0" brushRef="#br0" timeOffset="-201980.11">19663 3419 23 0,'0'0'142'0,"0"0"-6"15,0 0-11-15,0 0-15 0,17 0-9 16,-4 0-15-16,0-2-3 0,3 2-14 16,2-1-23-16,1 1-39 0,1 1-40 0,0-1-43 15,-2 2-203-15,2 2 95 0,-1-2 62 16</inkml:trace>
  <inkml:trace contextRef="#ctx0" brushRef="#br0" timeOffset="-201703.2">20131 4328 104 0,'13'0'140'0,"-13"0"-15"0,10-7-10 0,-1 4-13 15,1-2-10-15,-1 1-8 0,2-2-4 16,-1 2-17-16,-2-2-24 0,3 1-30 16,-2 1-47-16,-1-2-48 0,0 1-196 0,-1-1 96 15,-3 2 63-15</inkml:trace>
  <inkml:trace contextRef="#ctx0" brushRef="#br0" timeOffset="-201531.4">20088 4392 60 0,'24'-6'109'0,"-9"2"-11"0,4-2-13 16,-2 0-29-16,4-3-43 0,-2-1-54 0,3-2-89 15,-4-1 45-15,-1-2 28 0</inkml:trace>
  <inkml:trace contextRef="#ctx0" brushRef="#br0" timeOffset="-201127.3">19246 2061 94 0,'11'-4'87'15,"0"0"-8"-15,5-1-6 0,2 1-8 16,0 0-9-16,4 0-14 0,-1 0-25 16,0 2-31-16,-2 0-33 0,0 1-107 0,0-1 52 15,-4 2 35-15</inkml:trace>
  <inkml:trace contextRef="#ctx0" brushRef="#br0" timeOffset="-200961.35">19316 2167 51 0,'0'0'117'0,"21"3"-1"0,-10-6-19 0,4 3-8 15,3-1-11-15,2 1-7 0,1 0-21 16,2 1-41-16,2-1-52 0,-1 3-173 16,6-2 73-16,-3 3 49 0</inkml:trace>
  <inkml:trace contextRef="#ctx0" brushRef="#br0" timeOffset="-200366.83">20040 5836 39 0,'-2'-5'241'15,"2"5"-21"-15,2-8-22 0,2 5-20 0,3-1-17 16,1-2-16-16,3 0-14 0,1 0-14 15,4 0-12-15,0 0-11 0,3 1-10 16,-2 2-16-16,0-3-32 0,0 1-38 0,-2 2-35 16,-3 2-44-16,2 1-27 0,-4 0-19 15,-4 3-18-15,-2 1-303 0,-4 4 152 16,-2 0 101-16</inkml:trace>
  <inkml:trace contextRef="#ctx0" brushRef="#br0" timeOffset="-200230.33">20175 5886 525 0,'-14'13'30'0,"1"-1"25"15,3-5 21-15,1 1 19 0,2-4 10 16,3 0 22-16,0 0 9 0,4-4 10 0,-2 4-3 15,2-4-2-15,0 0-11 0,24-8-12 16,-10 2-14-16,7 0-8 0,3-1-11 16,1-3-16-16,0-1-48 0,3-1-55 15,-3 1-68-15,-1-3-87 0,1-1-450 0,-6 2 218 16,-2-2 143-16</inkml:trace>
  <inkml:trace contextRef="#ctx0" brushRef="#br0" timeOffset="-183389.75">17803 6107 39 0,'0'0'46'0,"0"0"1"0,0 0-2 16,0 0 0-16,0 0 1 0,0 0-2 15,0 0-2-15,0 0-2 0,0 0-6 16,0 0 4-16,0 0 0 0,2-10-1 16,-2 10 1-16,0 0-1 0,-4-9 2 0,4 9-5 15,-4-6-2-15,2 2-5 0,-1-1 2 16,3 5 0-16,-4-10 0 0,4 4-3 15,-5-1-3-15,3 1 2 0,0-2 0 16,0 0 0-16,0 0-4 0,0-2-2 0,0 0 4 16,0 1 6-16,2-1 3 0,-2-1-5 15,2 1-6-15,-2 1 6 0,2-3 6 16,-2 3 6-16,2-1-6 0,-2 3-3 0,2 1 3 16,0-2 3-16,-2 3-4 0,0 1 0 15,2 4-5-15,0 0 1 0,-7-4-1 16,7 4 2-16,-9 10 0 0,1 1 1 0,0 4 6 15,-5 6-2-15,-2 6 3 0,2 1-1 16,-1 5-4-16,2-3-6 0,4 5 2 16,0-1-1-16,6-4 0 0,0 1-3 15,4 0-1-15,0 0 1 0,4-3-5 16,6 4-2-16,2-3 2 0,0-5-3 0,8-1-3 16,1-2 1-16,3-2-1 0,-2-6-2 0,2-1 1 15,1-5-3-15,-1-2-1 0,-2-2 0 16,-4-1-1-16,2-2 2 0,-3-4 1 15,-3 0-4-15,0 1 2 0,-4-3 1 16,-4-1 1-16,-1-1 1 0,-5 0 0 0,-2 0-3 16,-4 1-1-16,-5 1 0 0,-3 0 1 15,-8 2-3-15,2 2 1 0,-4 1-6 16,-1 1 5-16,2-3-1 0,0 3-2 16,-1 3 0-16,1 0-2 0,3 0-2 0,0-2-13 15,4 1-18-15,-1 2-26 0,4-3-25 16,1 5-31-16,1-1-14 0,1-4-30 0,4 4-402 15,-1-2 191-15,5-3 126 0</inkml:trace>
  <inkml:trace contextRef="#ctx0" brushRef="#br0" timeOffset="-183149.33">17969 6279 48 0,'0'0'111'0,"14"0"-5"15,-8-2-13-15,-6 2-7 0,17 0-6 16,-6-2 0-16,-3 2-14 0,3-2-1 16,-3 0-8-16,0 2-8 0,1-2-5 0,0 0 0 15,-3 1-3-15,0-4-10 0,-6 5-2 16,8-5 1-16,-8 5-13 0,5-3-17 15,-5 3-16-15,2-6-17 0,-2 6-23 16,0 0-19-16,-5-8-230 0,5 8 103 0,0 0 69 16</inkml:trace>
  <inkml:trace contextRef="#ctx0" brushRef="#br0" timeOffset="-182542.19">18296 6078 117 0,'0'0'115'0,"2"-7"1"16,-2 7-8-16,6-8-11 0,1 5-16 16,-1-1 3-16,0 1-10 0,3-2 2 15,2 4-7-15,1-4-9 0,1 5-5 0,0 0 3 16,-1 2-3-16,1 1-11 0,2 3 8 15,-2 1 8-15,-3 2 1 0,-2 4-4 16,-1 2 0-16,-2 3-9 0,-3 3 3 0,-2 2 0 16,-5 3-5-16,1 0-9 0,-3-1 5 15,-1 2-2-15,0 0-1 0,1-2-4 0,1-2 0 16,0-2-6-16,-1-4-2 0,3-1 0 16,2 1-1-16,-1-7-2 0,3 5-3 15,3-7 0-15,1 3-2 0,5-5-3 16,1-2 1-16,3-4-4 0,1 3 1 0,6-6-1 15,-2 0-2-15,6-3 0 0,-3-1-7 16,3-4 4-16,0 0-5 0,-2-3-2 16,1 0-3-16,-4-2-7 0,2 1 5 0,-5 0-2 15,0 0 2-15,-5 1 0 0,0 3-1 16,-3 0-1-16,-4 1 2 0,0 1-2 16,-1 1 3-16,-1 2 0 0,0-1 1 15,-2 1-2-15,0 2 1 0,0 4 0 0,0 0-1 16,4-6 0-16,-4 6 8 0,0 0-4 15,19 9 2-15,-10-6-1 0,5 2 3 16,1 1 1-16,2 2-2 0,2 1 0 0,0 1-1 16,0 1 2-16,1-1-2 0,-6-1 1 15,1-1 0-15,-3 3 4 0,-3 1 1 16,0 1-1-16,-5-3-2 0,-2 1 1 16,-2 3 0-16,-4-3 0 0,-3 3-3 0,1-3-15 15,-5-2-27-15,-2 2-27 0,3-3-31 16,0 0-39-16,-2-4-35 0,4-2-412 0,0-2 199 15,8 0 130-15</inkml:trace>
  <inkml:trace contextRef="#ctx0" brushRef="#br0" timeOffset="-182356.67">19108 6069 29 0,'16'-13'165'0,"-2"-1"-14"15,1 6-8-15,0-3-7 0,-2 2-6 16,-1 1-13-16,4-1-11 0,-2 1-7 15,-1 3-13-15,1-3-8 0,-1-1-9 16,0 5-6-16,-1-2-13 0,0 0 3 16,-2 2-7-16,-2 2-7 0,1-1-17 0,-3-1-14 15,1 2-31-15,-7 2-34 0,0 0-43 16,0 0-380-16,0 0 163 0,0 0 108 16</inkml:trace>
  <inkml:trace contextRef="#ctx0" brushRef="#br0" timeOffset="-177760.4">18262 9946 157 0,'0'-8'201'16,"-2"1"-10"-16,0 1-10 0,2 0-20 0,0 0-11 16,0 6 16-16,0 0-3 0,0 0 0 15,8 18-10-15,-2-5-2 0,-4 4-3 16,6 8 1-16,0 3-10 0,-2 7-11 15,2 3-5-15,1 9-9 0,-3-5-12 0,1 0-2 16,1 3-13-16,1 1-5 0,-3-6-7 16,0-3-4-16,0-1-4 0,3-4 0 15,-4-4-6-15,-1-3-7 0,2-1-3 0,-2-5-5 16,0 0-2-16,0-4-6 0,-2 0-6 16,3-2 5-16,-3-1-11 0,0-1 0 15,0-3 0-15,1 0-8 0,-1-1 7 0,-2-3-9 16,2 0-7-16,-2-4-23 0,0 0-29 15,0 0-42-15,0 0-52 0,0 0-63 0,0 0-54 16,6-15-789-16,-4 11 355 0,-2 4 234 16</inkml:trace>
  <inkml:trace contextRef="#ctx0" brushRef="#br0" timeOffset="-173709.65">17826 12611 79 0,'0'0'90'0,"0"0"2"0,0 0-3 15,0 0-11-15,0 0 3 0,0 0-8 0,0 0 5 16,0 0-5-16,0 0-6 0,0 0 0 16,0 0-11-16,0 0 1 0,2-8-8 15,-2 8-4-15,0 0-7 0,0 0 2 0,0 0-6 16,0 0-8-16,0 0 6 0,0 0-7 15,0 0 5-15,0 0-7 0,0 0-4 16,0 0-1-16,0 0-6 0,0 0-1 0,0 0 0 16,0 0 0-16,0 0 3 0,0 0-3 15,2-3-3-15,-2 3 1 0,0 0 5 16,0 0-5-16,0 0-2 0,0 0-2 16,0 0 1-16,0 0 5 0,0 0-3 0,0 0-2 15,0 0-14-15,0 0 18 0,0 0-6 16,0 0 1-16,0 0-3 0,0 0 4 15,0 0-3-15,0 0 7 0,0 0-10 0,0 0 0 16,0 0 2-16,0 0 0 0,0 0 1 16,0 0-3-16,0 0 1 0,0 0 3 15,0 0-4-15,0 0-2 0,0 0 6 0,4-4 0 16,-4 4-5-16,0 0 1 0,0 0-5 16,0 0 6-16,0 0 0 0,0 0-1 15,0 0 2-15,0 0-5 0,0 0 7 16,0 0-2-16,0 0-1 0,0 0 0 0,0 0-4 15,0 0 8-15,0 0-3 0,0 0-4 16,0 0 0-16,0 0 3 0,0 0-1 0,0 0-6 16,0 0 7-16,0 0-1 0,0 0 2 15,0 0-1-15,0 0-2 0,0 0 1 16,0 0-2-16,0 0 1 0,0 0 2 16,0 0 1-16,0 0-4 0,0-6 0 0,0 6-4 15,0 0 14-15,0-7-19 0,0 7 17 16,0-6-4-16,0 0 6 0,0 6 6 15,0-7-10-15,0 1 15 0,2 0 0 16,-2 6 1-16,0-8 3 0,0 3 9 0,0 5-1 16,0-6-3-16,0 6 3 0,0 0 1 15,0 0-3-15,0 0 9 0,0 0 9 0,-14 25 6 16,7-6 8-16,1 6 2 0,0 3 1 16,0 6 1-16,1 2-4 0,1 1-4 15,4 1-6-15,4 1-3 0,3-2-1 16,1-3-2-16,7 0-2 0,2-3 1 15,4-4-6-15,5-7 0 0,3-1 0 0,3-7-2 16,2-4-3-16,2-7-3 0,-3-2-1 16,7-7-2-16,5-5-6 0,-3-2 1 0,-4-7 0 15,-1-4 0-15,-5-3 7 0,-8-3 0 16,-2-4-1-16,-9 5 1 0,-5-4-3 16,-8 4 1-16,-2 1-5 0,-11-4 0 0,0 4-5 15,-14 0-2-15,-9 4-1 0,-4 2-1 16,-9 6-2-16,-2 2-5 0,-1 5 5 15,1 3-1-15,7 2-2 0,-1 4-3 16,7 2 1-16,2 2-2 0,4 1-2 0,2 5-17 16,5 0-13-16,3 4-17 0,6 1-26 15,5 1-19-15,3-1-29 0,3 5-28 16,8-2-36-16,1 1-44 0,4-2-589 0,5 2 277 16,1-3 183-16</inkml:trace>
  <inkml:trace contextRef="#ctx0" brushRef="#br0" timeOffset="-173423.43">18554 12632 154 0,'9'-4'149'0,"-9"4"0"16,8-2-2-16,-2 0-2 0,0 0-5 15,-6 2-9-15,12-4-5 0,-6 1-9 16,2-3-11-16,-2 2-10 0,1-1-3 16,-1-1-10-16,1 1-5 0,-1-1-5 0,0 0-5 15,-1-2-2-15,-1 3-1 0,-2-3-4 16,2 2-4-16,-4-3-6 0,2 4-4 0,-2 0-8 16,-2-1-10-16,2 6-20 0,0-10-34 15,0 7-37-15,0 3-33 0,0 0-20 16,0 0-21-16,0 0-25 0,0 0-412 15,0 0 194-15,0 0 129 0</inkml:trace>
  <inkml:trace contextRef="#ctx0" brushRef="#br0" timeOffset="-173075.91">19080 12325 12 0,'0'0'187'0,"0"0"-1"15,0 0-2-15,0 0-6 0,-14 14-6 16,10-7-3-16,0 0-9 0,2 4-11 0,0 0-11 16,4 1-6-16,0 1-6 15,4-1-11-15,2 2-7 0,2-1-11 0,4 3-9 16,1-1-7-16,2-2-7 0,2 1-8 16,0-1-4-16,0-2-9 0,0 2-5 15,0-1-4-15,-2 0-5 0,-2-1-2 0,0-2-2 16,-5 2-3-16,0-3-1 0,0 4 3 15,-4 0 1-15,-2-1-5 0,-2 0 0 16,-2 3-5-16,-2-3-2 0,-4 2-3 0,0-1 0 16,-4 1-2-16,2 0-4 0,0-1-4 15,-1-3-4-15,-1 3-19 0,1-5-33 16,1-1-38-16,-1 0-40 0,1-5-33 16,0 2-38-16,8-3-41 0,-16-9-517 0,10 4 256 15,0-4 169-15</inkml:trace>
  <inkml:trace contextRef="#ctx0" brushRef="#br0" timeOffset="-172887.72">19062 12453 5 0,'-2'-16'211'0,"2"3"-2"0,0 0-8 16,4-2-9-16,2-3-8 0,6 2-13 16,0-6-9-16,5 1-11 0,0-1-15 15,6-2-9-15,1 2-16 0,-2 1-10 16,4-1-11-16,-1 3-8 0,-1-1-7 0,2 3-10 15,-8 2-10-15,3 0-21 0,-4 2-35 16,-4 4-47-16,1 2-50 0,-2-1-53 16,-4 2-551-16,-2-1 238 0,-4 3 158 0</inkml:trace>
  <inkml:trace contextRef="#ctx0" brushRef="#br0" timeOffset="-157165.45">12598 1527 42 0,'-8'-1'83'0,"8"1"0"0,0 0-13 15,0 0-7-15,-20 4 1 0,14 2-3 16,-2 3 1-16,-3 3 1 0,0 4-3 0,-1 3-7 15,-1 2 8-15,3 2-11 0,-4 0 10 16,6 1-15-16,-2 3-3 0,4-2-1 16,-1 0-1-16,2 0 3 0,3-4-8 15,2 0-3-15,2-2-7 0,3-2 6 0,4 0 1 16,-1-2-3-16,4-3 3 0,2 0-8 16,2-5 5-16,1-1-2 0,5-3 3 15,0-3-5-15,0-3-3 0,3-2 0 0,1-3 7 16,-6-4 0-16,2-4 3 0,-5 1-1 15,-2-6 2-15,-3 0-3 0,-5-1 2 16,-5-3-8-16,-2 2 1 0,-6-2 3 0,-7-4-7 16,-2 2-4-16,-4 3-3 0,-5 1 2 15,-1 0-1-15,-2 6-5 0,0 0 1 16,3 4 1-16,0 1-6 0,3 3 0 0,-2 2-1 16,6 1-1-16,1 1-2 0,2 4-12 15,2 2-16-15,3 2-22 0,1 0-20 16,0 3-21-16,3 0-22 0,3 1-31 0,2-1-341 15,2 2 164-15,3 1 109 0</inkml:trace>
  <inkml:trace contextRef="#ctx0" brushRef="#br0" timeOffset="-156041.72">13075 1735 5 0,'0'0'30'0,"0"0"4"0,0 0-1 16,0 0 2-16,0 0 1 0,0 0 2 0,0 0-2 15,0 0 0-15,0 0 2 0,0 0-2 16,0 0-2-16,0 0 1 0,0 0 0 0,0 0 0 16,0 0-6-16,0 0 3 0,0 0-3 15,0 0-2-15,0 0-1 0,0 0-4 16,0 0-5-16,0 0 2 0,0 0-2 16,0 0-2-16,0 0-3 0,0 0 1 0,4 10-7 15,-4-10 9-15,0 6-8 0,2-3 2 16,-2-3-4-16,0 6 6 0,0-6-1 15,2 6 3-15,-2-6-5 0,4 4 0 16,-4-4 5-16,2 3 2 0,-2-3-3 0,0 0 0 16,6 4 3-16,-6-4 0 0,0 0-1 15,0 0 2-15,0 0 0 0,0 0 9 16,11-7-4-16,-11 7 0 0,0 0 3 0,4-6 0 16,-4 6-7-16,2-4 3 0,-2 4-3 15,0 0 1-15,0 0-5 0,3-6 1 16,-3 6 2-16,0 0-7 0,0 0-7 15,0 0 4-15,0 0 1 0,0 0 1 0,0 0-2 16,0 0 2-16,0 0-4 0,0 0 4 16,0 0-5-16,0 0-4 0,12 3 3 15,-12-3 5-15,9-3-9 0,-9 3 5 0,8-3-2 16,-8 3 6-16,8-6-9 0,-4 2 1 16,1 1 0-16,-3-3 8 0,3 0-6 15,-5 0 3-15,0 6-8 0,0-10-13 0,-3 7-22 16,3 3-18-16,-6-8-33 0,3 4-279 15,-1 0 126-15,4 4 82 0</inkml:trace>
  <inkml:trace contextRef="#ctx0" brushRef="#br0" timeOffset="-154778.83">12471 1720 22 0,'36'-12'58'0,"-2"5"-3"0,-1 0-7 0,-3-2-4 16,-2 1-3-16,-1 2 1 0,-3 4-9 15,-6-4 3-15,2 2 4 0,-5 0 4 0,-3 2-3 16,-4 0-3-16,-1 0 0 0,-7 2-2 16,0 0-8-16,0 0 1 0,-34 14 2 15,11-6-6-15,-4 3-4 0,-3 2-1 16,-2 0 4-16,3 0-3 0,5-1-4 0,3 0-1 15,0 0 5-15,6-3 2 0,5 0-11 16,0 1 1-16,8-1 6 0,7-1 2 16,6-1-3-16,5-3-4 0,8-2-2 0,9-2 5 15,10 0-9-15,1-2 4 0,12-3-1 16,-3-1-2-16,-1 0-2 0,-5 1 10 16,-7-3-11-16,-4 4 14 0,-7-2 18 15,-7 4 6-15,-5-2-4 0,-7 3-5 0,-7 1-2 16,-3 0-5-16,-26 5 3 0,-4 3-6 15,-8 4-6-15,-11 1 0 0,-5 0 2 0,-19 6-4 16,0 0-2-16,13-4-4 0,11-3-1 16,11 0 3-16,3-5-7 0,7 0 3 15,2-1 2-15,8 0-6 0,7-2 3 16,7-2-4-16,4-2 3 0,0 0-5 0,0 0 2 16,49-7 3-16,-20-2-1 0,7 0 4 15,6-1-8-15,5-4 0 0,-1 1 0 16,-1 0-1-16,-11 2 2 0,-2-1 1 15,-9 1 1-15,-4 0-3 0,-9 1 0 0,-5 1 2 16,-10 3-6-16,-5-2 2 0,-5 5-2 16,-8 0 2-16,-7 3 0 0,-6 0 0 15,-7 4 0-15,-3 0 2 0,1 0-2 16,3 0-2-16,9-2 3 0,3 0-3 0,6-1-5 16,6 2 6-16,5-2 1 0,7-2-2 15,6 1 3-15,0 0-3 0,27-10 3 0,-1 2-20 16,8-1-20-16,5-1-12 0,13-3-18 15,3-1-17-15,14-5-31 0,1 0-297 16,-11 1 140-16,9-4 94 0</inkml:trace>
  <inkml:trace contextRef="#ctx0" brushRef="#br0" timeOffset="-154416.88">13669 1428 71 0,'0'-5'188'0,"0"-1"-10"0,0 6-8 15,0-9-11-15,-2 4-16 0,2 5-11 16,0 0-12-16,0-9-12 0,0 9-13 0,0 0-6 15,0 0-12-15,0 0-7 0,-4 21-5 16,2-3-4-16,-1 0-2 0,1 2-3 16,0 8-5-16,0 0 1 0,0 3-3 15,0-1-3-15,0 3-7 0,0-1 1 16,-1 0-5-16,1 2-5 0,0-2-3 0,0-2-2 16,0 1-3-16,2-3-2 0,-2-1 0 15,2 0-8-15,-2-5-23 0,2 0-28 16,0-6-27-16,2 3-38 0,0-4-31 0,-2-1-32 15,2-3-441-15,0-1 207 0,2-3 136 16</inkml:trace>
  <inkml:trace contextRef="#ctx0" brushRef="#br0" timeOffset="-154133.33">13925 1828 81 0,'0'0'116'0,"0"0"-8"16,0 0-3-16,6 8-9 0,-6-8-3 15,4 4-9-15,-4-4-6 0,5 4 2 16,-5-4-2-16,8 2-2 0,-8-2-4 0,13-2 3 16,-13 2 0-16,11-4 2 0,-5 0-3 15,-2-4-1-15,-2 3-6 0,0-3-5 16,-2 1-5-16,0-1-6 0,-2 0-4 15,-2 1-6-15,0 1-6 0,-2 0-4 0,-1 3-19 16,1-1-31-16,6 4-38 0,-11 0-37 16,11 0-49-16,0 0-378 0,-15 1 177 0,15-1 117 15</inkml:trace>
  <inkml:trace contextRef="#ctx0" brushRef="#br0" timeOffset="-152779.55">14259 1412 8 0,'0'0'122'0,"0"0"-1"0,0 0-7 16,0 0-1-16,0 0-8 0,0 0-1 15,3-6-3-15,-3 6-1 0,0 0-11 16,0 0 0-16,0 0-11 0,0 0-4 16,0 0-6-16,0 0-7 0,0 0-5 15,0 0-6-15,0 0-6 0,0 0-5 0,0 0-2 16,0 0 1-16,0 27 4 0,-3-11 2 15,1 2 0-15,2 4 6 0,0 2 1 16,0 4-1-16,0 2-6 0,-2 1 0 16,4 0-2-16,-2 0-1 0,0 0-5 0,0 0-2 15,2 0-3-15,3-3-3 0,-3 0-3 16,2-3-1-16,-2 1-3 0,3-2-4 16,-1-4-2-16,0-2 3 0,-2 0-4 0,2-2-2 15,0-1 1-15,-2-3-3 0,0-3-3 16,0 2-10-16,0-3-26 0,-2-2-36 15,4 1-42-15,-4-3-33 0,0-4-42 0,0 0-445 16,0 0 213-16,0 0 141 0</inkml:trace>
  <inkml:trace contextRef="#ctx0" brushRef="#br0" timeOffset="-152322.89">14642 1413 121 0,'-2'-7'143'0,"0"3"-9"0,2 4-14 0,0 0 4 16,0-8-10-16,0 8-3 0,0 0-11 15,-2-6-12-15,2 6-12 0,0 0-2 0,0 0-2 16,0 0 10-16,-12 18-1 0,8-5 0 16,-4 4-3-16,2 0-1 0,2 4-3 15,-2 6-6-15,0-2-6 0,0 3-5 16,1 1-1-16,-1 1-5 0,1 1-2 0,1-4-7 15,2 3-2-15,0-1-6 0,0-2-1 16,0-1-2-16,2 0-6 0,0-5-2 16,0-2-2-16,0 1-2 0,0-6-4 0,2 2 2 15,-2-2-3-15,0-3-7 0,0 0-18 16,2-1-29-16,-2-3-39 0,2 4-49 16,0-7-46-16,0 2-500 0,3-2 229 0,-3 0 151 15</inkml:trace>
  <inkml:trace contextRef="#ctx0" brushRef="#br0" timeOffset="-150078.48">14606 1388 30 0,'-10'-1'72'0,"10"1"-3"0,0 0-7 0,-15 5-1 16,9-1-3-16,2 2-8 0,-3 0-5 0,1 1-4 16,2-1-4-16,-3 1 3 0,3-1-5 15,-2 2-1-15,2-2-6 0,0-3 8 16,1 3 9-16,-1-2 15 0,-1 2 6 16,5-6 12-16,-4 4 2 0,0-1 1 0,4-3-10 15,0 0-3-15,0 0-7 0,0 0-3 16,-4-11-5-16,4 11-7 0,0-12-2 15,2 7-3-15,0-1-8 0,0 0-1 0,2 0-2 16,-2 1-2-16,0 1-4 0,3-2-2 16,0 1 0-16,-5 5-3 0,6-6-5 15,0 2 1-15,-6 4-1 0,8 0-5 0,-8 0 2 16,0 0 1-16,17 4-1 0,-10 0-2 16,-1-1 0-16,-1 3-2 0,-1-2 2 15,-2 1 1-15,0 1 0 0,0 2 0 16,-2-8-3-16,-2 10 2 0,0-5-1 0,-2 0-1 15,-1 1 2-15,-1-1-4 0,-1 0 2 16,1-3 0-16,0 2-4 0,-3-4 1 16,9 0 2-16,-10 3 2 0,4-3 6 15,6 0 0-15,-12 3-6 0,12-3 2 0,0 0-3 16,-10 0 3-16,10 0-2 0,0 0-3 16,0 0-3-16,0 0 1 0,0 0 2 0,0 0-1 15,0 0-2-15,0 0 3 0,0 0-6 16,0 0 4-16,0 0-5 0,0 0 1 15,0 0-1-15,4 8 0 0,-4-8-1 0,-2 5 1 16,2-5-5-16,-4 6 5 0,4-6 0 16,-8 2-1-16,8-2-1 0,-11 1 2 15,11-1 2-15,-13-3-1 0,7-1 0 16,2-1 0-16,0 0 4 0,-1-3 0 0,3 1-2 16,2-2-1-16,4-1 4 0,-1 1-6 15,5-1 1-15,0-1 0 0,3 1 1 16,2 1-1-16,-1 1 0 0,1 2 1 15,2 0 0-15,-2 5-1 0,-1-1 3 0,3 4 1 16,0 3-1-16,-3 5-2 0,2 1 1 16,-2 9 1-16,-1 0 0 0,-5 4 0 15,3 12 1-15,-7-1-1 0,0 4 0 0,-4 1 3 16,-3 3 0-16,-1 3 3 0,-5 2-4 16,-1-3 2-16,-4 1 0 0,-2-5-2 15,1-2-3-15,2-4 4 0,-2-7-3 0,1-1 5 16,-4 0 0-16,6-10 0 0,-2-1-2 15,2-2 4-15,1-6 10 0,-2-1 3 16,4-2 1-16,1-5-3 0,2-5 1 16,0-1-6-16,3-1 1 0,0-3-2 0,5-1-1 15,0-2-2-15,5-2 1 0,2-1-1 16,1 3-2-16,2-3-1 0,1 3-2 0,0 2-1 16,-1-1 1-16,1 5-1 0,-1 1-3 15,1 2 1-15,2 4 2 16,-1 0 1-16,1 6-2 0,2 0 3 0,-1-1-1 15,3 3 1-15,-1 1-4 0,0-1 3 0,4 3 2 16,-2-1 8-16,4 0 1 0,1-3 3 16,1 3 0-16,0-5-1 0,4-1-1 15,-1-2-3-15,3-2-1 0,0 0-4 0,-1-2-23 16,1-2-47-16,0-1-53 0,-1-1-55 16,-5-2-597-16,1 1 260 0,-6-3 172 15</inkml:trace>
  <inkml:trace contextRef="#ctx0" brushRef="#br0" timeOffset="-144692.42">12897 4804 62 0,'-10'6'99'16,"4"-2"0"-16,-2-1-3 0,2 2 0 16,-5-2-7-16,2 1-4 0,-1-1 1 0,-1 0-7 15,-1-2 9-15,-1-1-8 0,0 0-7 16,1-1-1-16,-1-3-5 0,0 1-2 16,3-3 2-16,1 0-2 0,-1 0-9 0,1-1-5 15,3-1-5-15,3-1-4 0,3 1-6 16,3-3-4-16,1 3-2 0,7-3-2 15,-1 2-3-15,5 2-2 0,0-1-5 16,2 2 0-16,-1 1-2 0,2 3-1 0,1 2-2 16,-3 0 0-16,0 3 0 0,-2 3 1 15,-1 4 0-15,0 2 1 0,-7 3 3 0,0 4-1 16,-6 2 0-16,0 2 0 0,-6 3-1 16,-4 5 1-16,-6 1 2 0,-2-2-4 15,-6 3 2-15,1-2 5 0,-7 0 6 16,5-11-1-16,-2 3 11 0,-1-7 8 0,7-2 12 15,-3-3 7-15,4-3-7 0,4-2-9 16,-1-4 0-16,5-2-3 0,0-2-7 0,0-4-3 16,4 0-5-16,4 0-3 15,0-3-5-15,4 2-1 0,2-1-2 0,2 0-2 16,2 3-3-16,2-3-3 0,2 4 0 16,0 0-2-16,5 2 0 0,-3 2-2 0,6 2-1 15,-2 0-1-15,2 4-2 0,-2 2 4 16,3 1-4-16,0 3 3 0,0-1-1 15,1-2-1-15,-4 3-1 0,1-1 0 16,0 2 0-16,-2-3 0 0,-3-1-2 0,4 2-16 16,-2-4-23-16,-1 3-25 0,-2-2-19 15,-1 0-18-15,1-2-35 0,-1 0-35 0,-3 0-29 16,1-3-510-16,-1 1 241 0,-3-2 159 16</inkml:trace>
  <inkml:trace contextRef="#ctx0" brushRef="#br0" timeOffset="-144202.68">13457 4935 50 0,'-17'6'104'0,"17"-6"1"16,-6 6-9-16,2-5-6 0,4-1-12 16,-4 6-1-16,4-6-1 0,-5 6-4 0,5-6-5 15,-2 4-5-15,2-4 2 0,0 0-2 16,0 0 2-16,7 6-2 0,-7-6-8 16,10 0-3-16,-10 0-5 0,13-3-2 0,-13 3-4 15,10-3 2-15,-4 0 3 0,-6 3 0 16,10-5-1-16,-10 5 0 0,6-3 2 15,-4 1-2-15,-2 2-2 0,0 0-6 0,0 0 1 16,0 0-4-16,0 0-7 0,0 0 0 16,-8-8-3-16,8 8-4 0,0 0-1 15,0 0-6-15,0 0-6 0,-18 4-24 0,18-4-12 16,0 0-14-16,-6 7-21 0,6-7-29 16,-2 6-5-16,2-6-25 0,0 0-379 15,0 6 171-15,0-6 113 0</inkml:trace>
  <inkml:trace contextRef="#ctx0" brushRef="#br0" timeOffset="-143826.12">13667 4760 57 0,'0'0'117'0,"2"-6"-7"0,-2 6-7 16,0 0-8-16,0 0-10 0,0 0-6 15,0 0-3-15,0 0 1 0,0 0-5 16,-6 16-1-16,6-10 1 0,0 2-3 0,2-1-11 16,0 3 10-16,2 0-4 0,4 1-9 15,-2-1-2-15,6 2-8 0,-2 0-3 16,0-1-2-16,3 0-4 0,2 3-8 0,0-1 2 16,-1 0-2-16,0-1-6 0,-2 3 3 15,0-1 3-15,-2-3-3 0,-2 3 5 16,-2 0 3-16,-2-1 0 0,-2 1-4 0,-4-1-6 15,-2 1 4-15,-2 1-4 0,-5 0-2 16,0-1-2-16,-3-1 1 0,-1 1-3 16,2-3-3-16,-1 0-3 0,-1-2-7 0,2-2-12 15,2 2-20-15,-3-6-22 0,6 3-28 16,-2-4-26-16,2-2-21 0,8 0-18 16,-12-8-367-16,7 1 174 0,1-2 114 0</inkml:trace>
  <inkml:trace contextRef="#ctx0" brushRef="#br0" timeOffset="-143659.47">13663 4954 165 0,'2'-19'40'0,"2"4"10"0,-2 0 23 16,2 2 13-16,2-2 11 0,1 1 3 16,2-1 3-16,1 2 3 0,0-5-3 15,6 4-4-15,-2-4 0 0,3 3-5 16,3-1-10-16,-2 0-2 0,6 0-4 0,1-1-10 16,1 0-9-16,-6 4-5 0,10-3-3 15,-7 5-6-15,-1-1-2 0,-2 4-12 16,0-3-25-16,-3 4-29 0,0 0-31 0,-5 2-39 15,-3 2-40-15,-1 0-382 0,0 0 175 16,-8 3 116-16</inkml:trace>
  <inkml:trace contextRef="#ctx0" brushRef="#br0" timeOffset="-138935.54">13032 6305 29 0,'-2'-3'140'0,"2"3"-12"0,0 0 0 15,0 0-1-15,-22 19-1 0,12-4 2 16,-2 6-3-16,-4 7-5 0,2 4-4 0,-1 10-6 15,-2-1-5-15,4 2-9 0,3 3-5 16,4-6-3-16,-2-2 1 0,6-2-2 0,2-1-5 16,5-5-5-16,2 2-1 0,1-7-5 15,7 3 0-15,1-6-5 0,4-5-6 16,0-2-5-16,4-4-5 0,2-2-4 16,-1-4-5-16,5-3-5 0,-3-2-4 0,1 0-1 15,-1-4-4-15,-2-2-2 0,-3-3-1 16,-1 0-3-16,-4-3-3 0,0-1-1 0,-7-1-1 15,-2 1-2-15,-4 0 0 0,-6 0-3 16,-2-2-2-16,-4 5-2 0,-4-1-1 16,-6 4 2-16,-5-2-2 0,-1 3-2 15,2 2 0-15,0 1-1 0,1 1-2 0,-2 4 1 16,4-2-2-16,0 3-9 0,2 1-24 16,2 2-24-16,3 2-29 0,-1-1-29 0,4 0-29 15,3 4-27-15,2-4-28 0,0 2-498 16,4 0 236-16,0-2 157 0</inkml:trace>
  <inkml:trace contextRef="#ctx0" brushRef="#br0" timeOffset="-138704.35">13510 6711 58 0,'7'-6'166'0,"-3"1"-12"0,-2 1-6 16,2 0-10-16,2 0-14 0,-1-2-8 16,1 3-6-16,-2-4-7 0,2 1-12 15,-1 0-13-15,-1 0-6 0,1 0-5 0,-1 0-7 16,0-1-10-16,0 1-27 0,-2 2-38 16,2-2-45-16,-2 1-38 0,0 1-373 0,-2 4 160 15,2-7 105-15</inkml:trace>
  <inkml:trace contextRef="#ctx0" brushRef="#br0" timeOffset="-138356.71">13927 6317 76 0,'2'-6'194'15,"-2"6"-17"-15,0 0-14 0,6-2-7 16,-6 2 0-16,7 9-6 0,-5 1 1 0,4 4-4 16,-1 3-5-16,1 5-10 0,1 3-5 15,-3 3-6-15,2-1-8 0,-2 9-6 0,2-1-10 16,0 1-6-16,0 0-8 0,0 1-8 16,-2-1-6-16,0-6-4 0,0-1-1 15,0-1-5-15,3-1-5 0,-3-5-5 16,0 0-6-16,-2-3-3 0,3-1-10 0,-3-4 4 15,0 2-5-15,2-7-1 0,-2 2-3 16,0 1-5-16,0-3-5 0,1-1-5 0,-1 0-27 16,-2-1-38-16,0 1-49 0,2-3-63 15,-4 1-80-15,0-2-604 0,-5-1 289 16,-1 0 191-16</inkml:trace>
  <inkml:trace contextRef="#ctx0" brushRef="#br0" timeOffset="-134372.55">12520 8364 25 0,'0'0'135'15,"-13"-3"-8"-15,13 3-16 0,0-6-10 16,0 6-12-16,13-9-9 0,1 3-7 16,4-2-13-16,8 1-2 0,2 0-2 0,9-2-12 15,1 1 13-15,0 6-14 0,-1-3-7 16,-3 2-4-16,-2 3-1 0,-2 0-8 0,-3 2 2 16,-3 2-1-16,-3-1 4 0,-4 4-6 15,-4 4-2-15,-3-3 5 0,-4 2-2 16,-6 1-7-16,-4 3 0 0,-4-1 3 15,-7 2-2-15,-2-1 3 0,-4 1 6 0,1-4 5 16,0 3 1-16,0-3 1 0,1-2-2 16,3 0 1-16,3-2 0 0,0-1-7 15,5 2 0-15,2-2 0 0,4-1-2 0,2 1-1 16,8-3-2-16,4 3-3 16,6-3 0-16,5 3-3 0,2-2 2 0,4 2-3 15,3-1-4-15,9 3-3 0,-5 0 1 0,2 1-1 16,-1-1 4-16,-1 4-1 0,-3-3-3 15,-1 2 2-15,-8-1 3 0,2 1 4 0,-7 1-1 16,-2-2 2-16,-2 7 4 16,-7-6 1-16,-4 4-2 0,-6-2 2 0,-2 4 6 15,-6-3 0-15,-5-1 1 0,-6 3-1 16,-7 0-1-16,-1-2 0 0,-5-1 1 0,-1-1 5 16,-1-3-2-16,1 1-3 0,3-7 0 15,0 3-2-15,3-5-4 0,3-1 1 16,5 0-2-16,0-1-4 0,2-5-15 15,4 3-10-15,2-3-18 0,1-1-24 0,6-3-32 16,3 2-31-16,6-1-23 0,1 1-29 16,4-3-477-16,3 3 219 0,1-3 144 15</inkml:trace>
  <inkml:trace contextRef="#ctx0" brushRef="#br0" timeOffset="-134098.84">13622 8620 64 0,'0'0'127'0,"0"0"-6"16,0 0-6-16,4 5-8 0,-4-5-9 15,0 0-9-15,15 0-1 0,-15 0-9 16,13-3-5-16,-4 1-3 0,-3 0 3 15,2 0-2-15,-4-2-7 0,0 0-4 0,-4 4-6 16,3-7-3-16,-3 7-6 0,-11-8-4 16,3 4-8-16,0 3-7 0,-5 1-19 15,2 0-13-15,-2 0-23 0,3 1-29 0,0 1-37 16,0 0-33-16,4 2-301 0,0 0 145 16,2-1 97-16</inkml:trace>
  <inkml:trace contextRef="#ctx0" brushRef="#br0" timeOffset="-133504.48">14081 8214 42 0,'0'0'133'16,"-2"-7"-1"-16,2 7-12 0,0-8 0 0,0 8-4 15,0-6-10-15,-2 2-1 0,2 4-7 16,-4-4-6-16,4 4-8 0,0 0-7 16,0 0-5-16,-12 8-7 0,7-2 8 15,-3 3-6-15,2 5 2 0,-3 1-1 0,0 4-2 16,1 1-5-16,0 3 0 0,0 0-5 16,0 2-3-16,2 0-4 0,4 0-4 15,0-2 1-15,2 0-5 0,4 0-4 0,0-1-1 16,6 2-5-16,0-8-3 0,4 3-4 15,4-3 1-15,5-3-3 0,0-1-4 16,0-3-2-16,3-3 1 0,-1-2-2 0,3-1 0 16,-8-1-3-16,0-4-3 0,-1 2 1 15,0-3-3-15,-4-3-1 0,-3 2 2 16,-4-2-2-16,-2 1 1 0,-4-1-3 16,-4 0-1-16,2 6 0 0,-18-7-4 0,6 5 4 15,-3 0-3-15,-4 2 0 0,0 2 0 16,-1 0 1-16,4 1-4 0,-2 3-11 0,2 1-20 15,1 3-22-15,2 1-20 0,2 1-24 16,1 0-33-16,0 1-35 0,1 0-477 16,2 1 220-16,1-3 144 0</inkml:trace>
  <inkml:trace contextRef="#ctx0" brushRef="#br0" timeOffset="-131799.51">14592 8318 47 0,'0'0'47'15,"0"0"-4"-15,0 0-4 0,0 0-2 16,0 0-5-16,-11 0-3 0,11 0-1 16,0 0-7-16,0 0 3 0,0 0-5 0,0 0-1 15,0 0 0-15,0 0-4 0,0 0 0 16,0 0-4-16,-6 1 3 0,6-1-1 15,0 0-3-15,0 0 3 0,0 0-1 0,0 0-1 16,0 0-1-16,0 0 3 0,0 0-5 16,0 0 4-16,0 0-1 0,-7 2-1 15,7-2-1-15,0 0-1 0,0 0 3 0,0 0-5 16,0 0 2-16,0 0 0 0,0 0-3 16,0 0 3-16,0 0-1 0,0 0 0 15,0 0 1-15,0 0-1 0,0 0 2 16,0 0-4-16,0 0 1 0,0 0 1 0,0 0-1 15,0 0 2-15,0 0 1 0,0 0-2 16,0 0 1-16,0 0 0 0,0 0 1 0,0 0 1 16,0 0-1-16,0 0-2 15,0 0 3-15,0 0 0 0,0 0 2 0,0 0-4 16,0 0-1-16,0 0 11 0,0 0-7 16,0 0 1-16,0 0-2 0,0 0 3 0,0 0-1 15,0 0 1-15,0 0 2 0,0 0 1 16,0 0 0-16,0 0 4 0,0 0 0 15,0 0 4-15,0 0-1 0,0 0-6 16,0 0 5-16,0 0-3 0,0 0-3 0,0 0 6 16,0 0-7-16,0 0 6 0,0 0-2 15,0 0-9-15,0 0 1 0,-6-8-1 16,6 8 4-16,0 0-1 0,-4-4 2 16,4 4-2-16,0 0-5 0,-2-5 8 0,2 5-1 15,0 0-1-15,-5-4-1 0,5 4 5 16,-2-6-5-16,2 6-5 0,0-6 4 0,0 6 3 15,0-9-3-15,2 5-4 0,1-2 2 16,-1 0-4-16,2 3 7 0,0-6-5 16,3 5 1-16,1-5 2 0,1 2-6 15,3 1 5-15,0-1 0 0,6-1-5 0,-1 1 0 16,0 1 7-16,6 0-5 0,-3 0-2 16,2 1 0-16,0-1 0 0,-3 4-3 15,-1-2 4-15,0 4 0 0,-2 0 1 0,0 2 3 16,-2 2 1-16,-1 2 4 0,-3 2 0 15,-1 3-6-15,-5 0 4 0,-1 4 3 16,-6 3-2-16,-1-1 1 0,-5 5 0 0,-3 2 1 16,-5 2 0-16,-3-3-1 0,0 2 3 15,-2-2 2-15,3-2-3 0,3-4 10 16,0-2 0-16,2 1 2 0,4-6 1 0,0 2-2 16,0-2-2-16,4-1-1 0,2-1 2 15,2-3 0-15,6 3-1 0,4-4-1 16,4 0-5-16,6 0 3 0,3-3-2 15,2-1-4-15,2 0 3 0,5 0-6 0,0-1 1 16,-1-2-5-16,-1 2 2 0,0-3 0 16,-1 2-6-16,-1-2 0 0,-2 0 3 0,-2 2-4 15,-1-2 6-15,-2 1-5 0,-2 2 4 16,-2-2 2-16,0 1 4 0,-5 1 2 16,1-1 0-16,0-1-3 0,-3 2-3 15,0 1 1-15,-8 0-9 0,11-5-16 0,-11 5-31 16,8-1-42-16,-8 1-53 0,0 0-542 15,0 0 231-15,0 0 153 0</inkml:trace>
  <inkml:trace contextRef="#ctx0" brushRef="#br0" timeOffset="-124969.76">13891 10449 137 0,'-4'-4'166'0,"4"4"-13"0,-6-2 0 15,6 2 2-15,-9 11-2 0,0 1 0 0,1 1-7 16,-7 7-8-16,1 0-7 0,-4 7-4 15,2-1-7-15,-6 1-4 0,4 2-9 0,-1-1-4 16,-1-2-6-16,2 1-5 0,0-2-3 16,4-6-6-16,1 0-7 0,2-1-5 15,3-5-5-15,-1-2-3 0,3 1-10 0,2-5-1 16,6 1-5-16,2-4-5 0,4-2-1 16,5-2-7-16,4-2-5 0,6-2-3 15,5 0-4-15,2-3-2 0,7-1-3 16,1-2-8-16,5-1-9 0,-1 2-14 15,5-3-11-15,-7 3-15 0,-2 0-13 0,-2 0-14 16,-3 0-15-16,-7 3-13 0,-2-1-12 16,-5 2-14-16,-2 0-21 0,-2-1-12 0,-7 3-13 15,-2-2-4-15,-4 4-2 0,-2 1-397 16,0 0 193-16,-16-7 129 0</inkml:trace>
  <inkml:trace contextRef="#ctx0" brushRef="#br0" timeOffset="-124728.63">13990 10635 353 0,'-14'-11'-1'0,"1"-1"16"0,3 3 14 15,1-2 9-15,0 1 7 0,3 0 12 0,2 1 14 16,0 2 9-16,0-3 4 0,0 2 6 16,-1 2 0-16,0-1-1 0,3 1-4 15,0 2-3-15,2 4 16 0,0 0 9 0,0 0 0 16,0 0 1-16,2 19 1 0,3-3 0 16,2-1 3-16,-1 7-5 0,0 2-3 15,2 0-7-15,-1 3-8 0,3 4-8 16,1 1-6-16,0-1-6 0,-1 0-5 15,0 0-8-15,2 2-3 0,-6-8-6 0,2 5-4 16,-2-4-4-16,1 1-8 0,-1-2-18 16,1 0-29-16,-1-6-33 0,-2 0-31 0,0-2-35 15,3-2-32-15,-5 0-35 0,4-2-32 16,-2-2-508-16,0-4 246 0,1-4 161 16</inkml:trace>
  <inkml:trace contextRef="#ctx0" brushRef="#br0" timeOffset="-124460.64">14495 10660 52 0,'0'0'165'15,"4"3"-6"-15,-4-3-8 0,8 3-3 16,-8-3-4-16,10 0-7 0,-10 0-8 0,14-3-7 15,-8 0-9-15,0 1-6 0,-2-3-6 16,0 1-10-16,-1-4-5 0,-3 2-6 16,-3-1-8-16,-1-1-8 0,-4 0-9 0,0 1-6 15,-6-1-14-15,0 3-27 0,-1 0-23 16,-2 2-31-16,4 3-37 0,1 0-44 16,-1 2-49-16,2-1-376 0,3 4 188 0,2-4 124 15</inkml:trace>
  <inkml:trace contextRef="#ctx0" brushRef="#br0" timeOffset="-123914.78">14793 10414 74 0,'7'-9'207'0,"-1"1"-14"15,2 3-14-15,0-1-12 0,5 2-12 16,-2 0-9-16,1 4-14 0,3 2-7 15,0 4-9-15,-2 1-8 0,-1 5-6 0,0 1-9 16,-4 2-7-16,0 6-8 0,-4 1-5 16,-4 1-8-16,-2 3-5 0,-2-1 1 0,0-1 4 15,-2-1 5-15,-4 0-3 0,4-4-1 16,0 0-7-16,2-3-3 0,-2-2-5 16,2-1-4-16,2-1-4 0,-1-1-3 15,3-3-5-15,3 0-4 0,1-2-1 0,2-1-6 16,2-3-1-16,2-2-1 0,2 0-2 15,2-2-3-15,1-3-4 0,2-1-8 16,-2-2-11-16,3-3-14 0,0-1-13 0,1-3-7 16,-2 0-8-16,0-4-2 0,-3 2-2 15,2-4 7-15,-2 4 1 0,-1-2 5 0,0 2 8 16,-5 1-1-16,0 3 8 0,1-1 6 16,-3 6 7-16,-2-3 10 0,1 4 3 15,-3 3 6-15,0 1 9 0,-2 3 6 16,0 0 3-16,0 0 3 0,0 0 1 0,9 14-5 15,-5-6 10-15,2 1 0 0,0-1 0 16,2 3-4-16,4-1-2 0,-2 2-2 16,3-1-6-16,-1 0 3 0,1 3-4 15,0-3 0-15,-1 3-8 0,0-3 8 0,-4 3 0 16,2-3 0-16,-2 1-1 0,-3 1-3 16,-3-4 0-16,0 4-3 0,-4-3 1 15,0 2-3-15,-3 0-12 0,1-4-28 0,-2 0-36 16,0 0-44-16,0 0-48 0,0-3-56 15,-2-1-649-15,4-2 293 0,4-2 193 16</inkml:trace>
  <inkml:trace contextRef="#ctx0" brushRef="#br0" timeOffset="-123343.74">15242 10507 67 0,'-2'-11'241'0,"0"2"3"15,0-2-7-15,0 3-6 0,-1-2-17 16,3 1-22-16,3-1-18 0,-1 0-14 0,0 1-18 15,2 1-11-15,4-3-15 0,-2 2-13 16,3-3-9-16,-1 3-12 0,1 1-6 16,-1 1-6-16,-1 1-7 0,1-1-8 15,-4 2-5-15,2-1-5 0,-2 0-4 0,4 4-2 16,-6-3-6-16,2 1-8 0,0 1 1 16,-4 3-4-16,2-6-6 0,-2 6 4 0,2-6-5 15,-2 6-1-15,0 0 0 0,0 0-3 16,-6-7-1-16,6 7 0 0,-4-5 1 15,4 5-6-15,0 0 1 0,-6-1 0 16,6 1-1-16,0 0 1 0,-10-3-2 0,10 3 1 16,0 0-3-16,0 0-1 0,-14 9 3 15,10-3-1-15,-3 1 0 0,1 6 2 16,-3 0 3-16,3 8 3 0,-2 0 6 16,-3 2 8-16,3 2 1 0,-3 6 0 0,2-2 0 15,1 2-2-15,0 2 0 0,2-5 7 16,1 1-4-16,-2 0-6 0,1-1 1 0,2-1-8 15,0 1 6-15,-3-3-5 0,3-1-2 16,0-4 2-16,0-3-2 0,2 0 1 16,0 0 1-16,0-5 3 0,-3-1 1 15,3-1 5-15,2-2-6 0,0 1 1 0,5-5 3 16,-5-4-11-16,12 0 2 0,-1-2-2 16,3-4-5-16,4 0 0 0,0 0 6 15,6-1 5-15,-1-2-9 0,3-3-2 0,-2 4 2 16,2-1-3-16,2-1-1 0,1 1-3 15,-3 1 1-15,-1-2 0 0,1 3-12 16,-6-1-11-16,0 3-15 0,-2 0-11 0,-2-1-22 16,-2 1-19-16,-1 0-23 0,-4-1-42 15,-1 4-31-15,-3-2-21 0,-5 4-9 16,2-3-14-16,-2 3-596 0,0 0 280 0,-15-6 185 16</inkml:trace>
  <inkml:trace contextRef="#ctx0" brushRef="#br0" timeOffset="-123070.7">15210 10559 11 0,'-10'-8'187'0,"1"3"9"16,2-1 13-16,3 0-5 0,0 3-10 15,0-2-11-15,4 5-11 0,-5-2 5 0,5 2-5 16,0 0-5-16,0 0-4 0,15 10-9 16,-6-1-5-16,0 1-7 0,1 4-11 0,2 3 11 15,0 4-8-15,0 0-8 0,0 2-6 16,1 3-8-16,0 2-8 0,-2 3-10 15,1 0-9-15,-2 0-5 0,0 1-8 16,-2-2-10-16,0 1-5 0,0-2-8 0,-3-3-4 16,1 1-13-16,-1-1 3 0,-3-3-16 15,4 2-25-15,-4-4-28 0,0-2-36 0,0-3-48 16,1 1-49-16,-1-1-62 0,0 0-61 16,0-4-753-16,-4-2 355 0,0-2 234 15</inkml:trace>
  <inkml:trace contextRef="#ctx0" brushRef="#br0" timeOffset="-121101.73">11354 13821 121 0,'0'0'121'0,"0"-12"-5"0,0 8-9 0,0 4-4 15,0-9 5-15,0 4-6 0,0 5-5 16,-2-7-2-16,2 7-6 0,2-10-7 15,-2 7 0-15,0-3-3 0,0 0-3 16,0 6-3-16,4-7-1 0,-4 2-1 0,0 5-5 16,2-4-2-16,-2 4 1 0,0-6-8 15,0 6 2-15,0 0 7 0,0 0 7 16,0 0 2-16,14 10-2 0,-10-1-5 0,5 0-2 16,-2 4-3-16,-1-1-3 0,5 1-5 15,-3 5-4-15,0-3-4 0,3 2-8 16,0 0 0-16,-3-2-4 0,2-2-5 15,-1 1-2-15,2-3-2 0,-3 3 0 0,3-4-2 16,-1 1-3-16,1-3-1 0,2 0-2 16,-1 2-1-16,1-4-1 0,2 1-4 0,2-1 0 15,-3 2 0-15,2-3-1 0,-2 1-1 16,4 2-4-16,-4-2 2 0,3-1-1 0,-4 1-1 16,1 2 0-16,-1-2-1 15,-3 1 0-15,2 1-1 0,-4 1 0 0,-2 1 0 16,-4-1 1-16,0 3 0 0,-4 3-2 15,-4 0 0-15,-2 0 1 0,-4 2-2 0,0 2-1 16,-5-1-4-16,0 1-14 0,0-2-18 16,-1-2-23-16,0-1-22 0,2-1-33 0,-2-4-29 15,6 1-26-15,-3-8-24 16,5 0-26-16,-2-4-479 0,2 0 236 0,0-8 157 16</inkml:trace>
  <inkml:trace contextRef="#ctx0" brushRef="#br0" timeOffset="-120782.57">11469 13731 96 0,'18'-21'174'0,"-1"4"-12"0,1 1-12 15,2 1-7-15,0 2-6 0,8-2-11 16,2 2-11-16,1-3-5 0,5 2-8 15,1 0-4-15,-1 1-10 0,6-4-5 0,-6 4-5 16,0 2-3-16,-2 0-9 0,-2 1-4 16,-4 1-5-16,-6-1-1 0,2 3-2 15,-5 1 2-15,-3 0 3 0,0 0 3 16,-2 1 0-16,-3-1-6 0,-2 2-7 0,-1-2-7 16,-4 3 1-16,0-3-7 0,-2 2-3 15,-2 4-7-15,0-8-5 0,0 8-15 0,-4-7-27 16,4 7-27-16,-4-4-33 0,4 4-31 15,0 0-42-15,0 0-42 0,0 0-475 16,0 0 229-16,0 0 150 0</inkml:trace>
  <inkml:trace contextRef="#ctx0" brushRef="#br0" timeOffset="-117777.54">15311 13015 43 0,'-4'-6'141'0,"4"6"-5"0,-2-6-2 0,2 6-5 16,-2-6 1-16,0 3-9 0,0-2-6 16,2 5-8-16,0-8-5 0,-2 2-6 0,4 0-12 15,-2 1-4-15,2-1-10 16,0 0-8-16,2 0-7 0,0 1-6 0,4 1-3 15,2-2-3-15,-4 2-7 0,4 0 0 16,1 2-8-16,0 0 1 0,-1 1-3 0,3 1-4 16,-5 1 0-16,2-1-1 0,2 4-4 15,-2-2 6-15,0 4-2 0,-1 0 4 16,0-2-2-16,-5 7 2 0,-2-4-2 16,0 5 2-16,-2-2-2 0,-2 0-1 0,0 2 2 15,-2 0-1-15,2 0 1 0,-1-3 1 16,-1 0-5-16,2-1-1 0,-1 1-3 15,1-1 2-15,2 0-1 0,-2-1 1 0,2 3-1 16,2-2 3-16,0 1-1 0,5-2-3 16,0 5 3-16,1-3-3 0,3 3-1 15,3 0 0-15,-1-1-3 0,4 0 0 0,0 5-1 16,0-3 1-16,-2 2 8 0,-1-2 3 16,-1 5 2-16,-4-3 9 0,-3 0-1 15,-2 0 2-15,-8 2-4 0,0 0 5 16,-9 2 5-16,-2 0 3 0,-6 5-3 0,-5-4-1 15,-3-1-5-15,-5 1-3 0,-4-4 1 16,-2 4 4-16,2-9-5 0,-1 0 3 0,4-5-5 16,1-2 3-16,2-2-5 0,2-4-4 15,3-4-2-15,-1 1-1 0,6-5-6 16,2-1-1-16,3-3-6 0,5-1-10 16,3 0-11-16,5-2-12 0,1 0-17 0,3 0-13 15,5-2-13-15,3 0-18 0,3-1-20 16,2 3-15-16,1 0-23 0,4 0-14 0,-2 3-19 15,4 1-11-15,0 2-17 16,-1-1-472-16,1 3 230 0,-4 3 152 0</inkml:trace>
  <inkml:trace contextRef="#ctx0" brushRef="#br0" timeOffset="-117538.38">15669 13340 161 0,'4'6'156'0,"-1"-5"-3"0,-3-1-5 15,4 5-10-15,-4-5-10 0,0 0-9 0,0 0-12 16,0 0-6-16,19-8-11 0,-15 4-6 16,-2 1-11-16,0-5-6 0,0 2-8 0,-2 1-5 15,0-5-9-15,0 4-12 0,-4-3-23 16,2 3-20-16,2-2-33 0,-2 3-33 15,0 1-38-15,-2-2-391 0,4 0 172 16,0 6 113-16</inkml:trace>
  <inkml:trace contextRef="#ctx0" brushRef="#br0" timeOffset="-116945.49">15913 13028 104 0,'6'-10'173'16,"0"3"-16"-16,2-1-11 0,4 1-12 0,0 1-12 15,1 2-7-15,2 2-7 0,-3 2-10 16,1 2-10-16,1 2-1 0,-2 3-3 16,-4 5-7-16,-2 1-5 0,-4 5-7 15,-4 0 2-15,-2 6-4 0,-4-2 2 0,-8 5 4 16,2 0 6-16,-5-2 3 0,2-3 3 15,2 0-3-15,1-6-4 0,0 2-6 16,2-5-3-16,1 0-8 0,5-3-2 0,-1-1-7 16,3-1-7-16,4-3-1 0,4-1-12 15,3 0-1-15,4-2-15 0,1-4-19 16,8 0-20-16,-2-2-8 0,6-1-11 0,-1-1-11 16,3-4-9-16,-2 1-3 0,2 1 4 15,-1-3 2-15,-3 1 3 0,-2 1 13 16,-2 1 1-16,1 0 7 0,-7 3 12 15,1-3 20-15,-2 3 19 0,-1 1 19 0,-4-2 11 16,1 2 7-16,0 2 0 0,-7 2 8 16,0 0 0-16,0 0-1 0,0 0 0 15,6 8-7-15,-6-8-2 0,2 10-3 0,2-4-2 16,0 1-3-16,3 0-1 0,3-1-4 16,1 2-4-16,4-1-2 0,-1-1-3 15,6-2-2-15,-2-2-2 0,6-2-2 0,-3 0-2 16,3-4-3-16,-4 0-5 0,2-4 5 15,-5 1 3-15,-3-3 4 0,-1-3 4 16,-2 0 5-16,-5-2 3 0,-4-1 1 16,-4 1 0-16,-4-1 0 0,-7 4-4 0,-4 2-1 15,-4 0-3-15,-3 3-1 0,0 1-8 16,0 4-3-16,-1 2-12 0,1 2-37 0,0 4-43 16,2-1-52-16,5 3-67 0,0-1-83 15,4 0-609-15,1 2 302 0,0-1 200 16</inkml:trace>
  <inkml:trace contextRef="#ctx0" brushRef="#br0" timeOffset="-114432.51">21285 5722 20 0,'-2'-5'149'0,"-3"1"-7"16,5 4 1-16,-6-10-3 0,2 3-1 0,-3-1 0 16,5 1-5-16,-2-3-6 0,0 0-3 15,0-3-10-15,2 1-6 0,0-1-12 16,2 1-6-16,2-2-7 0,0 1-8 15,6-1-7-15,0 1-8 0,3-1-6 0,2 1-5 16,4 1-6-16,3 1-6 0,2 3-3 16,1 3-3-16,1 1-4 0,-4 2-4 0,2 2-4 15,-1 4 0-15,-2 0-4 0,-4 5-3 16,2 3 4-16,-8 3-3 0,-3 0 0 16,-4 5-2-16,-4 4 0 0,-4 1 0 15,-5 0-5-15,-2 1 3 0,-2-1-3 0,1-4 1 16,-2 0-3-16,4-2 1 0,2-2 0 15,-4-2 2-15,6-2 1 0,2-1-1 0,2-2 5 16,-1-2 1-16,3-1-1 16,4 0-1-16,5-2-2 0,1-2 1 0,5 1-2 15,6-4 0-15,0 2-2 0,2-2 2 16,2 0-4-16,1-2-4 0,-1-2-20 0,2 2-25 16,1-4-29-16,-5 5-38 0,1-5-38 15,-4 0-36-15,-1-1-503 0,0 1 234 16,-4-4 154-16</inkml:trace>
  <inkml:trace contextRef="#ctx0" brushRef="#br0" timeOffset="-114167.57">22000 5534 62 0,'4'-6'139'0,"-4"6"-14"16,3-4-11-16,-3 4-15 0,0 0-2 15,0 0-20-15,0 0 6 0,6 12 1 16,-6-12-5-16,4 5-1 0,-2-1-2 16,2 0-5-16,2 0-5 0,-1 0 0 0,2-2-6 15,-1 0-3-15,-2 1-5 0,-4-3-2 16,10 2-8-16,-10-2-5 0,0 0-4 0,11-5-5 16,-11 5-3-16,4-4 2 15,-4 4-6-15,-2-6-12 0,2 6-26 0,-6-8-25 16,6 8-31-16,-9-2-27 0,9 2-33 15,-8 0-341-15,8 0 161 0,0 0 107 0</inkml:trace>
  <inkml:trace contextRef="#ctx0" brushRef="#br0" timeOffset="-113914.57">22311 5454 92 0,'0'0'136'0,"15"3"-2"15,-9 3-10-15,2 0-3 0,4 3-7 16,0 3-10-16,5 3-3 0,4 0-8 16,4 4-2-16,-1 1-7 0,4-1-7 0,-3 0-5 15,-2 0-1-15,-2 0-8 0,-3-4 0 16,-6 2-1-16,-2-3-6 0,-3-1-7 16,-5 0-4-16,-4-2-1 0,0 3-7 0,-7-3-16 15,-1-1-38-15,0 1-41 0,-4-3-49 16,2-2-59-16,-3 0-347 0,2-5 175 15,1-1 115-15</inkml:trace>
  <inkml:trace contextRef="#ctx0" brushRef="#br0" timeOffset="-113783.21">22502 5414 160 0,'4'-23'230'16,"0"4"-17"-16,5 0-21 0,2 2-17 15,3 1-21-15,6-1-11 0,7 0-15 16,7-2-19-16,6 0-36 0,2-1-50 0,5 2-62 15,-3-3-79-15,-3 2-373 0,-3-4 167 16,-9 4 110-16</inkml:trace>
  <inkml:trace contextRef="#ctx0" brushRef="#br0" timeOffset="-112441.68">20559 2982 14 0,'6'-3'124'16,"-6"3"-11"-16,13-3-13 0,-5 0-7 15,1 3-9-15,1 3-2 0,0-2-11 0,4 1-6 16,-4 2-12-16,0 0-5 0,3 3 1 16,-2 1-3-16,0 0-6 0,-5 1 1 15,0 0-2-15,-4 0 0 0,2 2-2 16,-4-2 1-16,0 3 13 0,-2-3-4 0,0 2 2 15,-4 1 0-15,2 0 0 0,-2-2-6 16,-1-1-3-16,3 0 2 0,-2-2-11 0,3 2-3 16,-1-3-5-16,4 1-4 0,0 0 1 15,2 1-3-15,5-2-1 0,-1 1 0 16,5 2-2-16,1 1 1 16,1-2-2-16,2 1-3 0,-1 1 6 0,2-1-3 0,-2 1 0 15,1 0 5-15,-5-1 0 0,2 1 7 16,-4-1 17-16,-4 3 15 0,-2-2 13 15,-4 2 8-15,-4 1-5 0,-3-1 1 16,-8 1-2-16,-2 1-4 0,-4-3-7 0,-6 3-4 16,-8-5-6-16,1 1-4 0,-2-4-6 15,-2-3-7-15,6-1-2 0,3-2-7 0,1 0-21 16,4-2-30-16,3-1-39 0,4-5-52 16,4 2-25-16,7-4-46 0,4 1-567 15,4 0 257-15,4-2 169 0</inkml:trace>
  <inkml:trace contextRef="#ctx0" brushRef="#br0" timeOffset="-112302.52">20910 3157 37 0,'4'-9'150'15,"2"5"-27"-15,0-2-29 0,2 0-38 0,0-3-41 16,0 5-49-16,3-7-116 0,-1 4 51 15,-3 0 33-15</inkml:trace>
  <inkml:trace contextRef="#ctx0" brushRef="#br0">21583 2702 104 0,'-11'8'194'0,"1"3"-11"0,-4 3-8 15,0 5-15-15,0 0-12 0,1 8-10 16,0 1-10-16,1 3-11 0,3 2-9 16,1-2-12-16,4 0-7 0,1 0-13 15,3-3-4-15,0 1-6 0,5 2-5 0,1-8-10 16,0 2-2-16,5-1-1 0,1-5-7 16,1-1-4-16,4-4-6 0,0-3 3 0,0-2-3 15,2-6-5-15</inkml:trace>
  <inkml:trace contextRef="#ctx0" brushRef="#br0" timeOffset="-111535.59">21756 2863 119 0,'22'-6'120'0,"-1"2"-13"16,-4 3-11-16,0 1-4 0,-1 0-10 0,0 3-11 15,-2 1-6-15,-1 2-5 0,2 2-5 16,-2 1-5-16,-5 3-6 0,0 2 3 16,-2 4-7-16,-2 1 5 0,-2 2 0 0,-4-2 14 15,-4 3 14-15,2 2 4 0,0-6 1 16,0-2 1-16,0 1-5 0,4-4 1 16,-2-1 2-16,4 0 6 0,2-4 13 0,8 3-4 15,8-8-10-15,10-3-9 0,14-3-5 16,11-8-35-16,24-6-53 0,0-1-66 15,2-5-57-15,-5 0-540 0,3 0 232 16,-8 2 153-16</inkml:trace>
  <inkml:trace contextRef="#ctx0" brushRef="#br0" timeOffset="-109378.55">21461 2665 37 0,'-18'-10'38'15,"2"3"0"-15,0-1 5 0,2 2 2 16,3 0-1-16,-1-1 3 0,1 3 0 16,2-1 3-16,-1 0-4 0,2 2 3 0,0-1-3 15,0 2 0-15,0-2-10 0,8 4 1 16,-12 0-8-16,12 0 3 0,-13 6 3 15,6 1 5-15,-1 5-1 0,2 1 6 16,1 4-4-16,-1 7 8 0,2-1 1 0,0 5 3 16,0 2-3-16,2 3 8 0,0-1-7 15,2 6-7-15,0 0-2 0,2 2 0 16,2-2-2-16,0-1-3 0,2 1-1 0,0-4 0 16,5 0 1-16,0-2-1 0,1-1 4 15,3-3-8-15,3-1 4 0,-2-4-1 16,3 0-6-16,0-7 2 0,2-2-2 15,3-1-5-15,-2-1-2 0,4-3 0 0,-1-2-1 16,1-4-3-16,-2 0 1 0,-4-3 0 16,2-3 3-16,-1 1 1 0,-5-4 0 15,2 1-2-15,-2-4 1 0,-3-2 2 0,-2 0 6 16,-3 2 11-16,1-4-8 0,-7 1 1 16,-4-1-8-16,-2 2-2 0,-5-3-4 0,-1 3-2 15,-6 0-2-15,2 2-3 0,-4 2 0 16,2 3 0-16,-5 0-5 0,2 4-4 15,0 0-15-15,-3 3-21 0,2-2-24 16,0 3-23-16,1 2-30 0,0 0-26 0,0 1-21 16,1-1-456-16,-2 0 208 0,-1-5 138 15</inkml:trace>
  <inkml:trace contextRef="#ctx0" brushRef="#br0" timeOffset="-105540.54">20684 4178 10 0,'-5'-11'230'0,"3"4"-13"0,0 0-11 0,0-1-12 16,0 4-14-16,-2-2-15 0,4 0-16 15,-5 3-15-15,5 3-15 0,0 0-11 0,0 0 0 16,0 0 0-16,-6 20-6 0,6-2-11 16,0 2-5-16,0 2-5 0,0 7-4 15,0 1-7-15,0 0-8 0,0 3-2 16,2-1-9-16,0 0-5 0,3 7-2 0,-3-9-4 16,2 7-5-16,-2-6-5 0,2 0-6 15,1-2-30-15,-1-1-47 0,0-1-48 16,0-4-46-16,0-2-73 0,2-6-562 0,4-1 265 15,-2-7 176-15</inkml:trace>
  <inkml:trace contextRef="#ctx0" brushRef="#br0" timeOffset="-105284.54">21175 4584 58 0,'8'-2'174'15,"-8"2"-13"-15,8 0-10 0,-8 0-5 16,11 2-8-16,-2-1-3 0,-9-1-3 0,18 1-5 16,-6-1-5-16,0-1-6 0,3 1-8 15,-3-1-6-15,1-4-2 0,2-1-8 16,-3 0 2-16,0-1-7 0,-2-2-4 0,-4-1-10 16,0 1-5-16,-4-1-6 0,-2-1-11 15,-2 1-6-15,-4-1-18 0,2-1-26 16,-4 3-32-16,0 1-30 0,-2 3-41 15,4-1-47-15,-2 2-44 0,2 2-459 0,-1 0 221 16,7 2 147-16</inkml:trace>
  <inkml:trace contextRef="#ctx0" brushRef="#br0" timeOffset="-105052.42">21587 4153 127 0,'0'0'153'0,"0"0"-8"0,7 11-7 0,-7-2-16 16,2 3-1-16,0 4-10 0,2 2-15 15,-1 1-7-15,1 6-10 0,0 2-5 16,2-3-11-16,0 3-4 0,0 2-4 16,0-3-4-16,0 1-15 0,0-2-20 0,0 0-27 15,-2 0-35-15,2-9-37 0,1 2-32 16,-3-3-321-16,1-2 149 0,3-3 97 15</inkml:trace>
  <inkml:trace contextRef="#ctx0" brushRef="#br0" timeOffset="-104641.59">22045 4244 173 0,'4'-8'187'0,"-4"8"-15"0,2-5-10 15,-2 5-2-15,4-6-2 0,-4 6-8 16,4-6-7-16,0 1-12 0,1 0-6 16,-1-1-14-16,5-5-9 0,1 3-7 15,3-3-4-15,1 2-4 0,2 2-3 0,-2-2-8 16,4 2-6-16,-4 1-7 0,-1 3-8 16,-1 0-5-16,1 6-2 0,0-1-8 0,-3 5 4 15,1 3 2-15,-4 3 3 0,-1 5 1 16,-4 1 4-16,-2 3-1 0,-2 3-2 15,-2 0 2-15,-2 0 2 0,-2-3 1 16,4 3-4-16,-2-4-3 0,0-3-5 0,2-1-5 16,4-2-1-16,-2 0-4 0,2-4 2 15,2 0 1-15,4-1-1 0,4-2-7 16,6-2 7-16,2-3-11 0,4-1-6 0,3 0 5 16,5-2-5-16,1-2 0 0,1 2-2 15,-2-4-4-15,0 3-1 0,-3-3 0 16,-4 2 0-16,-2 0 0 0,-1 0-13 0,-4-2-14 15,-1 0-46-15,-4 1-40 0,-1-3-46 16,-5 0-43-16,-3 0-60 0,-6 0-734 16,-3-1 334-16,-6-1 221 0</inkml:trace>
  <inkml:trace contextRef="#ctx0" brushRef="#br0" timeOffset="-103368.79">20082 4429 153 0,'0'0'188'16,"-14"-1"-6"-16,7-2-2 0,1 1-11 15,6 2-4-15,-8-4-10 0,8 4-7 16,-9-3-15-16,9 3-8 0,-5-6-14 0,5 3-10 16,0 3-11-16,7-15-9 0,0 8-9 15,1-2-7-15,5-1-6 0,1 1-8 16,4-3-4-16,0 2-5 0,2 1-4 16,1 0-3-16,-3-1-5 0,-2 2-2 0,-2 1-4 15,-1 1-2-15,0 0-3 0,-3 3-3 16,-1-1-2-16,-3 0-7 0,3 2-5 15,-3-2-4-15,0 2-10 0,-6 2-18 0,9-4-21 16,-5 3-24-16,-4 1-21 0,0 0-15 16,0 0-17-16,0 0-16 0,-8 13-15 0,1-8-10 15,-3 7-367-15,-1-3 182 0,-2 3 121 16</inkml:trace>
  <inkml:trace contextRef="#ctx0" brushRef="#br0" timeOffset="-103165.25">19913 4646 87 0,'-2'4'105'0,"-1"-1"4"0,3-3 5 16,10 6 4-16,-4-4 3 0,6-2-1 0,1 0-4 15,6-2-7-15,0-1-7 0,7-1-5 16,-1-2-8-16,3 1-10 0,-3-1-10 16,0-1-4-16,-1 1-7 0,-1 0-6 15,-6 0-5-15,2 0-3 0,-5 0-12 0,0-1-32 16,-2 1-40-16,-1-1-46 0,-3-4-44 15,-4 3-373-15,-2-3 171 0,-2 1 113 16</inkml:trace>
  <inkml:trace contextRef="#ctx0" brushRef="#br0" timeOffset="-96285.85">20203 1577 71 0,'-2'-11'120'15,"2"-1"-16"-15,-2 3-1 0,2 2 1 16,-2-5-2-16,2 5-5 0,-2-4 2 16,2 4-3-16,0 1-4 0,-2-1-16 0,2 2-9 15,-2-1-8-15,2 6-7 0,0 0 8 16,0 0 2-16,-7 17 4 0,3-4 0 16,-3 7-6-16,-1 5 4 0,-3 6 4 0,1 1-2 15,-5 1 0-15,0 7-3 0,-1-1-2 16,0-6-4-16,4-2-5 0,-1 1-2 15,0-6-4-15,2-4-2 0,3 2-5 0,-2-5-3 16,4-3-2-16,2-1-6 0,1-3 2 16,6-3 0-16,1 0 0 0,6-1-4 15,7-3-2-15,4-1-3 0,6-2-1 16,5 0-2-16,2-2-2 0,2-2-5 0,5-1 1 16,-1 0-1-16,-7 0-2 0,-1 1-3 15,-2 0-15-15,-3-2-18 0,-3 2-24 16,-4 0-23-16,-2 2-22 0,-3-2-36 0,-3 1-18 15,-4-2-26-15,-8 3-463 0,7-1 217 16,-7 1 143-16</inkml:trace>
  <inkml:trace contextRef="#ctx0" brushRef="#br0" timeOffset="-96033.48">20300 1863 23 0,'-8'-12'39'16,"4"1"8"-16,0 1 9 0,2 1 7 0,-1 1 2 15,1 1 0-15,2 1 1 0,-2 0-6 16,2 0 2-16,0 6 0 0,0 0 11 15,0 0 2-15,0 0 5 0,0 0 13 16,9 16 4-16,-5-3-3 0,0 3-1 0,2 0-2 16,-2 4-2-16,2 0-6 0,2 4-11 15,-2 1-5-15,0 0-7 0,-2 0-4 16,2 0-7-16,1 2-4 0,-1 0-3 16,-1-3-9-16,1 1 1 0,-2-2 0 0,0 1-7 15,-1-4-15-15,1-3-26 0,-2 2-38 16,2-4-29-16,-2 0-32 0,0-1-27 0,0-3-407 15,-2-3 186-15,0-2 123 0</inkml:trace>
  <inkml:trace contextRef="#ctx0" brushRef="#br0" timeOffset="-95764.53">20633 1882 12 0,'8'-2'138'0,"-8"2"-6"16,0 0-2-16,0 0-6 0,0 0 4 0,13 0-3 15,-13 0 6-15,8-3-2 0,-8 3 3 16,11-1-1-16,-7-4 5 0,1 3-1 16,-1-3-4-16,-2 0-2 0,0-1-5 0,0 1-10 15,-2-3-11-15,0 1-14 0,-4-1-9 16,0 0-13-16,-1 3-19 0,-1-1-26 15,-2 2-30-15,-1-2-41 0,0 2-36 16,1 3-40-16,2-2-32 0,6 3-28 0,-10 0-455 16,10 0 218-16,0 0 143 0</inkml:trace>
  <inkml:trace contextRef="#ctx0" brushRef="#br0" timeOffset="-95381.61">20805 1502 63 0,'2'-7'146'0,"0"1"-10"15,2 0-10-15,2-1-13 0,4 0-7 16,6 1-6-16,0-2-4 16,5 1-8-16,3-3-9 0,0 5 3 0,0-4-11 0,0 4-2 15,-1-1-2-15,1 2 2 0,-6-2-1 0,2 3 4 16,-4-1 11-16,-1 0 9 0,-5 0 7 15,2 3 6-15,-2-3-2 0,0 2-4 16,-1 2-4-16,-2-2-15 0,1 0-12 16,-8 2-9-16,10 4-7 0,-5 2-3 0,-1 1-4 15,0 7 0-15,0 2-5 0,0 4-7 16,-2 5 3-16,3 1-6 0,-3 3-3 16,3 1-2-16,-3 7-4 0,2-1 0 0,0-2-2 15,-2 1-1-15,2 2-3 0,0-3-3 16,-2-3-16-16,0-2-27 0,2-3-29 15,-1-2-33-15,2 4-36 0,-3-9-23 0,0 1-25 16,0-4-12-16,0-3-12 0,-4-1-441 16,2-3 219-16,-4-3 143 0</inkml:trace>
  <inkml:trace contextRef="#ctx0" brushRef="#br0" timeOffset="-95226.51">21138 1924 115 0,'-6'-11'146'15,"2"0"5"-15,0 4 4 0,4-3-2 16,2 1-10-16,2 0-9 0,4-3-8 0,6-1-7 15,4-1-5-15,3-1-10 0,5-2-14 16,2 2-8-16,1-2-7 0,1 2-10 16,2-1-6-16,-1 2-16 0,-3 0-32 15,2 0-39-15,-8 5-35 0,0-3-36 0,-1 5-29 16,-4-3-405-16,-2 1 181 0,-3 1 120 16</inkml:trace>
  <inkml:trace contextRef="#ctx0" brushRef="#br0" timeOffset="-94993.06">21754 1377 133 0,'2'-4'249'16,"-2"4"-22"-16,0 0-26 0,0 0-22 0,0 0-21 15,0 0-11-15,11 12 13 0,-6-1-3 16,-1 6-4-16,0 3-12 0,0 5-7 15,3 5-13-15,-3 3-7 0,0 4-11 0,2-1-12 16,-2 3-8-16,1-3-9 0,-1 0-17 16,1-6-39-16,-1-1-62 0,0-2-61 15,2-3-70-15,-4-3-633 0,0-4 274 0,0 0 182 16</inkml:trace>
  <inkml:trace contextRef="#ctx0" brushRef="#br0" timeOffset="-82105.68">14408 308 50 0,'0'0'176'0,"0"0"-6"0,-11 12-9 0,9-5-6 16,-3 3-4-16,1 5-4 0,2 0-9 16,-2 2-8-16,2 2-5 0,0 2-9 15,-2 4-8-15,2 0-7 0,-3 2-11 16,3-2-6-16,0 1-9 0,0 1-6 0,-2-3-7 15,2-3-7-15,0 3-3 0,2-5-7 16,-3 2-4-16,1-2-6 0,2-2-1 0,-2 0-5 16,2-4-18-16,0-1-17 0,-2-1-27 15,0 0-34-15,2-3-50 0,0-2-62 16,-7-2-504-16,3-2 232 0,4-2 153 0</inkml:trace>
  <inkml:trace contextRef="#ctx0" brushRef="#br0" timeOffset="-81878.47">14088 362 140 0,'5'-10'137'16,"-1"0"-7"-16,4-1-9 0,4 2-5 16,8-5-8-16,3 1 1 0,7-2-5 15,2 2-6-15,1-2-9 0,5 2-12 0,0 2-9 16,1 2-7-16,-3 1-3 0,2 0-7 15,-9 7-5-15,3-3-8 0,-6 4-16 16,-6 2-22-16,2 0-25 0,-5 4-27 0,-5 1-32 16,-4 4-37-16,-6-1-318 0,-8 5 149 15,-2 1 98-15</inkml:trace>
  <inkml:trace contextRef="#ctx0" brushRef="#br0" timeOffset="-81698.59">14000 886 98 0,'4'8'152'0,"4"-1"3"0,4-1 2 0,6-2-1 16,5-2-6-16,5-1-13 0,5 2-8 15,1-3-15-15,8-3-13 0,1 2-7 16,-1-4-9-16,2 2-11 0,-1-3-12 0,-3-1-33 16,0-2-45-16,-1 2-43 0,-6-5-59 15,-1-1-392-15,-2 0 173 0,-2-4 114 0</inkml:trace>
  <inkml:trace contextRef="#ctx0" brushRef="#br0" timeOffset="-81439.7">15877 39 109 0,'0'-9'242'15,"2"3"-6"-15,-2-1-10 0,0 3-15 0,0-1-17 16,0-1-19-16</inkml:trace>
  <inkml:trace contextRef="#ctx0" brushRef="#br0" timeOffset="-81286.88">15879 0 2150 0,'0'0'109'0,"2"30"-7"16,0-12-11-16,-2 1-4 0,0 2-10 0,2 2-3 15,0 1-6-15,-2 4-6 0,2 1-6 16,2 0-11-16,-1-1-1 0,-1 0-4 16,2 0-6-16,-2-2-3 0,3 1-9 0,-1-1-17 15,-2-2-26-15,0-4-31 0,0 0-20 16,2-5-28-16,-4 2-18 0,4-3-25 0,-2-2-26 15,-2-2-30-15,2-5-557 0,0 0 257 16,0-4 169-16</inkml:trace>
  <inkml:trace contextRef="#ctx0" brushRef="#br0" timeOffset="-81029.08">16154 184 53 0,'4'-3'143'15,"-4"3"-9"-15,3-4-13 0,-3 4 10 16,0 0 16-16,4 15 0 0,-2-7-6 16,-2 3-4-16,0 2-6 0,0 5-9 0,2 1-6 15,-2 0-4-15,0 2-10 0,0 2-10 16,2 1-9-16,0 3-6 0,-2 0-9 16,0-5-5-16,0 5-10 0,0-4-3 0,0-2-6 15,-2 0-6-15,2 1-16 0,0-6-23 16,0 1-24-16,0-4-18 0,-2 1-33 15,2-1-24-15,-2-3-46 0,-2-3-39 16,-1-1-411-16,-2-4 203 0,7-2 133 0</inkml:trace>
  <inkml:trace contextRef="#ctx0" brushRef="#br0" timeOffset="-80765.47">15648 221 96 0,'0'-6'155'0,"2"0"-13"16,2-3-7-16,5-1-5 0,4 1-3 15,1-1-10-15,5-1-1 0,3-1-3 0,3 1-6 16,5 0-9-16,2-1-10 0,2 0-4 16,1-1-13-16,1 1-1 0,2 4-5 15,-2-3-11-15,-1 2-4 0,0 2-8 0,-5 3 0 16,-2-3-6-16,-4 4-5 0,-2-1-14 15,-1 3-31-15,-4 1-34 0,0 1-12 16,-3 5-27-16,0 0-24 0,-6 3-37 0,-4 4-369 16,-2 3 176-16,-4-2 116 0</inkml:trace>
  <inkml:trace contextRef="#ctx0" brushRef="#br0" timeOffset="-80556.38">15788 808 98 0,'12'3'201'16,"4"1"-9"-16,4-4-4 0,6 0-4 15,5-2-14-15,3-2-15 0,4-2-14 0,3-1-16 16,-1-2-10-16,0 1-12 0,1-2-9 16,-1 1-8-16,-5 0-15 0,-3-1-22 15,-4 2-41-15,-3 1-48 0,-3 1-47 0,-6-1-74 16,-6 1-415-16,0 0 196 0,-4 1 129 15</inkml:trace>
  <inkml:trace contextRef="#ctx0" brushRef="#br0" timeOffset="-77634.54">6917 2175 28 0,'0'0'95'0,"0"0"-5"0,0 0-3 16,0 0-7-16,0 0 0 0,0 0-3 15,0 0-1-15,4-4 3 0,-4 4 0 0,0 0-6 16,0 0-5-16,0 0 2 0,0 0-2 15,0 0-6-15,2-5 3 0,-2 5-8 16,0 0-4-16,0 0-5 0,0 0-1 16,0 0-3-16,0 0-11 0,0 0 6 0,0 0-6 15,4-3 3-15,-4 3-7 0,0 0 0 16,0 0 1-16,0 0-2 0,0 0-6 0,0 0-1 16,0 0-2-16,0 0-3 0,0 0-1 15,0 0-3-15,0 0-2 0,0 0 6 16,0 0-9-16,13 8 4 0,-9-4-2 15,1 4 1-15,1 0-4 0,2 1 1 0,0 4 0 16,4-1 4-16,-4 1 4 0,4 4 1 16,-1-3-2-16,2 3 1 0,-2-1 3 15,1 3 0-15,-2-1-1 0,2 0 1 16,0-4 10-16,-2 0 0 0,-1-3 2 0,2 0 4 16,-1 1 10-16,3-4 11 0,4-7 13 15,2-2 5-15,15-11 0 0,29-12-9 0,11-13-3 16,24-16-7-16,7-8-2 0,10-12-3 15,4-3-5-15,35-21-5 0,-3 2 1 16,5 4-4-16,-33 22-5 0,-5 1-5 16,-8 12-1-16,-15 3-2 0,-20 15-5 0,-12 3 1 15,-14 10-2-15,-14 7-1 0,-3 0-1 16,-8 5-1-16,-3 1 1 0,-3 3-1 16,0 0-2-16,-4 3 0 0,-1-2-1 15,-4 4-3-15,-1 1 2 0,-1 1-3 0,-7 2 5 16,0 0-7-16,0 0 1 0,0 0-8 15,4 7-25-15,-4-7-35 0,-6 12-37 0,3-6-41 16,-1 3-39-16,2 1-57 0,-4 1-600 16,2 2 285-16,-1 1 187 0</inkml:trace>
  <inkml:trace contextRef="#ctx0" brushRef="#br0" timeOffset="-75906.9">12717 3446 37 0,'0'0'59'0,"0"0"-34"0,0 0-67 16,0 0 15-16,0 0 9 0</inkml:trace>
  <inkml:trace contextRef="#ctx0" brushRef="#br0" timeOffset="-74155.75">7332 3788 64 0,'21'8'116'0,"-15"0"-7"0,6 1 1 0,2 5 2 15,0-1-9-15,3 3-6 0,0 1 2 16,2 0-4-16,1 4-5 0,-2-4-1 16,4 1-5-16,-3 0-4 0,-3 0-3 0,2-4 2 15,-2 2 0-15,2-3 1 0,-4-3-1 16,3-3 2-16,2-3 2 0,6-4-3 0,11-8-3 15,13-7-6-15,23-16-6 16,7-4-6-16,20-13-5 0,6-4-3 0,6-1-5 16,3 1-8-16,-4-1-1 0,0 0-5 15,-8 3-2-15,-7 5-4 0,-21 7-3 0,-6 3-2 16,-9 5 0-16,-15 5 0 0,-8 6 0 16,-8 4 4-16,-7 3-2 0,1 1-2 15,-6-1-2-15,-1 4-1 0,0 3-9 16,-4-2-21-16,-3 2-32 0,-4 2-40 0,-4 3-42 15,0 0-42-15,0 0-51 0,-21 15-475 16,7-8 236-16,-6 5 155 0</inkml:trace>
  <inkml:trace contextRef="#ctx0" brushRef="#br0" timeOffset="-73289.38">13639 4960 49 0,'0'0'67'0,"0"0"-5"0,0 0-4 15,0 0-10-15,0 0-4 0,0 0-5 16,0 0-11-16,0 0-21 0,0 0-31 15,0 0-105-15,0 0 44 0,0 0 29 16</inkml:trace>
  <inkml:trace contextRef="#ctx0" brushRef="#br0" timeOffset="-72599.45">22195 3899 17 0,'0'0'71'0,"0"0"-24"16,0 0-48-16,0 0-45 0,0 0 16 16,-9-17 10-16</inkml:trace>
  <inkml:trace contextRef="#ctx0" brushRef="#br0" timeOffset="-71350.89">7556 5195 8 0,'0'0'141'16,"-2"-4"-3"-16,2 4-13 0,-5-5-7 15,5 5-10-15,0 0-12 0,0 0-5 16,0 0-9-16,0 0-1 16,0 0-7-16,22 9-3 0,-14-6 3 0,2 5-3 0,4 2-1 15,-2 2-4-15,1-2 3 0,2 4-8 16,0 1-3-16,-3 0 3 0,4-1-6 0,-4-3-1 15,0 0 2-15,1 1 1 0,0-1 0 16,0-4-3-16,1 2 2 0,2-6 2 16,4-4-3-16,8-4-3 0,6-6-4 15,13-8-4-15,20-13-4 0,3-3-2 0,21-12-5 16,4 1-5-16,2-1 0 0,3 1-5 16,-2 3-1-16,-21 6-2 0,0 0-3 15,-3 3-8-15,-4 2 6 0,-4 3 0 0,-16 8-2 16,-9 5 0-16,-7 0-3 0,-9 5 4 15,-2 1 0-15,-2 1 0 0,-3 0-3 16,-4 2-3-16,-2 1-7 0,-1 0-19 0,-2 5-24 16,-5-1-34-16,-4 2-41 0,0 0-49 15,0 0-59-15,0 0-473 0,-17 16 237 16,4-7 157-16</inkml:trace>
  <inkml:trace contextRef="#ctx0" brushRef="#br0" timeOffset="-68277.58">23566 5141 6 0,'-8'-2'92'0,"8"2"-2"15,0 0-5-15,0 0 2 0,0 0 2 16,-8 6 3-16,8 0 8 0,0 2 3 16,2 3 3-16,2 0-1 0,-2 6-1 15,0 1 3-15,4 0-2 0,-2 4-7 0,3-1-2 16,0 0-5-16,-1-5-1 0,0 2-4 16,2-2 2-16,1 0-1 0,2-2 0 15,1-6 1-15,5 1-1 0,5-7-2 0,5-4-14 16,13-7-1-16,11-5-8 0,25-10-5 15,7-4-6-15,20-8-6 0,6-1-4 16,-2-6-5-16,2 5-4 0,-8 0-2 0,-23 9-1 16,-2 1-6-16,-6 3 0 0,-15 4-2 15,-13 5-4-15,-5 2 0 0,-5 3 2 16,-8-1 5-16,0 1 2 0,-3 4-3 16,-4 0 1-16,-2 1 2 0,-1 0-1 0,0 1 0 15,-4-1-3-15,-2 0-3 0,1 2-2 16,0 1-8-16,-5-1-29 0,0 0-22 0,-2 0-42 15,-2 4-42-15,0-6-47 0,0 6-66 16,-8-5-596-16,-1 3 284 0,-2 2 187 16</inkml:trace>
  <inkml:trace contextRef="#ctx0" brushRef="#br0" timeOffset="-67059.84">20009 8309 44 0,'0'0'114'0,"0"-5"-8"0,0 5-1 16,0-5-2-16,0 5-13 0,0 0-8 0,2-6-1 15,-2 6-4-15,0 0 5 16,0 0-7-16,0 0 4 0,0 0-8 0,12 14 2 16,-8-6-3-16,0-1-5 0,5 3-2 15,-2 1 2-15,1 1-5 0,0 1-2 0,1 1-4 16,1-1-6-16,-1 2 1 0,2-3-3 15,-1-2-1-15,0 5 1 0,1-6 3 16,2 1 1-16,2-4 3 0,4-3-3 16,4-4 0-16,11-4-4 0,11-8-4 0,22-12-5 15,11-5-1-15,24-12-4 0,6-2-3 16,0-5-3-16,2-1-1 0,-2-2-3 16,-2 1 0-16,-5 4-1 0,-5-1-3 0,-20 10 1 15,-5 0 4-15,-2 2-1 0,-11 5 3 16,-11 6-2-16,-9 0 9 0,-8 8 2 15,-2 2 4-15,-7 2 3 0,-3 0-4 0,2-1 0 16,-6 1-3-16,0 3-2 0,-2-1-1 16,-3 1 0-16,1 3-5 0,-2-2-1 15,-1 1-4-15,0 2-2 0,-1 1-2 16,-2-1-1-16,2-1-3 0,-2 3-5 0,-2 0-12 16,-2 4-23-16,4-3-28 0,-4 3-31 15,0 0-34-15,0 0-41 0,-10 16-56 16,2-8-597-16,2 0 277 0,-5 3 182 0</inkml:trace>
  <inkml:trace contextRef="#ctx0" brushRef="#br0" timeOffset="-66015.38">19386 10537 8 0,'0'0'101'0,"3"-5"0"0,-3 5-3 15,0 0 4-15,0 0-1 0,0 0 3 0,12 11-7 16,-8-5-2-16,2 1-4 0,-2 2 2 15,5 2 1-15,-2-1-2 0,-1 3-5 16,2-1-2-16,-1-1-3 0,1 0-4 16,0 1-9-16,-1-1-2 0,0-1-2 0,-1-2-2 15,2-1-1-15,0-1 1 0,1-3 2 16,4 1-1-16,6-4-3 0,6-4 0 0,14-5-9 16,11-6-3-16,29-10-3 0,26-13-5 15,10-12-3-15,3-7-4 0,11-4-3 16,11-2-3-16,31-15-2 0,-31 19-2 15,2 2-3-15,-6 4-3 0,-3 4 0 0,-9 5-4 16,-13 5 0-16,-25 9 0 0,-9 4-1 16,-12 2-1-16,-16 5 4 0,-11 6 6 15,-8 3 3-15,-5 1-1 0,-2 0 1 0,-6 3-3 16,1 0 0-16,-6 2-4 0,-4 0-1 16,-2 0-2-16,-1 4 3 0,-5 0-5 15,0 0-3-15,0 0-2 0,0 0-2 0,-17 8-16 16,11-4-26-16,-2-1-22 0,-2 3-34 15,0 0-30-15,0 4-30 0,-1 0-29 16,0 2-43-16,-2 4-466 0,1 1 235 16,0 0 154-16</inkml:trace>
  <inkml:trace contextRef="#ctx0" brushRef="#br0" timeOffset="-65209.42">20720 12209 23 0,'2'12'124'16,"2"0"-3"-16,0 4-6 0,2 1-1 16,-2 0-5-16,3 0-4 0,2 1-6 15,-1-3 1-15,3 2-3 0,3-3 1 0,-1-3 2 16,6-5-2-16,9-3-4 0,1-3-2 15,13-6-8-15,14-6-6 0,24-8-5 16,9-7 3-16,27-7-9 0,3-8-3 0,3-4-5 16,-1 1-6-16,-4-1-9 0,-8-2-5 15,-4 2-1-15,-25 12-4 0,-2 0-2 16,-6 2-4-16,-9 3-3 0,-14 8 0 0,-9 2-3 16,-10 4-1-16,-4 3 2 0,-3 3 0 15,-4-1-2-15,0 2-4 0,-4 0 0 16,0 2 1-16,-3 0 0 0,1 1-3 15,-5-1-2-15,1 1 2 0,0 2-5 16,-3 0-1-16,-2 2 0 0,-4 1 0 0,6-2-9 16,-6 2-21-16,0 0-22 0,0 0-24 15,0 0-28-15,-16 12-26 0,12-6-19 16,-3-1-26-16,-2 0-25 0,-3 4-396 16,-1 0 200-16,-4-3 132 0</inkml:trace>
  <inkml:trace contextRef="#ctx0" brushRef="#br0" timeOffset="-57234.06">10130 2655 36 0,'4'-6'31'0,"-4"6"-17"0,6-3-42 0,-6 3 9 16,6-2 7-16</inkml:trace>
  <inkml:trace contextRef="#ctx0" brushRef="#br0" timeOffset="-49394.47">11029 15575 5 0,'2'-4'104'16,"-2"4"-1"-16,6-3-2 0,-6 3-5 0,12 9 4 16,-6-2-3-16,4 7-8 0,-1 0-5 15,2 10-5-15,-3-4-2 0,7 11-6 16,-1-2-3-16,-2-2-1 0,-2 1-8 16,2 0-5-16,-3-3-5 0,0-1-1 0,-3-4-2 15,2 1 1-15,-2-5 5 0,1-3 8 16,-3 0 15-16,0-1 10 0,-2-5-6 0,3-1-4 15,-5-4-9-15,0-2-6 16,0 0-5-16,-3-15-9 0,1 1-5 0,2-1-4 16,-2-4-4-16,2-5-5 0,0 1-1 15,0-4-4-15,2 0-2 0,3 4-5 0,-1-4 0 16,3 5-1-16,-3-1-3 0,0 5-2 16,6-1 1-16,-2 5 1 0,2 2-5 15,0 5 0-15,2 1 4 0,1 4 1 16,0 4-1-16,2 4 1 0,3 5 0 0,2 3-1 15,-1 0 0-15,0 13-2 0,2-6 1 16,-1 6 0-16,-2-2-3 0,2-3 0 16,-6-1 2-16,-1-1-2 0,-1-3 9 0,-3-3 9 15,0 1 11-15,-1-5 17 0,-2 4 15 16,-2-7 0-16,-2-1-7 16,-2-2-6-16,0-4-2 0,0 0 0 0,0 0-1 15,0 0-13-15,-18-13-6 0,11 0-2 0,3-2-4 16,-3-6-2-16,5 5-2 0,2-9-6 15,2 0-2-15,3-2-4 0,1 1 5 0,3 1-3 16,1 2-2-16,0 5-2 0,6 1-1 16,-2-1-2-16,1 9 0 0,2-3-1 15,0 8 0-15,1 2 3 0,0 2-6 16,-1 6 4-16,6 2-3 0,-4 3 3 0,1 4-4 16,0 1-2-16,-2 0 4 0,3 4-1 15,-7 1-3-15,2 0 0 0,-4-1-10 16,-4 1-18-16,3 0-22 0,-4 1-26 15,-3-3-21-15,0-3-41 0,0 2-33 0,2-3-39 16,-3 0-45-16,1-3-558 0,0 1 276 16,-2-5 183-16</inkml:trace>
  <inkml:trace contextRef="#ctx0" brushRef="#br0" timeOffset="-48693.8">12210 15771 49 0,'-6'-6'120'0,"2"4"4"16,0-1 6-16,4 3-4 0,-4-8 2 0,4 8 2 16,-7-2 0-16,7 2-1 0,-2-6-3 15,2 6-7-15,0 0-8 0,0 0-4 16,-9-1-11-16,9 1-2 0,0 0-1 0,0 0 6 16,0 13-1-16,0-13-6 0,4 15-1 15,1-7-4-15,0 4-6 0,-1 2-9 16,2-1-2-16,-2 3-8 0,2-1-3 15,1 3-7-15,-1-5-6 0,-2 2-4 0,5-2-2 16,-3 1-6-16,1-1-3 0,-1 0-4 16,-2-3 0-16,0 1-3 0,0-3-3 15,-2-1-4-15,2 1-1 0,2 0-4 16,-2-3-16-16,-2 1-26 0,0 1-30 0,2-1-37 16,-2-6-39-16,-2 0-27 0,4 7-24 15,-4-7-28-15,4 3-506 0,-4-3 245 16,7 3 162-16</inkml:trace>
  <inkml:trace contextRef="#ctx0" brushRef="#br0" timeOffset="-48413.56">12788 15855 6 0,'13'6'218'0,"-11"0"-15"0,3 1-17 16,-3-1-18-16,0 3-13 0,0 3-13 16,0 1-18-16,-2-1-12 0,0 1-10 0,2 4-10 15,-2-4-10-15,2 2-15 0,-4 1-30 16,2-4-24-16,0 3-46 0,0-2-53 15,-2 1-57-15,0-6-349 0,0 3 167 0,2-7 111 16</inkml:trace>
  <inkml:trace contextRef="#ctx0" brushRef="#br0" timeOffset="-47662.04">13091 15454 167 0,'-2'-2'160'0,"2"2"-6"0,0 0-1 0,0 0 2 16,0 0-11-16,0 0-7 0,17 10-2 0,-8 2-7 15,1 0-8-15,1 4-9 0,1 4-8 16,1 1-7-16,4 4-7 0,-3-2-10 16,0 4-7-16,-2-2-6 0,1-3-6 15,-3 0-8-15,-1-1-4 0,2-6-4 16,-5 1-4-16,2-3-3 0,0 0 8 0,-1-1 8 15,0-5 7-15,-3-1-1 0,0-5-5 16,-4-1-6-16,0 0-3 0,4-12-6 16,-2 1-5-16,-2-5-2 0,4-3-7 0,-2 2-2 15,3-8 1-15,1 0-5 0,-2 2-2 16,5 1-2-16,-3 0 1 0,3 4-5 0,-1 0 0 16,0 5-2-16,4 0-1 0,-2-1 1 15,2 7-3-15,3 1-1 0,0 4-2 16,2 2 2-16,0 0 0 0,0 8-1 15,2-4 0-15,0 5 1 0,0 5 0 0,0 1-1 16,-2-2-1-16,-1 2-1 0,-2 1 4 16,-2 0-6-16,1-3 1 0,-4 4 4 15,1-9-3-15,-1 4 0 0,-5-4 1 0,2 3 2 16,-2-3 2-16,0-5-7 0,-2 0 4 16,-2-3 3-16,0 0-2 0,0 0 0 15,0 0-1-15,-2-20-1 0,4 5 1 16,0 3-4-16,1-6 2 0,2 3-2 0,1-4 0 15,0 1-2-15,2 5 2 0,1-4 3 16,2 4-5-16,-3 1-1 0,3 1 2 16,-1 3 1-16,0 3 2 0,2 2-6 0,0 3 5 15,-2 0-2-15,3 6 3 0,-2 2-3 16,1-1 5-16,-3 7-4 0,1-1-1 16,1 0 2-16,0 5-4 0,-3 0-5 0,-2 1-13 15,-2-1-23-15,3 1-25 0,-2 0-33 16,-3-2-38-16,2 2-32 0,0-3-37 15,-2 1-591-15,2-4 272 0,0-4 179 16</inkml:trace>
  <inkml:trace contextRef="#ctx0" brushRef="#br0" timeOffset="-47273.69">14158 15612 188 0,'0'-4'227'0,"2"-2"-21"0,2 2-19 16,0-3-10-16,5 4-14 0,2-1-15 15,3-1-15-15,4 1-10 0,-2 2-16 0,1 0-5 16,2 2-9-16,-2 0-6 0,1 4-6 16,-2 0-8-16,-1 5-10 0,-2 1 1 15,-3 3-5-15,1 3-6 0,-5 0-9 0,-2 3 5 16,-4 3 0-16,2-1-1 0,-4 0 2 15,-2 3-1-15,-2-3-1 0,2-1 0 16,-3 0-4-16,5-4-6 0,-2-1 0 0,2-1-7 16,0-2 1-16,2 0-5 0,0-5-4 15,2 4 3-15,4-7-4 0,0 2-6 16,3 0 0-16,-1-6 1 0,5 0-3 16,-2 0-1-16,1 0-5 0,1-6-4 0,2 6-16 15,0-7-17-15,-1 4-21 0,2-3-22 16,-4 1-24-16,2-2-26 0,0 1-23 15,-2-1-27-15,1 1-24 0,-1-1-550 16,-1-1 253-16,2-2 168 0</inkml:trace>
  <inkml:trace contextRef="#ctx0" brushRef="#br0" timeOffset="-47122.49">14689 15771 221 0,'4'0'81'0,"-4"0"6"0,0 0 18 0,0 0 6 16,0 0 13-16,2 10 9 0,-2-10 3 15,-6 13-1-15,4-2 1 0,0-1-8 16,0 4-9-16,0-1-11 0,0 1-12 0,0 4-7 15,2 3-11-15,0-6-6 0,2 4-10 16,0 0-9-16,2 2-30 0,0-6-29 16,0 5-37-16,0-6-40 0,0 2-55 15,2-2-484-15,-2-3 212 0,-4-2 139 0</inkml:trace>
  <inkml:trace contextRef="#ctx0" brushRef="#br0" timeOffset="-46402.23">15115 15358 140 0,'0'0'251'0,"0"0"-5"0,0 0-15 0,8 13-12 16,-4-3-13-16,0 3-15 0,3 2-15 16,2 5-14-16,-3 0-15 0,2 5-11 15,1-4-12-15,1 2-13 0,-2 2-11 0,1-5-12 16,-2 3-6-16,1-4-9 0,0-1-7 16,-2-1-8-16,-1-3-5 0,0-3-4 15,-1-2 2-15,0 1-2 0,0-7-8 0,-2-1-2 16,-2-2-1-16,0 0-7 0,0-18-2 15,-2 3-2-15,2-1-2 0,-2-6-8 16,2-5 1-16,-2 1-4 0,2 2-2 16,2-7-2-16,2 3 1 0,0 0 0 0,0 1-3 15,3 2 3-15,-1 2-1 0,3 2-2 16,-1 0-6-16,3 2 4 0,-1 6 1 16,0 1-5-16,2 5 2 0,0 3 4 0,-1 1-4 15,2 3 4-15,-3 3-2 0,1 4 1 16,1 1-3-16,1 2 2 0,-2 3-1 15,-1 0-1-15,-2 4-1 0,1-4 1 0,0 3 0 16,-3-1-2-16,0-4 1 0,1 2-2 16,-3-2 7-16,0 0-4 0,0-3 0 15,0-4 0-15,-4 2-1 0,2-3 7 0,-2-3-3 16,0 0 3-16,0 0-2 16,-4-18-4-16,4 9 3 0,-2-2-5 0,2-4 3 15,0-2 0-15,0-1-1 0,0 3 1 0,2-6-4 16,2 2 0-16,1 3-5 0,-3-4 6 15,5 6-2-15,-3-2 0 0,2 1-2 16,0 5 0-16,0-1-2 0,4 7 5 0,-2-3 0 16,2 6-3-16,-1 1 0 0,-9 0 1 15,21 5 1-15,-10 2-2 0,-1 4 4 16,0-1-2-16,2 5 3 0,-2 1-2 0,2-1 0 16,-3 4 3-16,-1-1-2 0,-1-1-3 15,1 4 0-15,-1-4-7 0,-3-1-16 16,0 5-15-16,0-4-18 0,-2-3-25 15,0 4-33-15,0-8-43 0,0 3-41 0,-2-2-47 16,0-1-645-16,0-3 303 0,0 1 200 16</inkml:trace>
  <inkml:trace contextRef="#ctx0" brushRef="#br0" timeOffset="-45941.63">16213 15223 29 0,'9'-8'236'0,"-1"1"-16"0,0-2-22 16,6 3-14-16,-2 1-18 0,1 0-11 0,1 3-13 16,1 0-12-16,-2 2-13 0,-1 0-6 15,2 0-10-15,-2 4-6 0,1 1-5 16,-3 6-3-16,-1-2-2 0,-5 4-1 15,0 2-1-15,-2 4 3 0,-4-1 4 0,-2 4 1 16,-2-1-4-16,-1 4 1 0,-1-3-2 16,-1 1 2-16,1 0-6 0,-2-2-1 15,0 1-13-15,4-6-5 0,0 2-2 0,4-2-3 16,0-2-6-16,0-4-8 0,4 1-2 16,0-1-4-16,4-3-9 0,0 2 5 15,4-4-7-15,0 0 1 0,-2 1-4 0,3-1-3 16,0-1-4-16,-1 2-1 0,1-1-1 15,-1 1-3-15,-2-2 2 0,2 2-6 16,-2 0 3-16,0 2 0 0,-2-3 1 16,3 1-6-16,-5 2 0 0,3-7 4 0,-1 5-1 15,-2 0-7-15,2-1-1 0,-3 3-4 16,1-3-22-16,-4 0-26 0,-2 0-37 0,-3 1-38 16,-3-2-33-16,0 2-35 0,-3-1-46 15,-4 3-762-15,-4-3 341 0,-6 3 225 16</inkml:trace>
  <inkml:trace contextRef="#ctx0" brushRef="#br0" timeOffset="-45490.97">11205 17505 11 0,'-6'7'233'0,"10"-7"0"16,15 0-9-16,6-7-3 0,13-6-10 0,39-9-8 15,32-12-6-15,21-8 0 0,16-5-4 16,49-21-15-16,8-7-4 0,15 4-1 15,11-6-9-15,8 2-2 0,-1 0 9 16,12 5-21-16,9-4 9 0,7 7-2 0,1-1-2 16,-7 3-2-16,-13 7-3 0,-7 5 0 15,-10 6-9-15,-10 5-7 0,-51 7-8 16,-8 9-10-16,-15-1-10 0,-15 7-8 16,-32 3-10-16,-14 1-9 0,-21 6-7 0,-16 3-1 15,-8 1 2-15,-7 0-8 0,-5 1-4 16,2 1-5-16,-9 0-4 0,-1 2-7 0,2 2-2 15,-8-4-5-15,1 2-8 0,-2 0-9 16,-1 2-23-16,1 0-41 0,-5-3-51 0,-6 3-55 16,13 0-48-16,-13 0-56 0,0 0-67 15,7-3-58-15,-7 3-1016 0,0-1 474 16,0 1 313-16</inkml:trace>
  <inkml:trace contextRef="#ctx0" brushRef="#br0" timeOffset="-43967.44">18821 14362 45 0,'0'0'127'0,"0"-6"0"16,0 6-3-16,0 0-1 0,0 0 2 15,19 18-2-15,-9-6-1 0,1 7-7 16,4 3-4-16,-1 4-2 0,2 3-7 15,0-1-10-15,-1 3-5 0,2-1-8 0,-2 1-6 16,-1-3-3-16,0 1-6 0,-2-5-2 16,-3-3 1-16,1-3-2 0,-3-1-1 0,-1-4 4 15,3 0 10-15,-3-1 5 0,-4-3-5 16,0-5-7-16,-2-1-6 0,0-3-5 16,0 0-7-16,0 0-2 0,-15-21-8 15,11 7 2-15,0-3-9 0,-2-4-6 0,3-6-1 16,3 4-5-16,0-4-3 0,5 0-2 15,1 1 1-15,2 2-3 0,1 2 0 16,1 3-4-16,1 2-3 0,4 4 1 16,-1 4 0-16,2 0 0 0,0 8 2 0,3 1-4 15,1 6 1-15,0 5 2 0,0 3-1 16,3 4 1-16,0 3-2 0,-2 4 0 16,1 1-2-16,-6-1 1 0,2 2 2 15,-6-6-2-15,1 2-1 0,-5-4 1 0,-2-2 1 16,1-2 1-16,-2-1 1 0,-3-6-1 15,0 3 7-15,-4-5-4 0,2-3 4 0,0-3-3 16,0 0 4-16,0 0-4 0,-12-14 0 16,10 4-2-16,2-4-1 0,0-3-4 15,5-2 0-15,-3 0 2 0,5-2-6 16,1 3 2-16,2-2-2 0,1 4-2 0,0 3 1 16,1 1 1-16,1 5 1 0,2 1-3 15,-4 3 3-15,3 3-3 0,1 3 2 16,-2 0 0-16,1 3-1 0,1 1-2 15,-2 2 1-15,2 4-7 0,-5 3-6 0,1-1-16 16,-2 1-15-16,-1-4-14 0,-2 4-14 16,1-1-16-16,-1 0-19 0,-2 1-27 15,1-3-22-15,1-3-20 0,-2 0-26 0,0 1-490 16,1-4 236-16,-1-1 156 0</inkml:trace>
  <inkml:trace contextRef="#ctx0" brushRef="#br0" timeOffset="-43584.82">19860 14510 121 0,'0'0'195'0,"-13"10"-8"16,7-3-7-16,-2 3-4 0,2 1-10 0,-1 3-10 15,4-1-9-15,1 1-12 0,2-4-6 16,5 6-10-16,2-2-9 0,-1-3-8 15,6 3-11-15,1-6-8 0,2 2-7 0,2-2-6 16,1-2-10-16,0-1-6 0,1-3-6 16,-2 0-10-16,2 0-18 0,-5-4-19 15,4 0-22-15,-6-2-19 0,3-2-3 16,-4 0-4-16,-3 1-6 0,1-2-1 0,-3 1 1 16,-2-1 7-16,0-2 5 0,0 5 2 15,-2-2 4-15,1-3 13 0,-1 6 4 16,-2 3 12-16,0-10 7 0,0 10 4 0,0 0 4 15,0 0 12-15,0 0 3 0,0 0 5 16,-7 23-2-16,7-11-2 0,-2-1-2 16,2 4-1-16,-2 2 0 0,2 1-3 0,2 0-1 15,0 1-4-15,0 2-1 0,1-3-15 16,2 1-27-16,-1-3-44 0,2 4-46 16,2-4-50-16,-2-5-452 0,3 0 211 15,-2-4 139-15</inkml:trace>
  <inkml:trace contextRef="#ctx0" brushRef="#br0" timeOffset="-43411.49">20504 14762 92 0,'4'10'144'0,"-2"4"-16"0,2 2-13 15,-2-2-6-15,2 6-10 0,-2-2-17 16,0 0-13-16,1-1-32 0,-1 4-41 15,0-6-56-15,-2 1-216 0,3-5 94 0,-3-1 61 16</inkml:trace>
  <inkml:trace contextRef="#ctx0" brushRef="#br0" timeOffset="-42809.62">21223 14205 125 0,'0'0'227'0,"4"22"-13"0,0-10-10 0,-2 2-8 16,6 5-10-16,-4 4-14 0,2 0-19 16,0 5-11-16,3-5-10 0,-1 1-14 0,-2 1-12 15,-1-3-10-15,1-3-7 0,-2-2-9 16,3-2-1-16,-3-2 10 0,-2-1 2 15,2-3-7-15,-2-5-8 0,0-2-11 16,-2-2-3-16,0 0-5 0,0 0-7 0,2-23-2 16,-2 10-10-16,4-5-1 0,-2 0-5 15,4-5-3-15,0-4-3 0,0 4-5 16,2-1 1-16,1 1-4 0,-1 2-3 16,1 1 0-16,1 7-3 0,1 2-2 0,-1 1-1 15,1 5 0-15,2 3 1 0,-3 4-2 16,5 1 0-16,0 5 0 0,-2 2 1 0,3 5 0 15,0 2-6-15,-2-2 5 0,1 4 0 16,-2-1-1-16,-1-2-2 0,-1-5 1 16,0 3-1-16,-3-3 0 0,1 0 2 15,-1-2 8-15,-2-5 2 0,-2-1-3 0,0-3 3 16,-4 0-6-16,12-7-2 0,-8-2 0 16,2-3-2-16,0-1 0 0,3-9 0 15,-1-2-9-15,3 1 10 0,0-2-4 16,-1 2 0-16,2 2-1 0,0 3-2 0,0-1 3 15,-2 6-7-15,1-2 5 0,0 7 0 16,-3 6-2-16,3-3 1 0,-1 10-1 0,-1-3 2 16,2 9 0-16,-3 1 0 0,0 1-3 15,3 6 3-15,-4 1-4 0,1 3-10 16,-2 0-12-16,0 2-19 0,-1-4-18 16,-1 1-21-16,0-5-25 0,0 1-31 0,-2-3-30 15,5 1-36-15,-3-5-16 0,3-2-604 16,-1-5 280-16,2-2 185 0</inkml:trace>
  <inkml:trace contextRef="#ctx0" brushRef="#br0" timeOffset="-42595.6">22085 14353 37 0,'6'-3'111'15,"-2"-1"-4"-15,-4 4 8 0,9-3 22 16,-9 3 7-16,10 0-1 0,-10 0-4 0,13 5-8 16,-4-1-3-16,-1 0-9 0,0 2-6 15,3-2-1-15,2 4-11 0,-1 1-4 16,3-1-10-16,0 4-2 0,-2 0-3 15,-3 0-4-15,1 1 1 0,-4-1-5 0,-1 2-6 16,-2 0-8-16,-2-1-7 0,-4 1-4 16,0-1-7-16,-4 2-21 0,2-4-43 15,-6 2-45-15,2-6-54 0,0 2-46 0,-2-4-559 16,1-5 246-16,-2-3 164 0</inkml:trace>
  <inkml:trace contextRef="#ctx0" brushRef="#br0" timeOffset="-42459.39">22127 14140 101 0,'5'-15'186'0,"-3"2"2"0,2-1-4 16,0-1-16-16,4 2-13 0,0 2-14 0,4-2-15 15,-2 3-14-15,1 1-10 0,-1-2-16 16,1 4-33-16,0 1-50 0,-3 2-52 16,2 2-57-16,4 1-387 0,-2 2 167 0,-4 4 111 15</inkml:trace>
  <inkml:trace contextRef="#ctx0" brushRef="#br0" timeOffset="-42303.49">22556 14280 79 0,'5'18'210'0,"-2"3"3"0,-1-1-5 15,0-3-11-15,2-1-16 0,-2 2-18 0,0 0-15 16,0 1-14-16,0 0-14 0,0-3-13 16,-4 4-28-16,0-4-49 0,0 0-65 15,2 1-74-15,-4-4-478 0,-4-1 200 16,2-2 131-16</inkml:trace>
  <inkml:trace contextRef="#ctx0" brushRef="#br0" timeOffset="-41725.53">22786 13714 41 0,'2'-2'243'0,"-2"2"0"0,0 0-14 0,0 0-16 16,19 21-18-16,-7-7-16 0,-1 10-17 15,4 2-16-15,-1 7-13 0,4 5-11 0,-2 4-14 16,-1 0-9-16,0 0-9 16,-2-6-7-16,-3-7-12 0,-2-3-4 0,2-3-10 15,-2-4-4-15,-4 0-4 0,4-6-1 16,-6-3-6-16,3-5-5 0,-3-2-4 0,-2-3-2 15,0 0-4-15,6-21-2 0,-2 5-4 16,1-1-3-16,1-5-3 0,0-3 7 16,5 2-9-16,-3 0-1 0,0 1-2 15,6 3-1-15,-2-1-1 0,1 3-3 0,0 2 1 16,-1 3-1-16,3 1 0 0,2 5-1 16,0 0 1-16,2 5-3 0,0-2 1 0,2 6-1 15,1 0 0-15,-2 3 1 0,4 2-1 16,-1 1 2-16,1 1-1 0,-4 0-2 15,2 1-1-15,-3-3 0 0,-4 0 3 16,0 1 0-16,-3-2-2 0,1-1-1 0,-2-3 2 16,-5 0-1-16,0-3 1 0,-6 0-1 15,10-8 1-15,-5 0-2 0,0-1 0 16,-1-7 2-16,2 1-4 0,0-2 0 16,3-2 2-16,-1-2-4 0,3 0 3 0,0 2-1 15,-1 3-1-15,2-1 0 0,2 3 0 16,0 2 0-16,1 5 0 0,0 1 0 15,0 3 3-15,-1 3-1 0,2 4-1 0,-4 4 3 16,2 2-2-16,2 3 4 0,-2 6 1 16,-3 2-4-16,1 4-10 0,-3-1-23 15,0 1-31-15,-1 2-36 0,0 0-37 0,3-2-28 16,-2 0-30-16,-1-5-585 0,0-3 265 16,5-4 175-16</inkml:trace>
  <inkml:trace contextRef="#ctx0" brushRef="#br0" timeOffset="-41413.36">24195 13789 194 0,'0'0'228'0,"0"0"-6"16,-9 22-14-16,7-11-9 0,0 7-9 16,0 3-13-16,2 1-16 0,0 7-12 0,2 2-13 15,0-2-11-15,4 4-11 0,2 1-8 16,0-5-7-16,2 1-8 0,3-3-10 15,2-2-5-15,2-4-6 0,-1-3-6 16,4-5-5-16,-1-1-7 0,2-4-5 0,-4-3-6 16,2-2-2-16,-4-3-3 0,-3-2-5 15,3-2-2-15,-6-1 0 0,-3 0 0 0,-4-4-1 16,-2 1-1-16,-6 2-5 0,-2 4 0 16,-6-3-5-16,-2 5-1 0,-6 5 1 15,-3-4-3-15,-3 6-1 0,2 4-6 16,-4 3-29-16,0 0-43 0,1 1-49 0,5 2-58 15,3-2-74-15,2 0-654 0,6-5 306 16,3-2 202-16</inkml:trace>
  <inkml:trace contextRef="#ctx0" brushRef="#br0" timeOffset="-41220.96">24798 14228 129 0,'6'11'218'0,"1"-3"-18"0,-2 4-18 16,-1 1-21-16,0 0-16 0,-2 3-14 0,-2-1-11 15,0 2-21-15,0-2-41 0,0 3-44 16,0 0-47-16,-2 0-64 0,-2-5-355 0,2 0 154 16,-3-2 101-16</inkml:trace>
  <inkml:trace contextRef="#ctx0" brushRef="#br0" timeOffset="-40640.71">25029 13502 30 0,'0'0'203'0,"0"0"-11"0,19 14-16 15,-12-3-12-15,-1 2-12 0,2 2-18 0,0 7-14 16,0-2-9-16,0 5-12 0,0 0-7 16,0 2-11-16,1 0-3 0,0-5-10 15,-1-1-6-15,-4-4-10 0,0 0 1 0,1-4-6 16,-1 4 12-16,0-6 6 0,-2-3 2 16,2-5-5-16,-2 0 0 0,-2-3-7 0,0 0-3 15,11-14-4-15,-4 4-7 0,-1-3-4 16,0-3-4-16,0 0-3 0,5-4-3 15,-2 1-4-15,-1-2-4 0,3 2 4 16,1 0-8-16,1 2 0 0,-2 2 1 0,1 2-4 16,0 3-3-16,0 1 0 0,0 1-2 15,1 3 0-15,0 2 1 0,-3 1 7 16,3 4 4-16,-3 1-1 0,4 2 1 16,-6 1 3-16,0-1 1 0,0 1 2 0,1-1-2 15,-2 3 5-15,-1-2 0 0,0 0-1 16,1-1-6-16,-3 1 2 0,2-2 0 15,-2 0-2-15,-2 2-2 0,2-3 0 16,-4-3 0-16,9 6-2 0,-6-4 0 0,1 2-2 16,-2-1-1-16,-2-3-2 0,4 8 0 15,0-2 0-15,-2-1-4 0,2 1 2 0,0 2-1 16,1-1-1-16,-3 1 0 0,3 0 1 16,1 0-3-16,-2-1-1 0,0 1 2 15,2-2-4-15,1-1 1 0,-3 0-1 0,2-1-4 16,3 1-16-16,-3-2-25 0,3 0-34 15,-1-2-29-15,-2-1-35 0,-6 0-29 16,20-4-26-16,-12 2-29 0,2-2-564 16,1 1 268-16,-2-3 176 0</inkml:trace>
  <inkml:trace contextRef="#ctx0" brushRef="#br0" timeOffset="-40159.82">25594 13695 73 0,'2'-8'182'0,"-2"-2"-11"15,4-1-9-15,0 2-9 0,4-2-12 0,0-1-13 16,0 0-7-16,0 4-8 0,5-4-10 16,-2 4-9-16,2 0-8 0,-1 2-3 15,1 4-4-15,0 1-1 0,-1 2-1 0,1 5-3 16,0 1-3-16,2 4-7 0,-3 3-7 16,1 3-2-16,0 1-5 0,-3-1-7 0,3 4-5 15,-2 0-1-15,-1 2-3 0,-1 0-11 16,1-1-29-16,-4-1-34 0,3 2-41 15,0-2-46-15,-3-6-51 0,-2-1-488 16,4-1 226-16,-4-5 150 0</inkml:trace>
  <inkml:trace contextRef="#ctx0" brushRef="#br0" timeOffset="-39906.47">26138 13764 94 0,'9'-11'178'0,"-1"5"-6"16,3-1-4-16,-3 2-5 0,3-1-6 16,-2 2-11-16,-1 1-4 0,2 0-5 15,0 6-9-15,2-2-11 0,-4 3-10 16,2 4-8-16,-1 0-7 0,-3 2-6 0,3 2-8 16,-3 3-7-16,1 1-1 0,-1 2-8 15,-2-2-9-15,-2 3-4 0,0 0-5 16,0 2-4-16,-2-4-10 0,2 0-30 0,-2 0-42 15,0-1-57-15,0-3-56 0,-2 1-589 16,-2-6 253-16,0 3 167 0</inkml:trace>
  <inkml:trace contextRef="#ctx0" brushRef="#br0" timeOffset="-39732.64">26159 13971 56 0,'-6'-5'266'0,"4"3"0"0,2 2-16 15,4-8-23-15,9-1-23 0,1 2-19 16,12 0-21-16,0-3-16 0,5 1-22 0,3-3-38 16,0 3-47-16,-2-4-50 0,1 3-51 15,3-2-50-15,-4 3-48 0,-7 1-415 16,5 1 195-16,-2 0 128 0</inkml:trace>
  <inkml:trace contextRef="#ctx0" brushRef="#br0" timeOffset="-36974.94">12655 17773 33 0,'14'0'159'0,"6"0"-12"0,-1 2-2 15,6 8-6-15,5 1-4 16,-3 8-5-16,1 0 1 0,1 9-9 0,-1 2-4 16,-4 4-7-16,-1 0-8 0,-6-2-5 15,-2-1 5-15,-5 1-1 0,-4-3-3 0,-2-2-2 16,4-2-1-16,-6-5 0 0,0-4 3 16,-2-1-9-16,-2-8-7 0,0-1-9 15,-4-4-8-15,6-2-9 0,0 0-6 16,-8-23-5-16,6 4-4 0,2-4-9 0,4-3-2 15,4-9-5-15,4 5-4 0,0-3-1 16,5-1-3-16,2 7-4 0,0 5 1 16,-1 3-6-16,0 6 2 0,4 4 0 0,-4 9 3 15,3 0 2-15,3 9 0 0,-1 2 3 16,2 6-2 0,3 4-2-16,3 5 1 0,1 1-2 0,-2 2 2 0,-3-9-6 15,3 1 1-15,-2-2-1 0,1-3 1 0,-5-4-1 16,4-5-3-16,-3-1 3 0,0-10-2 15,2 1-2-15,-1-9-2 0,4-1 0 0,-5-6 1 16,-1-5-1-16,-4 2-3 0,0-5-2 16,-6-2 1-16,-1-3 2 0,-5 5-4 15,-4 1 4-15,-4 2-1 0,-2 4-1 16,-2 1 1-16,-4 5 8 0,-3 1 7 0,-3 5 0 16,-2 8 7-16,-2 0 4 0,0 6 0 15,2 2 0-15,-3 5-4 0,2 0 3 16,4 7-7-16,3 0 0 0,4 4 1 15,3-4-2-15,3 5-4 0,7-2-2 0,-1-1 3 16,6 2 2-16,3-3-7 0,2-8 3 16,4-3-3-16,1 2-3 0,3-6-1 15,-4-6 0-15,4-4-5 0,1 2-5 0,0-5 3 16,-1-6-3-16,0 1 1 0,-4-1-1 16,3-2-2-16,-6-5 7 0,-3 5-6 15,0-4 6-15,-2 4-4 0,-3-4 3 0,0 8 1 16,-2-3-4-16,-2 3 6 0,0-3-4 15,-2 5 1-15,0 2-7 0,3 1-1 16,-3 0 2-16,1 0 4 0,-5 6-3 16,0 0 0-16,14 6 4 0,-3 0-2 0,-3 0-2 15,5-4 2-15,0 6-1 0,-1 2-2 16,3-5-2-16,2 3-3 0,0-3 2 16,2 1-4-16,-2-6-2 0,2 1-6 15,2-2-2-15,-2 1 0 0,1-6-5 0,0 1 2 16,0-1-8-16,-2-1-2 0,4-5 1 15,-5 5 3-15,-1 1-1 0,-2-1 1 0,0-1 5 16,-1 3 2-16,0-1 1 0,-3 2 0 16,1 0 4-16,1-2 3 0,-1 3 1 15,4-3 1-15,-1 2 2 0,2 0 2 16,0-1 0-16,3-3 4 0,-1 2-1 0,2-1 2 16,0-1 2-16,-4-5 1 0,2 1 1 15,-4-1 4-15,-1-2 6 0,-5-1 1 16,1 3 2-16,-6-2 5 0,-1-3 7 0,-4 4-6 15,-6-6 0-15,-2 5-5 0,-5 2-3 16,-4-2 0-16,-2 3-1 0,3 5-2 16,-4-1-4-16,3 0-19 0,0 4-20 15,2 3-29-15,4 1-36 0,2 0-37 0,3 5-31 16,4-3-39-16,0 4-582 0,4-6 269 16,4 8 177-16</inkml:trace>
  <inkml:trace contextRef="#ctx0" brushRef="#br0" timeOffset="-35491.96">15115 17341 223 0,'-13'-2'250'16,"13"2"-16"-16,-17 8-13 0,9-1-12 15,-3 5-12-15,3-3-17 0,-1 10-16 0,0 0-15 16,5-3-13-16,2 4-15 0,2 1-9 15,2 1-14-15,4 4-8 0,1-5-7 16,6 2-6-16,-1-2-9 0,1-2-4 0,4-6-7 16,2 1-4-16,0-1-8 0,0-7-4 15,0-5-3-15,3-1-6 0,-6-1-2 16,4-10-2-16,-2 3-4 0,1-6-2 0,1 1-4 16,-6-2 0-16,2-5-3 0,-4 5 1 15,-2-6-2-15,-3 4 0 0,-3 2-3 16,-2 0 5-16,-2 1-6 0,-2 0 6 15,-2 7 6-15,-3-5 1 0,1 9-1 0,-2-2 0 16,0 5 2-16,8 0 1 0,-20 7 0 16,12-1 1-16,-1 1-2 0,3 0-5 15,2 5 4-15,1-4-5 0,1 8 1 16,2-4 0-16,2 2-7 0,5-5 4 0,1 5 11 16,1-3-1-16,1-1-9 0,6 0-2 15,0-7 2-15,5 3-4 0,3-6-16 16,-2-2-4-16,2-4-11 0,2-1-9 0,-1 1-3 15,-1-7-2-15,-4-1-1 0,-2 1 2 16,2-2 4-16,-3-1 3 0,-2-3 1 16,-2 5 2-16,-3 0 10 0,-4 2 12 0,4 3 7 15,-2 1 1-15,-2-3 5 0,0 5-5 16,-1 0 2-16,1 4-3 0,-6 2-2 16,0 0 3-16,11 8-2 0,-9-2 3 0,2 0-3 15,-4 1-2-15,4 1 0 0,1-1-2 16,-1 0 2-16,-2 4-1 0,2-8-4 15,0 2 6-15,-2-2-4 0,2 0 5 16,-4-3-1-16,14 0 0 0,-14 0 3 0,12-6-7 16,-6 1 0-16,3 2 2 0,-1-3-5 15,1 0 0-15,-3-1 1 0,3 1-3 0,-3 6-3 16,2-6 3-16,-2 4 4 0,4 2-6 16,-10 0 0-16,18 2 1 0,-10 4 0 15,4-6 0-15,-2 6 2 0,3-1 3 16,-1-3 1-16,5 4 1 0,2-6-2 0,3 0-1 15,3 0 1-15,3-6 0 0,-2-1-2 16,6-7 7-16,-4 1-6 0,-1-6 1 16,1-4-2-16,-4-4 1 0,-1-5 5 15,-4-4 8-15,-2-6-2 0,-5 0 0 0,-4-6-1 16,-2-1 2-16,-6 1-8 0,-6-7 4 16,-2 0-2-16,-6-15 18 0,-3 16 2 15,2 6 15-15,0 8 0 0,1 7 9 0,-2 8-4 16,2 0-4-16,1 11-1 0,2 2-7 15,1 11 1-15,1 1-3 0,1 5 2 16,2 10-5-16,3 4 3 0,3 6-5 0,3 13-2 16,3 4 1-16,4 6-1 0,5 5-3 15,7 10-1-15,0 0-1 0,2-15-3 16,-3-6-2-16,5-2-4 0,-2-6 1 16,2 0 3-16,-2-7-5 0,-1-4 4 0,3-3-8 15,-8-7 0-15,4-2-5 0,-1-2-6 16,-1-6-10-16,0-3-4 0,-1 0-2 0,-2-9 3 15,0 4-5-15,0-4-2 0,-2-2 5 16,-3 2 4-16,1-3 5 0,0 3-3 16,-3 2-1-16,-1-5 5 0,1 4 1 15,-3 1-2-15,-1 1 0 0,1 0 3 0,-3 4-6 16,2 1 5-16,0-3 0 0,-6 4 1 16,0 0 4-16,16 5-2 0,-10 3-2 15,0-2 0-15,0 0 2 0,2 1 5 16,3 1-5-16,0-1 2 0,-1-1-3 0,1 2 1 15,-1-2-4-15,2-2-3 0,0-1-1 16,-2-2-5-16,3-1-4 0,0-1-1 0,-1-2-6 16,3-1-1-16,0-2-1 0,-2-2 2 15,-3-3 5-15,6 3 3 0,-6 2 1 16,-2-1 0-16,1 5 4 0,-1-4 2 16,-2 0-2-16,1 4-1 0,2-3 2 0,-1 3 5 15,2 2 1-15,0 0 4 0,2 0-4 16,-2 0 0-16,5 2 0 0,-2-2 4 15,2 4 0-15,-1-3-2 0,4-1 1 16,-2 0-4-16,1 0-1 0,2-1 4 0,0-3-2 16,-2 2 4-16,-4-4 0 0,-1 0 0 15,-1-1 1-15,-4 1 2 0,-1-3 1 0,-6 3-4 16,0-2 3-16,-6 1-2 16,-1-5 8-16,0 5-2 0,-3 0 2 0,2-2 4 15,0 1-3-15,1 0 3 0,0 3-4 16,1-1-2-16,2 0-1 0,0 0-5 0,4 4-1 15,0 2-6-15,6-14-6 0,0 8-7 16,3-5-4-16,2 1 5 0,-3 3-2 16,2-5 3-16,4 5 2 0,-2-4 1 15,-2 3 7-15,3-2-3 0,-2 3 5 0,-2-1-2 16,-1 2 5-16,0 0-1 0,-2 1 16 16,3 3 9-16,0 2 0 0,-9 0 3 0,14 6 4 15,-5-5 0-15,-1 5-3 0,3 0-2 16,-3 2 0-16,1-1 1 0,1 3-7 15,-2 1 2-15,4-1-5 0,-4 1 0 0,2 2-12 16,-1-5-17-16,-3 4-33 0,1-5-33 16,-1 1-35-16,0-1-30 0,-1-1-30 15,-1 0-40-15,0-5-659 0,-4-1 299 16,0 0 197-16</inkml:trace>
  <inkml:trace contextRef="#ctx0" brushRef="#br0" timeOffset="-35296.57">15849 16912 98 0,'-55'2'277'0,"15"-2"-18"0,13 0-22 16,5-2-25-16,12-2-24 0,8-3-18 0,10-2-18 16,8-3-16-16,14-7-17 0,15-2-23 15,23-4-26-15,5-7-25 0,4 3-29 16,-1-3-45-16,1 5-46 0,-4 0-72 0,-7 2-474 15,-11 6 211-15,-10 0 140 0</inkml:trace>
  <inkml:trace contextRef="#ctx0" brushRef="#br0" timeOffset="-34873.73">17757 16775 97 0,'-12'-7'263'0,"0"-5"-16"0,-3 4-18 0,-2 3-18 16,-4-1-16-16,1 4-19 0,0 2-15 15,1 2-14-15,0 2-16 0,0 6-14 16,1 1-11-16,2 4-11 0,5 1-8 16,3 0-11-16,3-1-7 0,5 4-4 0,7-6-7 15,-1 4-6-15,7-4-5 0,1 0-3 16,2-6-7-16,2-5-3 0,2-2-1 15,1-2-4-15,3-9-5 0,-2 2 0 0,0-12-2 16,-1-1 3-16,-5-4 7 0,0-6 4 16,-6 1 0-16,-2-6 5 0,-4 0 18 15,3 8 25-15,-5 2 17 0,3 1 3 16,-5 5 7-16,2 2-10 0,-2 2-1 0,-2 9-16 16,0 2-4-16,-1 6-2 0,3 0-3 15,-4 16-10-15,4 3-3 0,0 3-3 16,0 11-6-16,4 9-10 0,1 5-19 15,3 1-25-15,0 2-38 0,3-3-30 0,1-3-40 16,0-6-40-16,-2-2-37 0,-2-3-39 16,0 1-25-16,-1-8-30 0,-4-2-17 15,-3-4-630-15,-8 1 316 0,-2-1 207 0</inkml:trace>
  <inkml:trace contextRef="#ctx0" brushRef="#br0" timeOffset="-34556.82">14361 18936 221 0,'-62'34'317'0,"18"-13"-28"16,15 0-21-16,13-8 2 0,14-1-22 16,20-9 3-16,18-3-13 0,50-15-15 0,47-8-19 15,18-15-18-15,48-9-12 0,10-12-6 16,18-10 3-16,13-6 10 0,7-5-7 15,1-2-9-15,4 3-12 0,-7-2-17 0,-8 6-12 16,-12 4-13-16,-25 4-12 0,-51 19-10 16,-16 1-9-16,-19 9-9 0,-31 7-6 15,-15 4-9-15,-13 6-18 0,-15 6-15 16,-9 0-14-16,-3-4-23 0,-6 6-26 0,-2 0-29 16,-1 0-33-16,-1-4-31 0,-4 4-39 15,0-2-40-15,0 0-33 0,0 2-48 0,3-5-39 16,-2 3-753-16,-2 0 369 0,1-4 243 15</inkml:trace>
  <inkml:trace contextRef="#ctx0" brushRef="#br0" timeOffset="-34384.85">18522 17311 20 0,'7'-6'258'0,"-1"0"-4"16,-2-1-20-16,5-1-25 0,4 0-21 15,1-3-19-15,6 2-23 0,0-2-33 16,2 2-44-16,-1-4-53 0,3 1-68 0,-6 3-106 16,4-3-341-16,-8 5 170 0,-3 1 112 15</inkml:trace>
  <inkml:trace contextRef="#ctx0" brushRef="#br0" timeOffset="-34206.81">18609 17560 264 0,'-4'21'297'0,"6"-8"3"16,2 1 11-16,5-9-17 0,3-3-35 15,8-4-25-15,2-5-40 0,10-5-61 0,0-3-87 16,-2-4-98-16,3-4-96 0,-5-2-577 16,0-3 246-16,-7-1 163 0</inkml:trace>
  <inkml:trace contextRef="#ctx0" brushRef="#br0" timeOffset="-12581.66">16897 17661 19 0,'-4'-5'60'16,"4"5"-2"-16,0 0-7 0,0 0-1 0,-7-1-8 15,7 1-4-15,0 0-3 0,-4-6-1 16,4 6-5-16,0 0-5 0,-4-6-4 16,4 6-2-16,0 0 0 0,0 0-3 0,0 0-1 15,-6-1-7-15,6 1-2 0,-7-5-4 16,7 5-9-16,0 0-6 0,-9-1-8 0,9 1-13 16,-6 0-9-16,6 0-98 15,0 0 49-15,-10-2 31 0</inkml:trace>
  <inkml:trace contextRef="#ctx0" brushRef="#br0" timeOffset="-163462.55">7498 5502 70 0,'0'0'108'0,"-2"-4"-16"16,2 4-5-16,0 0-3 0,0 0-12 0,0 0 3 15,0 0-7-15,0 0-10 0,0 0-4 16,0 0 2-16,0 0-3 0,-10 11 4 16,10-11-1-16,-2 11-7 0,2-5-1 0,0 2-1 15,0-3 3-15,0 3-9 0,0-1-2 16,0-1-4-16,0 1 0 0,0-1-3 16,2-1 3-16,-2 1 7 0,0-6 4 0,0 7 5 15,2-3 12-15,-2-4 9 0,0 0 1 16,0 0-7-16,0 0-1 0,0 0 0 15,6-20-8-15,-6 5-7 0,4-2-3 16,-1-8-3-16,-1-1-7 0,0-5-1 0,3 1-5 16,-3-6-2-16,2 5-1 0,2-5-3 15,0 1-1-15,-1 7 0 0,1 1-2 16,2 5 0-16,-1-2-4 0,2 2-4 0,-3 6 0 16,2 3 1-16,0 2-2 15,6 5 3-15,-2 5-2 0,1 1 0 0,6 3 0 0,2 5 0 16,1 3-1-16,2 5-1 0,2 2-3 15,1 1 2-15,-1 3-1 0,2 0 0 16,-3-1-1-16,0 0-1 0,2 0 1 16,-3-3-1-16,-3-3 6 0,0-5 3 0,-2 3 11 15,-3-4 10-15,-2-1 5 0,1-2 8 16,-2-6-3-16,-1-3-2 0,-1-2-2 16,1-5-4-16,-1-5-2 0,0-4-6 0,-1-2-4 15,-2-4-2-15,1-2-4 0,2-3 1 16,-3-2-7-16,1 1 0 0,-3 4-4 15,2 2 1-15,-1 1-5 0,-1 3 1 0,1 2-1 16,-3 4-4-16,2 0 3 0,-2 1-3 16,4 3-2-16,-1 1 1 0,4 3 3 15,-1 1-5-15,3 4 2 0,0 2 1 16,2 0-2-16,1 2 4 0,4 2-6 0,-4-1-2 16,4 3-2-16,3 1 2 0,-5-1-2 15,4 2 3-15,-3-3-2 0,2 4 2 16,-2-4-1-16,1 1 3 0,-4-2 0 0,-1-1-3 15,2 1 4-15,-4-2-1 0,-1 0 1 16,1-2-1-16,2-5 2 0,-1-2-3 16,0-4 1-16,0-1 1 0,1-1 1 15,-2-4 1-15,0 0-3 0,-1-4-1 0,3 2-2 16,-2 0 0-16,-1 2 1 0,-3 2-1 0,-1 1-2 16,3 3 1-16,-3-1-1 0,1 4 2 15,-1 2-2-15,0 1 1 0,4 4 0 16,0 1 2-16,3 4 1 0,0 1-2 15,2 1 3-15,-1 1 1 0,2 3-3 0,0-1 1 16,2 1 1-16,-2 1 0 0,2-1 3 16,-1 0 0-16,-1-3-1 0,0-1-3 15,-2 0-26-15,2-3-36 0,-1-3-43 0,-3 0-53 16,6 0-44-16,-6-3-67 0,1-1-577 16,-2-2 287-16,-3-2 190 0</inkml:trace>
  <inkml:trace contextRef="#ctx0" brushRef="#br0" timeOffset="-162169.76">23312 4250 37 0,'0'0'55'0,"-12"-2"-6"0,12 2-4 0,0 0-3 16,0 0-4-16,0 0-1 0,0 0-5 16,0 0-7-16,0 0 1 0,0 0-4 0,0 0-9 15,0 0-9-15,0 0-11 0,0 0-13 16,0 0-12-16,0 0-93 0,0 0 43 15,0 0 27-15</inkml:trace>
  <inkml:trace contextRef="#ctx0" brushRef="#br0" timeOffset="-160730.74">23406 4159 71 0,'2'-5'76'0,"-2"5"3"0,0 0-10 0,0 0-3 16,0 0-8-16,0 0-2 0,0 0-6 15,2-6 1-15,-2 6-5 0,0 0 6 16,0 0-12-16,0 0 1 0,0 0-5 16,0 0 12-16,0 0-15 0,0 0 2 0,0-6-6 15,0 6 3-15,0 0 5 0,0 0-10 16,0 0 4-16,0 0-3 0,0 0-7 15,0 0 7-15,0 0 1 0,0 0-7 0,0 0 6 16,0 0-9-16,0 0 3 0,0 0 0 16,0 0-4-16,0 0 5 0,0 0-8 15,0 0 5-15,0 0-6 0,2-5 1 0,-2 5-2 16,0 0 2-16,0 0-2 16,0 0-1-16,0 0 6 0,0 0-3 0,0 0-3 15,0 0 5-15,0 0-5 0,0 0 1 16,0 0-2-16,0 0 7 0,0 0-7 0,0 0 0 15,0 0 0-15,0 0-2 0,0 0 2 16,0 0-8-16,0 0 2 0,0 0 1 0,0 0 3 16,0 0-5-16,0 0 4 0,0 0-1 15,0 0 2-15,0 0-6 0,0 0 0 16,0 0 5-16,0 0-3 0,0 0 0 16,0 0-3-16,0 0 2 0,0-5-2 0,0 5 0 15,0 0 3-15,0 0-1 0,0 0-2 16,0 0 4-16,0 0-1 0,0 0-14 15,0 0 16-15,0 0-6 0,0 0 0 16,0 0-2-16,0 0 1 0,0 0 3 0,0 0-5 16,0 0 7-16,0 0-4 0,0 0 2 15,0 0-5-15,0 0 1 0,0 0 1 0,0 0 2 16,0 0-3-16,0 0-6 0,0 0 7 16,0 0 2-16,0 0-3 0,0 0-2 15,0 0 3-15,0 0 2 0,0 0 2 16,0 0-3-16,0 0-4 0,0 0 7 0,0 0-5 15,0 0-2-15,0 0-1 0,0 0-13 16,0 0-2-16,0 0-10 0,0 0 1 16,0 0-20-16,0 0-16 0,0 0-19 15,0 0-18-15,0 0-28 0,0 0-278 0,0 0 138 16,0 0 92-16</inkml:trace>
  <inkml:trace contextRef="#ctx0" brushRef="#br0" timeOffset="-159324.68">23378 4046 44 0,'0'-6'102'0,"0"6"-1"16,0 0-5-16,-4-5-2 0,4 5-8 0,0 0 0 15,0 0-17-15,0 0 0 0,0 0-6 16,0 0-8-16,0 0-1 0,0 0-2 15,0 0-4-15,0 0 4 0,0 0-4 16,0 0-1-16,0 0 0 0,4 21 0 0,0-14 2 16,-2 1 1-16,0 1 1 0,2-1 0 15,1 2-1-15,-3 1 2 0,2-2 0 16,1 1-1-16,-1-1 1 0,-2 0 2 16,2-1 2-16,3 0 5 0,-3 0 0 0,0-2 0 15,2 0 3-15,0-3 3 0,4 1 10 16,0-4 4-16,2-3 2 0,6-4 0 0,2-2 0 15,6-8-5-15,1-4-2 0,11-8-5 16,9-11-4-16,-1-4-4 0,1-2-9 16,2-1-3-16,-1 3-7 0,0-1-3 15,-9 9-4-15,-7 5-7 0,0 3 4 16,-7 4-3-16,1 4-2 0,-5-1 3 0,-4 3 4 16,-1 3-11-16,2 2 3 0,-4-1-4 15,-1 6 0-15,-2-3-7 0,0 2 0 0,-3 2-2 16,0-2-4-16,0 3 0 0,-1 2-4 15,-2-2 2-15,1 0-3 0,-2 1-1 16,2 1-1-16,-2 1-4 0,1 2-3 0,-5 1-8 16,6-4-11-16,-6 4-14 0,6-2-18 15,-6 2-21-15,0 0-21 0,0 0-17 16,13 7-20-16,-13-7-20 0,5 7-12 0,-3-1-14 16,-2 1-19-16,2 0-12 0,-4-2-497 15,2 3 240-15,0 1 159 0</inkml:trace>
  <inkml:trace contextRef="#ctx0" brushRef="#br0" timeOffset="-150540.6">15509 16158 34 0,'0'0'72'15,"-12"0"-5"-15,4 0-2 0,8 0-3 16,-17 4-4-16,7-4-9 0,-3 1 4 16,0 2-2-16,-1 0 6 0,-4-1-8 15,2 0-1-15,-1 2 3 0,-3-4 1 0,6 0-4 16,-6 0-5-16,4 0 2 0,-1-6 8 15,2 4-10-15,-2-4-7 0,5-1-4 16,0-1 0-16,2-5-5 0,6-4-1 16,2-3-4-16,4-5-1 0,8-11-2 0,8-11 2 15,9-14 4-15,11-6-5 0,19-11-2 16,13-4 1-16,5 7-4 0,0-2-3 16,6 6 1-16,-1 4 3 0,-16 17-3 0,-5 4-5 15,-4 9 2-15,-15 7 1 0,-8 8-7 16,-7 3 0-16,-3 4 3 0,-6 3 8 15,0 2 1-15,-4 1-3 0,-5 1-2 0,-3 2 5 16,-4 2-10-16,0 4 2 0,-15 0-1 16,-2 3-5-16,-6 4 7 0,-11 4-5 15,-9 7-1-15,-20 11 4 0,-7 0-3 0,-2 4 1 16,-2 5 0-16,0 0-6 0,0 0 1 16,0 1 0-16,0 2-2 0,3-7 0 15,4 1 4-15,6-7 0 0,12-7 1 16,11-5 0-16,8-6 3 0,7-1-6 0,6-7 0 15,7-2 0-15,4-5 1 0,4-8 4 16,8-1-3-16,4-9 1 0,7-6-3 0,11-8 4 16,12-13-4-16,4-3 2 0,3 4-1 15,-3 1 2-15,3 4-2 0,-7 9 4 16,-6 5-5-16,-7 9 0 0,-1 3 2 16,-5-1-4-16,-2 7 3 0,-4-1 0 0,-1 0-3 15,-2 5 0-15,-6 2 5 0,-2 2-2 16,-4 4-3-16,-2-3 0 0,2 3 0 15,-18 7 0-15,6 3 0 0,-5 4 3 16,-7 4 2-16,2 5-5 0,-8 8 0 0,-2-2 2 16,3-1 2-16,-3 1-5 0,2-3-2 15,7-1 5-15,-1-4-2 0,8-6-2 16,3-4-1-16,6-1 7 0,3-2-1 16,4-6-2-16,0-2 1 0,0 0 2 0,28-12-3 15,-7-1 2-15,6-7 1 0,12-2 5 16,1-5-11-16,2 3 3 0,1 0 4 15,-3 6-3-15,-9 0-2 0,-1 4-2 0,-6 7 2 16,-8 4 8-16,-3 5 6 0,-2 6 3 16,-7 13 4-16,-4 7 4 0,-9 18 5 15,-10 26-3-15,-6 11 1 0,-9 20-2 0,-2 1-4 16,-4-2-2-16,2-4 1 0,8-20 1 16,-1-6-2-16,7-11-4 0,5-12 1 15,8-14 0-15,5-5-1 0,6-5-2 0,4-6 3 16,3-7-5-16,8-4-1 0,3-5 3 15,8-6-6-15,10-3 2 0,13-8-2 16,16-11-1-16,3-4-3 0,-1-7-4 0,2 2 0 16,-2 0 0-16,-3-1 0 0,-9 1 2 15,-13 13-4-15,-10 2-1 0,-5 6-3 16,-7 2 2-16,-6 3 0 0,-2 4-1 16,-2 0 5-16,-4 4-3 0,-6 0-2 0,0 0 2 15,-2 12 0-15,2-12 2 0,-14 9-2 16,8-3 4-16,0 0-1 0,-2-5 1 15,2 3-7-15,1 0-4 0,-1 0-4 0,2-2-8 16,4-2-14-16,0 0-5 0,0 0-1 16,0 0-3-16,0 0-1 0,0 0-5 0,10-23 0 15,-1 11 3-15,-1 3 1 16,2-4 2-16,2-1 3 0,-4 7 5 0,0-5 0 16,-2 5 7-16,1 1 2 0,-3-1 6 15,3 1 2-15,-3 0 1 0,0 1 4 0,0 1 5 16,0 0-4-16,-1-1 2 0,-3 5 0 15,4-3 5-15,-4 3-5 0,0 0 7 16,0 0 7-16,0 0-2 0,0 0-4 16,0 0-2-16,0 0 0 0,0 0 9 0,-9 19-4 15,5-13 2-15,2 0-1 0,0-4 5 16,2-2-4-16,-4 7-4 0,2-1 4 16,-1-5-3-16,3-1-5 0,-2 9 5 15,0-6-4-15,2-3-6 0,0 7-3 0,0-7-14 16,0 8-12-16,0-8-8 0,2 9-12 15,0-6-193-15,-2-3 87 0,7 7 58 16</inkml:trace>
  <inkml:trace contextRef="#ctx0" brushRef="#br0" timeOffset="-144448.81">16395 16468 70 0,'4'5'63'0,"-4"-5"-5"16,7 1-4-16,-7-1-6 0,0 0-4 0,8-15-6 15,-4 2-5-15,0-3-1 0,-2-3-7 16,3-8-6-16,-2-1-4 0,-1-12-3 16,-2-2-4-16,-2-8-1 0,-6-3-6 15,-2-2-2-15,-5-15-3 0,-8 1 0 0,-2 6-1 16,-7 3 6-16,-2 4-1 0,-7 8 1 16,6 8 10-16,1 11 1 0,-2 3 1 0,-2 2 3 15,4 11 7-15,1 0 3 0,-1 2-4 16,1 8 3-16,3 3 1 0,2 7 1 15,-7 3-3-15,8 5 5 0,0 10-2 16,-1 3 2-16,5 8 0 0,3 4-1 0,8 2-3 16,2 6 2-16,8-3-6 0,2-1-2 15,4 6 1-15,4 0-6 0,4-1 3 0,8-6 4 16,-1 0-14-16,4-5 2 0,4-8 2 16,5-3-4-16,-2-8-2 0,3-6 4 15,-1-8-1-15,3-10-4 0,1-2-2 16,8-12 2-16,11-14 4 0,-4-11-7 0,1-9 0 15,-7-10 3-15,-5-3-7 0,-2-7 3 16,-8-1 0-16,-7-3 4 0,-5-2-11 16,-6 1 0-16,-8 11 2 0,-4 12-3 15,-4 2 4-15,-6 3 1 0,-4 6 5 0,-2 2-7 16,-5 5-2-16,-3 6 12 0,0 6 9 16,-2 4-9-16,0 7 2 0,1 5 0 0,-3 5-4 15,3 4 2-15,-3 6 3 0,-2 4 0 16,1 8-4-16,-1 3 0 0,0 7 3 15,4 0 0-15,0 4-5 0,7-3-1 16,4 3 3-16,0-6-5 0,7-4-1 0,2-8-4 16,4 0 3-16,4-1 5 0,2-7-2 15,2-6 1-15,-6 0-8 0,25-12-1 0,-10 2 12 16,2-8-12-16,5-4 0 0,-4-2-1 16,-1-4 1-16,-2 1-1 0,-4 1 2 15,-5 2 0-15,-6 2-3 0,-2 1 5 16,-5 2-2-16,-3 0 6 0,-5 5 0 0,0 5 5 15,-1 5 8-15,-4 1-4 0,1 10 2 16,-4-3 5-16,0 4-8 0,-1 5 2 16,1 6-4-16,0 1 1 0,4 5 0 15,-3-2-6-15,4 2 4 0,2 0-2 0,2 2-18 16,3-4-8-16,3-2-5 0,-1 1-19 16,5-7-18-16,0 4-21 0,4-5-217 0,-3-7 104 15,6 1 68-15</inkml:trace>
  <inkml:trace contextRef="#ctx0" brushRef="#br0" timeOffset="-142445.65">18183 14790 50 0,'-2'-4'67'0,"2"4"-6"0,-4-7 1 0,4 7-2 15,-4-4 4-15,4 4 16 0,0 0 6 16,0 0 4-16,6 18-2 0,0-3-7 16,2-2-1-16,0 7-9 0,0 1-3 15,3 0-5-15,-5 3-3 0,2 0-14 0,1-3 8 16,0-2-3-16,-3-4-7 0,0 3 4 15,0-6 2-15,0 2 5 0,0-3 10 0,0 0 1 16,-2-4 1-16,-2-1-7 0,-2-3-4 16,0-3-8-16,0 0-4 0,-6-16-5 15,2 5-2-15,-1-3-7 0,0-2-5 16,-1-2-1-16,2 2-5 0,0-2 0 0,0 3-1 16,0-2-2-16,0 4-8 0,1 0 4 15,1 3-2-15,0-1-4 0,0 3 0 16,2 2 0-16,2 2 0 0,-2 4-1 0,13 0-8 15,-13 0 9-15,16 14-1 0,-2-7-1 16,-4 3-1-16,2 1 1 0,3 3-1 16,-2-5 2-16,-2 2 0 0,-1-1 1 0,0-2-2 15,-2 1 0-15,0-5 3 0,-2 2-1 16,0-2 7-16,-2-3-2 0,-4-1-5 16,0 0 3-16,5-9-5 0,-5 0-1 15,-3-5 1-15,1-3 0 0,0 0-4 0,2 0 2 16,0 0 0-16,0-1-2 0,0 2 0 15,0 3-1-15,0-2-1 0,0 5-4 0,0-1 6 16,2 3 1-16,3-1-2 0,-1 6-3 16,3-2 2-16,1 5 2 0,-8 0-7 15,19 5 3-15,-9-2-7 0,1 6-17 16,2-1-10-16,-1 3-14 0,1-1-16 16,2 6-26-16,0-3-32 0,-3 2-27 0,4-1-423 15,-4 1 196-15,-2-2 129 0</inkml:trace>
  <inkml:trace contextRef="#ctx0" brushRef="#br0" timeOffset="-142096.86">18732 14687 150 0,'-2'-4'144'0,"0"-3"-15"15,0 1-20-15,2 1-8 0,0 5-12 16,4-10-10-16,0 9-7 0,3-1-7 15,-7 2-2-15,12 0-11 0,-12 0 0 16,17 5-5-16,-10 0-7 0,1-2-5 0,-4 2-3 16,4 2-2-16,-1 2 1 0,0-2-3 15,-3 4-4-15,2-3 1 0,0 0-3 16,-2-1-2-16,3 5 4 0,-1-7-7 16,0 3 0-16,5 2-4 0,-2-3 0 0,-1 3-3 15,2-3 3-15,2 3-3 0,-2-2-1 16,-2 2 8-16,1-3 3 0,-1 5 5 15,1-4 5-15,-3 6-2 0,-2-1 3 16,-1 2-4-16,-3 1-4 0,-3 3-1 0,-1-4-3 16,-2 4-3-16,-1-2-12 0,1-3-19 15,-3-1-24-15,3 0-21 0,2-1-24 0,-2-4-28 16,4-1-404-16,-2-2 175 0,4-5 116 16</inkml:trace>
  <inkml:trace contextRef="#ctx0" brushRef="#br0" timeOffset="-141949.93">19199 15011 25 0,'5'23'109'0,"0"-5"-13"16,-3-2-8-16,0 5-12 0,0-6-28 16,-2 4-32-16,4-5-44 0,-2 1-119 15,0 1 50-15,0-3 33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36:27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3771 1017 12 0,'-6'-23'187'0,"0"4"-8"16,-3 4-6-16,0 1-4 0,-1 3-5 15,0 2-10-15,-4 3-13 0,-2 5-12 0,-7 6-9 16,-11 12-2-16,-23 19 5 0,-23 29 1 15,-7 14-2-15,0 23-1 0,4 13-6 0,7 4-2 16,6 3-6-16,15-5-6 0,12-5-7 16,21-24-7-16,11-5-7 0,15-3-5 15,13-7-4-15,11-9-12 0,12-8-3 16,11-12 0-16,1-5-7 0,7-10-1 0,-3-14-6 16,-7-7-7-16,-5-8-1 0,-1-6 2 15,5-8-7-15,-3-7-3 0,7-15-6 0,-5-4 2 16,-7-7-5-16,-12 1-3 0,-7 4 0 15,-5-2-1-15,-2 8-1 0,-4 2-2 16,-4 5 3-16,-2 4 2 0,0 3 5 16,1 4-9-16,-3 7 4 0,0 3-5 0,3 8 2 15,-5 0-4-15,6 16 2 0,0-1 0 16,1 4-3-16,5 10 0 0,3 1 2 0,0 5-5 16,-1-5 3-16,10 7-5 0,-1-4-9 15,1 0-26-15,-4-9-29 0,2-1-37 16,-1-3-40-16,-2-5-42 0,0-6-34 15,-1-5-38-15,-2-2-646 0,1-7 306 0,0 1 202 16</inkml:trace>
  <inkml:trace contextRef="#ctx0" brushRef="#br0" timeOffset="1114.33">4178 2013 499 0,'2'-28'21'0,"0"3"5"16,0 3 18-16,0 4 19 0,0 3 5 0,0 1 1 16,3 3 4-16,-1 1-9 0,0 1-5 15,7 1 0-15,-1 4 0 0,0 1-1 0,6 5-3 16,-2 1 2-16,1 3-6 0,5 6 2 15,-6 1-6-15,-2 4 3 0,2 3-3 16,-6-1-4-16,0 1-3 0,-6-1 0 16,1 0 2-16,-6 0 5 0,1-4 6 0,-2 1 8 15,0-3 13-15,-2-2 5 0,0-1 3 16,0-5-5-16,0-2-6 0,6-3-8 0,0 0-7 16,-10-12-5-16,10 0-6 0,6-3-5 15,0-6-7-15,8-1-2 0,0-5-1 16,6 0-4-16,1 5-3 0,-1-1-2 15,4 4-2-15,-2 5 0 0,-4 4-7 0,1 5 1 16,1 3 0-16,-2 4-2 0,2 3 0 16,1 7-1-16,0 0-3 0,0 1 2 15,1-1-1-15,-2-1 0 0,4 3-3 0,-1-6 1 16,1 3 1-16,0-2-2 0,0-4 1 16,1-1-1-16,-1-2-1 0,-4-6-1 15,4-2-3-15,-1-1-2 0,-1-4 2 16,-6-5 4-16,0 2 5 0,-6-6-2 0,-4 3 3 15,-4-4 3-15,-4 2-2 0,-2-4-1 16,-6 2 0-16,-6 2-1 0,-2 4-2 0,-4 2-1 16,-1 3 2-16,-3 2-4 0,4 5 1 15,-2 3-2-15,3 2-1 0,2 1-16 16,0 6-17-16,7-1-11 0,0 2-9 0,8-1-8 16,4 1-5-16,4 0 0 0,8-3 4 15,0-1 0-15,2-1-1 0,6-1 5 16,3-2 5-16,1-4 1 0,-2 1 8 0,6-3 5 15,-3-2 2-15,1 0 0 0,-2 1 10 16,-4-3 6-16,-1 2 17 0,-2 0 12 16,-4 1 9-16,-1 1 9 0,0 0-1 0,-2 0 2 15,-4 4-3-15,2 0-5 0,-1 4 1 16,0 2-3-16,-1 1-2 0,0 5-5 16,3-1 4-16,-1 1 0 0,4 1-5 0,0-2 2 15,2 3-1-15,3-3 2 0,2-2-2 16,-2-2-3-16,2 2 1 0,2-7-5 15,-1-1 3-15,0-2 0 0,-1-4 1 16,1-1-5-16,-2-2 3 0,2-4-5 0,-4 3 1 16,-3-3 3-16,2 3 0 0,-4 0 5 15,-1 1 4-15,-2-2 3 0,2 4-3 0,-4 3-2 16,0 1-2-16,-6 2-3 0,10 5 0 16,-6 1 1-16,3 2-2 0,0 3 0 15,1 1 0-15,0-1-1 0,3 1-2 16,1-1 0-16,2-1-1 0,2-2 2 0,2-2-4 15,4 0-1-15,2-4 1 0,-1-2 2 16,5-3 1-16,-1-5-4 0,5-3 2 0,-4-5 2 16,-4 1-4-16,0-4 6 0,-7 0-2 15,0 2 17-15,-4-2 10 0,-1 0 7 16,-4 4 9-16,2 1 8 0,-4 3 1 16,0 1-3-16,-2 0-7 0,2 7-4 0,-3 1-4 15,-3 2-1-15,0 0-6 0,0 27 1 16,0-8 4-16,-3 9-1 0,-1 9-5 0,0 2 1 15,0 5-2-15,4 2-6 0,0 7 0 16,-2-7-2-16,4 8-4 0,-2-8 0 16,0-5-5-16,-2-5-1 0,2-4 12 15,-2-5 10-15,2-5 28 0,0-3 21 0,-2-2-2 16,-2-9-5-16,-1-3-2 0,0-5-12 16,5 0-6-16,-6-18-5 0,4 1-6 15,2-10-11-15,2-10-4 0,6-11-11 0,6-24-16 16,0 3-12-16,5 2-3 0,5 4 1 15,-4 14-9-15,0 11 6 0,3 2 4 16,-1 9-4-16,-2 4 1 0,4 4 3 0,-3 8 1 16,0 1 3-16,-4 6 1 0,-2 4-6 15,0 4 7-15,-5 3-1 0,-2 4 6 16,-3 3-1-16,-7 4-3 0,-5 4 6 16,-3 3-9-16,-4 2-20 0,-6 0-22 0,1-3-24 15,2 0-35-15,2-8-40 0,-1 0-36 16,4-3-51-16,2-6-48 0,2-2-708 0,6-5 337 15,2 0 223-15</inkml:trace>
  <inkml:trace contextRef="#ctx0" brushRef="#br0" timeOffset="1332.02">6749 1267 40 0,'0'0'224'0,"0"0"4"0,7 15-6 16,-7-2-12-16,0 5-5 0,2 2-8 15,1 9-6-15,-1 3-7 0,-2 7-10 16,2 2-13-16,-2 5-10 0,0-2-13 0,2 0-15 16,-4-1-15-16,2-3-7 0,0-1-13 15,-2-5-3-15,2-4-13 0,-2-1-18 0,2-6-35 16,-3-5-36-16,-2 0-67 0,1-4-69 16,-2-3-53-16,-2-8-650 0,-1-3 291 15,9 0 193-15</inkml:trace>
  <inkml:trace contextRef="#ctx0" brushRef="#br0" timeOffset="1512.42">6496 1233 89 0,'4'-12'153'0,"0"0"-10"16,2 3-3-16,3-1-4 0,3 1-3 16,4-1-6-16,2 1-9 0,4-2-9 0,1 4-7 15,0-4-11-15,2 5-10 0,1-1-9 16,-1 1-8-16,-1 5-10 0,-4-1-38 15,2 4-42-15,-3-1-49 0,-4 6-57 16,-3 2-343-16,-5 6 162 0,-7 2 106 0</inkml:trace>
  <inkml:trace contextRef="#ctx0" brushRef="#br0" timeOffset="1673.17">6347 2101 137 0,'2'15'255'16,"4"-1"-3"-16,6-5-8 0,4-3-12 0,4-5-21 15,1-1-23-15,2 0-19 0,4-2-13 16,3-7-16-16,4 1-18 0,4-3-13 16,2-6-47-16,2-2-79 0,-4-2-77 15,1-4-95-15,-1-2-484 0,-8-1 229 0,1 0 151 16</inkml:trace>
  <inkml:trace contextRef="#ctx0" brushRef="#br0" timeOffset="2027">8566 458 141 0,'-9'-14'296'16,"1"4"-11"-16,-3 4-29 0,1 6-25 0,-8 6-14 15,-2 9-4-15,-10 13-2 0,-21 22-2 16,-2 10 0-16,-13 22 0 0,3 3-9 0,1 12-6 16,11 6-7-16,9 7-10 0,11 5-10 15,11 1-9-15,12-17-15 0,10 1-12 16,9-3-14-16,12 13-9 0,9-11-11 0,10-8-12 15,0-19-4-15,8-10-14 0,7-10-48 16,23 6-78-16,-13-23-104 0,10-7-122 16,-5-7-1042-16,-7-15 451 0,-8-8 298 0</inkml:trace>
  <inkml:trace contextRef="#ctx0" brushRef="#br0" timeOffset="2633.26">13051 832 37 0,'8'-13'214'16,"5"2"-13"-16,6 1-10 0,11 4-5 0,5 4-6 16,19 8-5-16,26 7-3 0,2 10-2 15,3 8-2-15,12 14 0 0,-5 13 2 16,-8 12-4-16,-8 13-4 0,-16 9-6 0,-13 11 2 16,-18 6-7-16,-18-18-14 0,-14 4-11 15,-12-2-13-15,-14 17-12 0,-14-9-7 16,-12-8-19-16,-8-8-32 0,-7-6-57 0,-3-11-67 15,-4-7-99-15,13-16-81 0,-1-4-752 16,-3-7 344-16,3-9 228 0</inkml:trace>
  <inkml:trace contextRef="#ctx0" brushRef="#br0" timeOffset="10025.19">8576 1261 57 0,'7'-6'134'0,"-3"-1"-12"0,0-1 0 16,0 1-2-16,0-2-1 0,0 0-9 0,0 2 0 15,2-3-6-15,-4 2-4 0,0-1 0 16,0 1-4-16,0 2 0 0,-2-1-3 15,2-1-7-15,-2 2-1 0,0 1-4 16,2-1-6-16,-2 6-6 0,-2-9-6 0,2 3-11 16,0 6-6-16,0-6-1 0,0 6-5 15,0-6-5-15,0 6-4 0,0 0-1 0,0 0-4 16,0 0-2-16,0 0-4 0,0 0-1 16,8 18-4-16,-6-11 2 0,0 1-2 15,3 2-2-15,-1-1 0 0,0 0-4 16,0 1 4-16,3-2-5 0,-1 1 1 0,3 3 1 15,-1-3-1-15,4-2 1 0,2 2-1 16,4-2-1-16,0-2-7 0,1 1 4 0,6 0 3 16,-2 0-3-16,3-2-1 0,-1 0 2 15,-1 1-4-15,-2 1 4 0,-2 0-5 16,-2 0 2-16,2-1 0 0,-5 3-1 16,-1-1 2-16,0 0-2 0,-6 5 2 0,-4-4 3 15,0 3-1-15,-6 1-2 0,-6 3 2 16,-4-2-3-16,-2 3-1 0,-5-3 1 15,-5 2-18-15,0-3-26 0,0-3-24 0,1-2-45 16,1-1-46-16,-1-5-49 0,2-1-463 16,4-2 227-16,-4-3 150 0</inkml:trace>
  <inkml:trace contextRef="#ctx0" brushRef="#br0" timeOffset="10236.43">8547 1089 25 0,'8'-9'158'0,"7"-1"-12"15,4-3-10-15,7 1-9 0,5-3-22 16,3 2-4-16,8-2-11 0,5 0-3 16,-1 1-13-16,-1 3-5 0,-3 1-6 15,-2 3-10-15,-1 0-24 0,-1 2-25 0,-7 2-50 16,-1 3-38-16,-4-3-303 0,-4 3 132 15,4 3 86-15</inkml:trace>
  <inkml:trace contextRef="#ctx0" brushRef="#br0" timeOffset="10510.52">9383 920 42 0,'0'0'129'0,"6"-1"-15"15,-6 1-8-15,0 0-5 0,-4 11 10 16,2-2 11-16,-5 3-1 0,1 1-4 0,-2 4 4 15,-1 5 1-15,-2 3 1 0,-1 8-8 16,2 1-7-16,-6 9-5 0,4 0-8 16,-3 3-7-16,2 3-5 0,0 1-7 15,-5 20-10-15,-2-2-7 0,2 0-3 0,-2-2-5 16,5-11-5-16,1-6-3 0,-4-2-4 16,4 0-4-16,2-3-4 0,-4-2-3 15,4 0-3-15,-1-8-2 0,2-4-5 0,-2-1-4 16,5-4-39-16,0-4-28 0,0-2-30 15,0-2-33-15,4-3-29 0,0-1-39 16,0-4-471-16,0-3 223 0,2-1 147 0</inkml:trace>
  <inkml:trace contextRef="#ctx0" brushRef="#br0" timeOffset="10988.97">9219 1779 62 0,'12'-6'121'16,"-4"3"-16"-16,2 0-11 0,3 2-9 16,-2-1-6-16,2 4-7 0,-3-1-1 15,0 3-13-15,-2 0 3 0,2 4-15 16,-4 0 7-16,-2 1-1 0,0 0-2 0,-4 3-6 15,0 0 2-15,-2 1-4 0,0 0-7 16,-2-1 1-16,0 0 5 0,0 0-3 16,0 0-3-16,0-5 9 0,2 3 0 15,0-2-1-15,0-1 0 0,4 0-13 0,2 1 4 16,2 1 0-16,2-5-5 0,4 2 0 0,1 0-3 16,4 0-2-16,-2 0-2 0,-1-1-1 15,4 1 0-15,-4-1-5 0,3 1 2 16,0 2-5-16,-4-2 4 0,1 1 3 15,-2 3 5-15,-2-2 4 0,0 1 16 0,-4 0 9 16,-1 3 4-16,-2 0 6 0,-3-1 5 16,-5 4-2-16,-2-2-2 0,-3 3-5 15,-4-1-1-15,-6 0-4 0,1-2-3 16,-4 1-4-16,2-1-3 0,-3-5-5 0,3 1-3 16,2-3-7-16,2-2-1 0,1-1-9 15,0-3-25-15,4-1-36 0,1-3-56 16,3-2-52-16,3-1-44 0,3-3-596 15,2 1 268-15,2-3 177 0</inkml:trace>
  <inkml:trace contextRef="#ctx0" brushRef="#br0" timeOffset="11184.28">10122 1720 206 0,'6'10'237'0,"-4"1"-12"0,2 5-19 16,-4 0-8-16,0 3-18 0,-4 4-20 0,-2 2-16 16,-3 2-13-16,-4 2-13 0,1 2-23 15,-3 0-78-15,0 2-93 0,-4-5-104 16,-7 5-385-16,3-8 192 0,2 3 127 16</inkml:trace>
  <inkml:trace contextRef="#ctx0" brushRef="#br0" timeOffset="22149.97">8237 1213 7 0,'0'0'18'0,"0"0"-8"0,0 0-4 16,11 0-3-16,-11 0-3 0,0 0 0 16,0 0-2-16,0 0 0 0,0 0 0 15,9 4 4-15,-9-4 0 0,0 0 6 0,0 0 9 16,0 0 8-16,0 0 11 0,0 0 12 15,0 0 9-15,0 0 1 0,0 0 5 0,0 0 3 16,0 0 1-16,0 0-14 16,0 0 8-16,0 0 3 0,0 0-3 0,0 0 3 15,0 0-10-15,0 0 3 0,0 0-12 16,0 0 2-16,0 0-3 0,0 0-5 0,-22 4-7 16,18 3-1-16,0 1-8 0,-2 4-7 15,0 1 12-15,-4 2-5 0,4 4 5 16,-2 2-11-16,0-2 3 0,-1 3 5 15,2-2-4-15,-1 1 1 0,2-4-4 0,0-2 2 16,-1 1 0-16,3-1-5 0,0-5 4 16,0 2-6-16,2-1 14 0,-3-4 2 15,3 0 9-15,2 1 2 0,-2-3-2 0,2-5-5 16,0 6 0-16,0-6-6 0,0 0-1 16,0 0-9-16,0 0 5 0,25-11-4 15,-16 6-2-15,1-1-4 0,1 0 3 0,2 1-4 16,1 0-1-16,-1 2-2 0,0-1 1 15,2 4-2-15,-3 0 0 0,3 1 0 16,-2 2-1-16,1 0-2 0,2 4 0 0,-6 2 4 16,0 2-9-16,1 0 10 0,-2 3-5 15,-3 2-2-15,-2 0 2 0,-1 2-4 16,-3 0 5-16,-5 1-3 0,-1 2 1 16,-3 0 1-16,-4-2-5 0,3-1 4 0,-4-1 3 15,0-2-2-15,2-3 1 0,-3-3 2 16,4-3-1-16,-1-2 3 0,3-1-2 15,-1-3-4-15,2-2 1 0,1-2 1 0,0 1 1 16,5-3-1-16,-2 0-5 0,4-1 3 16,2 0 1-16,-2 1-3 0,2 0 0 0,2 1-2 15,3 3 3-15,-7 2-2 0,11-3-3 16,-11 3 2-16,14 4 2 0,-3-3-1 16,-5 5 4-16,3 0-5 0,2 0 0 15,-3 0 1-15,2 1 2 0,-2-1 2 0,2 0-6 16,0 0 0-16,-4-1-11 0,3-1-25 15,-3 2-14-15,1-4-11 0,-1-1-20 16,-6-1-24-16,13-1-15 0,-13 1-14 0,8-8-353 16,-6 0 166-16,0-3 110 0</inkml:trace>
  <inkml:trace contextRef="#ctx0" brushRef="#br0" timeOffset="22364.33">8248 1276 38 0,'9'-6'70'0,"-3"0"-2"0,3 0-8 16,1 1-5-16,-2 1-7 0,4 0-4 16,-2 1-3-16,0-1-5 0,3 2-2 15,-2 0-4-15,-1 2-3 0,3 2-15 16,-1-2-22-16,2 2-29 0,0 2-136 0,-2-1 59 15,6 5 40-15</inkml:trace>
  <inkml:trace contextRef="#ctx0" brushRef="#br0" timeOffset="22855.19">8735 1521 25 0,'2'9'96'0,"-2"-3"-5"15,2-3 1-15,0 3-7 0,1 0-1 16,-3 1-14-16,2-1-1 0,0 0-5 16,0 1-3-16,0-1-9 0,0-1-3 0,2-1-1 15,-2 0 2-15,1 2-3 0,1-2-4 16,-4-4 5-16,6 3 1 0,-6-3-5 0,6 3 0 15,-6-3 0-15,0 0-2 16,13-9 5-16,-10 6 4 0,-3 3 1 0,0-9-3 16,0 5-7-16,0 4-3 0,-5-10-3 15,0 6-3-15,1 1-6 0,-2-1 1 0,6 4-8 16,-12-2-1-16,12 2-1 0,-15 2 0 16,6-1-6-16,0 2 2 0,1-2-6 15,2 3 2-15,6-4 1 0,-10 6-4 16,6-4 0-16,4-2 0 0,-3 5-5 0,3-5 1 15,0 0 4-15,0 0-3 0,0 0-2 16,0 0 1-16,27-5 1 0,-16-1 2 16,-2 0-4-16,-1 1 2 0,1-3-1 0,-3-2 4 15,0 3-7-15,-2-2 1 0,-4-2 0 16,0 4-3-16,-2-2-1 0,-4 3-3 16,-2 1-3-16,-3 0-25 0,0 4-16 0,-2-1-20 15,1 4-19-15,2-2-26 0,-2 1-34 16,2 1-319-16,4 2 159 0,-2-3 106 15</inkml:trace>
  <inkml:trace contextRef="#ctx0" brushRef="#br0" timeOffset="28485.16">10460 958 88 0,'7'-7'153'0,"-1"4"-5"0,4 0-3 0,9-1-3 16,5-2 1-16,6 1-13 0,5-4-8 0,1 1-9 15,4 0-6-15,-1-2-7 0,-3 3-10 16,0-1-6-16,-7-1-6 0,-1 5-7 16,-3 0-7-16,-6-2-4 0,0 4-6 15,-2-2-8-15,-2 4 2 0,-1 0 0 0,2 6 5 16,-6 1 3-16,1 3 7 0,-1 4 4 15,-3 3 2-15,-3 2-4 0,0 3-3 16,-2 3-5-16,1 4-5 0,-1-1-4 0,-2 5-7 16,0-3 0-16,0 3-3 0,-2-1-5 15,2 0-5-15,0 1-4 0,0 1 0 16,0-3-3-16,0-4-9 0,0-1-26 0,2-3-23 16,-4-2-26-16,4-2-24 0,-2-2-6 15,0-3-21-15,0-5-28 0,-2 0-33 16,-1-3-27-16,-3-2-465 0,0-4 227 15,6 0 149-15</inkml:trace>
  <inkml:trace contextRef="#ctx0" brushRef="#br0" timeOffset="28659.4">10738 1371 243 0,'-28'-9'35'0,"2"1"32"15,7 2 30-15,5-1 26 0,-2 4 10 16,8-2 7-16,0-1-2 0,0 3-2 0,3-2-9 16,5-1-12-16,0 6 0 0,13-17-7 15,1 10-5-15,10-5-11 0,6 2-10 0,5-4-9 16,1 3-4-16,1-1-7 0,3 1-8 15,6-2-21-15,-5 3-24 0,1-1-24 16,5-1-29-16,-5 5-33 0,0-3-30 16,1 2-25-16,-5 1-19 0,-1-2-403 0,-1-2 188 15,-2 3 125-15</inkml:trace>
  <inkml:trace contextRef="#ctx0" brushRef="#br0" timeOffset="28905.44">11522 990 501 0,'7'-11'8'0,"0"1"19"15,-1 3 16-15,-2 1 11 0,-2 1 14 16,0 0-7-16,0 1 2 0,-2 4-8 15,4-4-10-15,-4 4 1 0,0 0 14 0,0 0 15 16,-2 22 6-16,-2-9 10 0,-4 8 12 16,-3 9 5-16,-2 4 1 0,-4 10-4 15,-6 21 0-15,0 6-7 0,-5 2-2 16,5 1-7-16,-3-1-5 0,6 2-9 0,-2-2-5 16,6-3-7-16,1-13-5 0,2-5-6 15,0-3-4-15,5-1-3 0,0-3-8 0,-2-6-2 16,4-3-4-16,0 0-3 0,2-7-5 15,0-1-21-15,0-4-27 0,2-4-39 16,-1-1-33-16,1-4-31 0,2-1-36 16,2-7-53-16,1-3-479 0,-3-4 236 0,6-2 157 15</inkml:trace>
  <inkml:trace contextRef="#ctx0" brushRef="#br0" timeOffset="29311">11649 1557 108 0,'10'-6'156'15,"0"0"-18"-15,0 2-12 0,3 1-12 16,0 3-14-16,-1-2-7 0,1 4-13 0,-1 1-4 16,4 2-7-16,-6 1-6 0,-2 4-9 15,-1 1-8-15,-3-1 3 0,-4 3-4 0,0-1-9 16,-4 3 3-16,-1 0 0 0,-1-2-2 15,2 3-2-15,-2-3-4 0,4-2-1 16,-2-1-4-16,4 2-1 0,0-1 0 16,4-2-2-16,4 3-4 0,7 0 0 0,6-3 7 15,2 0-4-15,5 1-3 0,6 1-1 16,-3-1-5-16,1-1 2 0,-4 1 0 16,-3-1-1-16,1-1 1 0,-6 1 4 15,0 1 6-15,-6-2 7 0,0-1 14 0,-2 2 16 16,-6 2 9-16,-6 0 7 0,-2 1 3 15,-8-1-2-15,-10 3-8 0,-6-1-4 0,-9 0-6 16,-9 2-7-16,-3-2-5 0,-3-2-5 16,-2-3-5-16,2 0-3 0,5-3-21 15,5-3-39-15,5 0-44 0,5-2-64 16,-2-2-76-16,5-2-593 0,-3 1 272 0,4-5 180 16</inkml:trace>
  <inkml:trace contextRef="#ctx0" brushRef="#br0" timeOffset="30838.15">2859 541 58 0,'8'-8'79'0,"1"1"-7"15,-2 1-7-15,1 0-5 16,-2 0-10-16,2 3-3 0,-1 0-5 0,0 0-4 16,-7 3-3-16,14 0-1 0,-14 0 2 15,13 7 1-15,-7 1 5 0,5 2 2 0,-5 5 0 16,3 6 2-16,-1 2 2 0,2 7-1 15,2 2 5-15,-2 5-8 0,2 8 3 16,1 1 2-16,2 25 2 0,0-2-1 16,-1 3-6-16,-2 4-2 0,0 4-1 0,-2 6 0 15,3 6 3-15,0 1 1 0,-2 0 2 16,3 0 0-16,8 19 8 0,-8-16 3 0,6 18 3 16,0 0-1-16,2-3 1 0,-3 1 2 15,1 1-5-15,2 0 3 0,-1 2-5 16,1 3 3-16,-4-2-4 0,2-2-3 15,0 1-4-15,0 1-4 0,1 2-5 0,3 6-3 16,-4 2-3-16,6 2-1 0,-1 2-2 16,1-1-8-16,-2 0 3 0,4-4-2 15,-2 2-1-15,3 0-4 0,-1 3-2 0,-2 3 0 16,3 6 0-16,-3 0 2 0,-1 0-4 16,0-2-1-16,1 1 0 0,-3-3 1 15,-1 0-2-15,0 6-4 0,-3-4 5 0,3 6 0 16,-2 0-4-16,0 4 2 0,-3-1-1 15,2-2 0-15,-2 0-2 0,-1 1 0 16,2 0 1-16,-4 2 0 0,4 3-1 0,-2 0 1 16,3 2 0-16,-1-7-1 0,0 2 0 15,4 0 1-15,-4 2 2 0,4 5-4 16,1 2 3-16,-1 4-2 0,-2 2-1 0,2 0-2 16,-3-5 2-16,-3 4 0 0,6 3 1 15,-1-1-1-15,-6 1-2 0,4-1 0 16,-3-5 1-16,4-2 1 0,-6-4-1 15,2 8-2-15,-4 0 4 0,3 0-2 0,-3 3-5 16,-1-4 6-16,0-1-3 0,-1 2 1 16,0 0 1-16,0 3-1 0,-2-3 2 0,-2 3-2 15,2 1 2-15,1 1-1 0,0-4-1 16,-1-2 0-16,-2 5 2 0,-1 6-3 16,1-1 0-16,-2 2 0 0,2-5 4 15,-2 0-3-15,4-8 1 0,0-3 1 0,0 0-1 16,0-1 2-16,1-2-4 0,2-4 1 15,1 2 2-15,3 0-1 0,0-4 1 0,0-2-2 16,-1-5-1-16,4-4 0 0,0-6 2 16,-1 0 1-16,3-5-1 0,-2-1 0 15,2-4-2-15,3 4 0 0,-2-8 4 16,2 1-2-16,-1-9-1 0,-6-17 2 0,4 3-4 16,-1-7 4-16,-1 3-2 0,2-2-3 15,-4-2 4-15,2 3 0 0,-2-5-3 0,-1-3 0 16,0-2-3-16,0-1-7 15,-1-1-7-15,0-1-13 0,-4-15-5 0,-2-5-4 16,3-6-15-16,0 6-8 0,-1 0-10 16,1-6-3-16,1 0 2 0,2-1-5 0,0-2-2 15,1-4 4-15,0-2 4 0,-3-6 3 16,3-6-4-16,-5 1-12 0,2-4-10 16,-2-4-25-16,-2-6-31 0,0 0-39 15,2-1-432-15,-4-7 211 0,0-1 138 0</inkml:trace>
  <inkml:trace contextRef="#ctx0" brushRef="#br0" timeOffset="32193.41">15396 205 77 0,'4'16'75'0,"0"1"1"0,0 3 6 0,4 5-5 15,-2 5 3-15,0 5-2 0,0 5-7 16,0 11 0-16,3 4 11 0,2 20-13 0,1 0 1 16,-5 5 2-16,3 2-6 0,1 6 3 15,-2 3-5-15,5 23-1 0,1 6-4 16,0 5-1-16,-3 0-3 0,3 2 4 16,0 4-3-16,-4 9-3 0,3-1 1 0,0 1 1 15,-2 8-8-15,0 2-2 0,-1 2 0 16,-2 1-7-16,-1-1-2 0,-1 4-2 0,-3 6 4 15,2 6-2-15,-2 8 2 0,2 0-4 16,-4-2 1-16,3 5-5 0,2 47 10 16,-1 3 1-16,-2 3-4 0,4-1-4 15,1-5-6-15,2 1-3 0,-1-2 2 0,-2 5-4 16,3 5-6-16,-5-2-1 0,3 0 0 16,-2 7-4-16,1-3 3 0,-2 7-2 15,0-5-1-15,0 1-1 0,4 2-3 0,-6 6 3 16,2 8-2-16,2 1-1 0,1-8 1 15,3 8-2-15,6-3 3 0,0-4 5 16,4-1 1-16,5-4 1 0,3 13 2 0,4 1 6 16,4 4-4-16,2 2 3 0,3 0-2 15,1 3 1-15,3 3-3 0,1-3-1 0,-3-3-1 16,-1 2-2-16,5-1 4 16,-3 1-3-16,5-3 2 0,0-9-1 0,1-5-2 15,6 4 4-15,-1-2-3 0,6-5 0 16,1-9 0-16,3 2-4 0,4-11 5 0,1-6-4 15,-5 0-1-15,5-8 1 0,0-4-2 16,-6-3 0-16,-1-10-2 0,-3-5-4 16,-5-13-10-16,-11-31-7 0,1-5-25 0,-7-4-21 15,1-3-32-15,-5-14-25 0,0-6-38 16,-7-11-33-16,-7-31-34 0,-8-2-521 16,-6-19 252-16,-4-16 167 0</inkml:trace>
  <inkml:trace contextRef="#ctx0" brushRef="#br0" timeOffset="33988.31">19 3671 796 0,'34'2'71'0,"8"2"-7"0,3-1 0 16,13-1 1-16,8 2-2 0,32-2-4 0,5-1-3 15,10-2 3-15,5 1-18 0,30-2-3 16,6 0-2-16,12-2-3 0,9 1-1 16,5-3-7-16,4 0 1 0,2-2-4 0,8 1-7 15,4 1 2-15,52-4 3 0,-5 1-7 16,-3-3 0-16,-1-1-3 0,9 1 3 0,4-5 1 16,7 3 4-16,5-4-7 0,-1 0 2 15,2-1-1-15,3 3 1 0,16-5 0 16,-2 0 2-16,-5 0 0 0,9 0-4 15,14 1 5-15,7-3-2 0,-2-2-1 0,11-2-1 16,6 2 6-16,1-2 0 0,2 1 1 16,9-5 3-16,3 3 1 0,6-3-2 0,5 0 0 15,-1-1-3-15,9 2 3 0,9-3-4 16,-1 2 1-16,7 0 3 0,8 0 2 16,-4 3-3-16,-1-1-6 0,2 4 6 0,3-1-3 15,-11 1-3-15,-4 1 0 0,-9 5-5 16,4-4 4-16,-9 4-2 0,-6 0-4 15,-1 5 5-15,-4-3 0 0,0 1-7 0,-3 3 2 16,-9 0 2-16,7-3-5 0,-4-1-1 16,-8 0-2-16,1 3 2 0,-4-3 0 0,-4 4-2 15,1-1 0-15,-3 1 1 0,-4 1 2 16,-4 0-1-16,0-1 2 0,-11-1 1 16,-5 1 6-16,-12 3-3 0,-6-1 0 15,0-2 8-15,-7 3 4 0,-9-1-1 0,-9 1-1 16,-52 2 2-16,46-3 1 0,-44 5 1 15,2-2 2-15,-6 1-3 0,-6 1 1 16,-10-1-1-16,-8-1 3 0,-13 0-3 0,-7 0 6 16,-9-1 4-16,-5-1 1 0,-26 3 4 15,-4-1-1-15,-4-1-7 0,-9 0 7 16,-6-1-2-16,-10-2-1 0,-15 1-6 0,-13 4-1 16,-7-3-4-16,-6 2-19 0,-2-1-27 15,-7-1-36-15,-1 0-38 0,-5-4-35 0,-6 0-35 16,-6-1-49-16,-9 2-569 0,-7-5 268 15,-16-4 176-15</inkml:trace>
  <inkml:trace contextRef="#ctx0" brushRef="#br0" timeOffset="34733.39">16511 921 104 0,'-6'-10'197'16,"0"4"-12"-16,0 0-19 0,-5 3-10 15,1 3-18-15,-10 6-16 0,-3 9-5 16,-7 3-8-16,-20 20-3 0,-1 6-1 0,0 5-5 15,6 9-10-15,4 5-2 0,7 3-8 16,4 1-9-16,7 0-9 0,9-8-5 16,8-9-4-16,6-2-8 0,6 0-3 0,5 0-4 15,6-6-4-15,6-3-3 0,5-3 1 16,2-6-3-16,1-5-2 0,-1-9 0 16,2-2-4-16,-5-7 1 0,3-3-2 0,-6-4-2 15,5-4 2-15,-4-3-5 0,-2-7-2 16,1-1-3-16,-1-4-12 0,-2-2-2 15,-4-1-8-15,-2 3 1 0,-4-3 0 16,1 7 0-16,-1 2-2 0,-4 1 4 0,1 1-7 16,-2 3-1-16,0 3 1 0,-1-1 2 15,1 6 1-15,-6 0 1 0,13 4 0 16,-7 0 2-16,-1 3 0 0,3 2 1 0,0 1 0 16,0 1-12-16,2-1-23 0,-2 0-28 15,0 1-24-15,-2-3-31 0,3 0-19 16,-3-1-22-16,1-2-424 0,-1-4 201 0,-6-1 132 15</inkml:trace>
  <inkml:trace contextRef="#ctx0" brushRef="#br0" timeOffset="35865.54">16840 1471 31 0,'4'-7'132'16,"0"-2"-8"-16,2 3-14 0,0 1-4 15,6 1-7-15,-2 0-11 0,3 2-11 0,1 2-6 16,4 2-4-16,-2 4-8 0,4 0-3 15,-2 3-2-15,2 1-6 0,-3 3-5 16,1 1-9-16,-2 0 1 0,-4 2-2 16,-2-2-5-16,-1 0 2 0,-5 0-6 0,1-3 2 15,-3 0 3-15,0-1 10 0,-4-2 14 16,0-1 2-16,0-1 17 0,2-6 10 0,-5 4 6 16,5-4-6-16,0 0-11 0,0 0-9 15,-9-20-8-15,12 9-6 0,1-4-7 16,3 0-6-16,3-3-4 0,5-5-2 15,-1 7-6-15,6-1-4 0,-2 0-4 0,4 4-3 16,-3 4-4-16,0 2-1 0,0 3-3 16,-2 2 2-16,2 4-2 0,0 4-1 15,-2 1 1-15,0 5-3 0,3 1 0 0,-4 2 3 16,1 2 0-16,2 1-4 16,-2-3-1-16,0 2 3 0,-2-4 2 0,3 3-2 15,0-5 0-15,-1-1 2 0,-3-3 2 0,1-3 0 16,-2 0 4-16,-1-4-1 0,2-4 2 15,-6 0 3-15,2-3 1 0,-6-1 4 16,1-4-3-16,-5 1-2 0,-2-4-2 16,-7-1-2-16,-1 0-1 0,-8-3-1 0,2 2-4 15,-6 0 1-15,4 4-2 0,-1 0-4 16,1 2-14-16,6 1-27 0,0 1-38 0,0 1-29 16,6 3 0-16,2 3-6 0,4 2 2 15,0 0-13-15,0 0 2 0,17-4 10 16,-4 2 10-16,1 0 9 0,2 2 10 15,0-2 8-15,1 0 8 0,-2 0 8 0,0 2 7 16,-3 0 11-16,2 0 13 0,-4 0 11 16,0 2 6-16,1-2 4 0,-3 2 1 15,1 2 4-15,-3-1 4 0,3 3 7 0,-1 2-3 16,0 2 3-16,4-1 1 0,-4 1 1 16,2 1-3-16,3 1 2 0,0-4 1 15,-1 4 6-15,3-5-5 0,0 2 8 0,2-3 4 16,0-3 2-16,2 2 3 0,-2-5-2 15,2-3-2-15,0 1 3 0,-3-1 0 16,2-3 2-16,-1 0 0 0,0-2-1 16,-4 3 3-16,-1-1 4 0,-2 0-8 0,0 2-1 15,0 1-9-15,-4 0-6 0,2 2-8 16,-8 1 3-16,15 4-1 0,-6-1-1 16,-3 1-1-16,1 4 3 0,1-2-5 15,2 1-2-15,2 0-1 0,-2 2 2 0,2-1 0 16,-1-3 0-16,2-2-1 0,2 2 2 15,-3-4 0-15,-1-2 0 0,4-1-6 0,-1-4 16 16,2 1-10-16,-4-6 3 0,1 2-2 16,-3-4 11-16,-1-2 3 0,2 5 17 15,-5-3 6-15,0 3 33 0,-2 0 1 16,2 3-5-16,-4-1-9 0,0 3-8 0,0-1-6 16,-2 6-5-16,0 0-4 0,8 19-1 15,-6 0-5-15,-2 4 9 0,0 9 8 16,2 12-1-16,0 8 0 0,0 3-3 0,4 25-4 15,-2-2-6-15,2 0-2 0,1-15-1 16,-1-8-2-16,-1-3-2 0,-1-9-3 16,0-6-3-16,0-5-3 0,-1-5 21 0,-1-3 28 15,0-3 25-15,0-4 22 0,0-7-1 16,-2-3-8-16,0-7-16 0,0 0-13 16,0 0-3-16,-6-26-10 0,4 5 0 15,-1-6-12-15,3-11-10 0,3-6-4 0,1-13-19 16,8-17-7-16,6 4 0 0,0 3-3 15,4 13 0-15,-3 11-6 0,4 4 0 0,0 3-1 16,5 6 0-16,-1 7 0 0,1 4-3 16,0 4-1-16,-4 5 1 0,0 3-7 15,-5 3 8-15,0 2 2 0,-2 4 0 16,-3 3-1-16,-3 1 0 0,-2 5 2 0,-7 1 1 16,-4 3-3-16,-2 0-10 0,-7 4-14 15,-2-1-18-15,-1-2-29 0,-6 0-41 0,1 1-53 16,0-1-47-16,2-4-55 0,1-4-608 15,2-2 298-15,2-4 197 0</inkml:trace>
  <inkml:trace contextRef="#ctx0" brushRef="#br0" timeOffset="36173.01">19183 1169 64 0,'14'-7'185'0,"2"1"-18"0,-2 4-16 16,1 0-16-16,0 2-16 0,0 2-12 16,-1 2-9-16,0 2-8 0,-4 3-8 0,-2 5-7 15,-2 2-7-15,-6 4-3 0,-2 5-7 16,-4 1-8-16,-2 5-1 0,-2-3-3 16,-4 1 4-16,6-4 5 0,-2-3-3 15,1-1-2-15,0-3 0 0,5-3 1 0,-2-1-3 16,4 0 2-16,2-3 7 0,2 0 4 15,4-4-4-15,3-1-1 0,6-2-10 16,1-2-4-16,4-4-3 0,3-1-21 16,0 0-32-16,0-5-35 0,3 0-39 0,-3-1-43 15,0-2-51-15,0-1-474 0,1 0 223 16,-3-1 148-16</inkml:trace>
  <inkml:trace contextRef="#ctx0" brushRef="#br0" timeOffset="36574.92">20696 587 44 0,'-2'-6'259'0,"-4"4"-26"0,6 2-13 16,-21 11 1-16,-1 4 0 0,-8 14-4 0,-12 17-6 15,-2 6-7-15,-1 6-1 16,1 7-27-16,9 7-1 0,3 7-9 0,8 4-5 15,9 5-6-15,7-1-11 0,10 3-14 16,6-2-4-16,5-4-18 0,8-7-10 0,4 0-6 16,3-6-11-16,2-5-9 0,-1-7-4 15,-3-11-20-15,0-9-32 0,-4-8-50 0,0-2-55 16,-3-6-70-16,5-2-84 0,-8-8-74 16,-4-5-706-16,1-2 348 0,-2-5 229 15</inkml:trace>
  <inkml:trace contextRef="#ctx0" brushRef="#br0" timeOffset="52428.77">21211 619 92 0,'-4'-4'182'0,"2"0"-3"15,-3 1-12-15,5 3-18 0,-7-5-8 0,7 5-9 16,0 0-6-16,-10 10 1 0,6 4 0 16,-3 3 0-16,-1 8-11 0,0 2-3 15,-3 6-14-15,2 1-5 0,-1-1-9 16,2 3-8-16,2 2-6 0,-6 0-7 0,6 0-8 15,-2 1-1-15,-1-3-8 0,5 0-6 16,-2-2-4-16,2-6-21 0,1-2-22 16,1-5-42-16,2-2-21 0,0-2-28 0,2-4-27 15,3-5-33-15,1-3-21 0,0-5-448 16,-6 0 212-16,17-11 141 0</inkml:trace>
  <inkml:trace contextRef="#ctx0" brushRef="#br0" timeOffset="52767.34">21291 896 167 0,'15'-32'44'0,"-5"4"15"0,-2 3 16 15,2 6 17-15,-6 4 22 0,2 1 9 16,-2 2-5-16,0 2-7 0,0 1-2 0,-1 1-7 16,-1 4-4-16,-2 4 5 0,0 0 6 15,0 0 0-15,2 19-4 0,-2-6 0 16,0 4-9-16,0 2-4 0,0 4-6 16,0-2-6-16,0 4-9 0,2 1-6 0,2 2-5 15,1-4-6-15,-1 3-6 0,4-2-4 16,1-3-5-16,-1-1-2 0,5 0-2 0,-2-3-5 15,1-1 2-15,3-2-4 0,-2-3 0 16,-1-5-1-16,5 0-1 0,-4-2 4 16,0-4 0-16,-1-1-2 0,2 0-4 15,-2-3 1-15,-4-1 2 0,1-2 0 0,-3 0 4 16,-2 0-4-16,-4-1 0 0,-2 0-5 16,-2 1-3-16,-5-2-3 0,-3 2-1 0,-3 1-4 15,0 0-13-15,-1 2-15 0,-6 0-18 16,3 3-21-16,0 0-29 0,2 3-30 15,1-3-13-15,0 3-38 0,4 2-24 16,3-4-27-16,-1 3-487 0,5-1 239 0,1 2 159 16</inkml:trace>
  <inkml:trace contextRef="#ctx0" brushRef="#br0" timeOffset="52949.9">21892 938 3 0,'4'-8'149'0,"-2"2"-10"0,3 1-16 15,-3-1-12-15,-2 6-15 0,2-11-20 0,0 5-26 16,0 4-33-16,1-3-40 0,-3-1-36 16,0 6-173-16,2-7 79 0,0 2 52 15</inkml:trace>
  <inkml:trace contextRef="#ctx0" brushRef="#br0" timeOffset="53221.39">22116 777 123 0,'0'8'149'0,"0"-3"-9"15,0 5-13-15,4-1-6 0,-1 3-4 0,4-1 1 16,1 2 0-16,2 0-10 0,3 3-2 15,0-1-6-15,-1 1-5 0,-1-2-6 16,2-1-5-16,-2 0-1 0,-3 0-3 16,0 0-2-16,-2 1-1 0,0-1 0 0,-3 2-5 15,-3-1-5-15,-3-1-6 0,-3 2-9 16,0 0-4-16,-4-2-17 0,-1-1-32 0,0-2-37 16,-1-1-38-16,1-2-31 0,-1 2-33 15,-2-7-24-15,2-1-447 0,2-2 208 16,-1-4 137-16</inkml:trace>
  <inkml:trace contextRef="#ctx0" brushRef="#br0" timeOffset="53405.46">22049 863 2 0,'6'-8'142'0,"-2"-2"5"0,7 1-5 0,2-3 3 16,4 1-3-16,3 0-6 0,2-3-9 15,8 1-8-15,1 1-12 0,1 0-8 16,2 0-10-16,0 2-9 0,-1 1-6 0,-1 2-8 15,-4-1-18-15,-3 2-27 0,-1 2-32 16,-6 1-36-16,2 3-34 0,-8 2-23 16,-3-1-38-16,-3 5-301 0,-4 0 151 0,-6 4 99 15</inkml:trace>
  <inkml:trace contextRef="#ctx0" brushRef="#br0" timeOffset="53703.86">20726 1571 35 0,'-14'10'190'15,"6"-3"4"-15,8-1 12 0,10-2 0 16,6-2-3-16,5-2-14 0,13-2-6 16,12-4-11-16,14 1-8 0,27-5-10 0,4-5-8 15,6-1-11-15,7 3-11 0,-5-4-3 16,3 2-12-16,-7 0-8 0,-2 0-9 0,-8 2-4 15,-4 3-14-15,-20-2 1 0,-11 6-11 16,-9 0-6-16,-7 3-7 0,-4-1-8 16,-3 0-1-16,-4 3-5 0,-4-3-1 15,1 2-15-15,-6 2-26 0,-4-3-34 0,-1 6-41 16,-6 0-45-16,-3-3-35 0,-8 12-34 16,-2-5-27-16,-6 5-626 0,-8-1 288 15,1 2 190-15</inkml:trace>
  <inkml:trace contextRef="#ctx0" brushRef="#br0" timeOffset="53987.13">21429 1744 175 0,'0'0'215'0,"-8"1"-10"15,8-1-15-15,-8 1-17 0,4 4-12 16,-2 1-6-16,2 1-5 0,-2 2-8 15,1 3-6-15,-1-1-13 0,2 2-3 16,0 1-11-16,-1-1-9 0,1 2-9 0,2 1-8 16,0-6-6-16,2 4-6 0,2 0-9 15,2 0-4-15,5-1-8 0,3-1 1 16,5-2-8-16,3 2-6 0,4-3-3 0,4-3-7 16,2-2-16-16,1-1-30 0,-1 0-33 15,2-3-35-15,-1-3-35 0,-1 2-19 16,-2-3-28-16,-3 0-20 0,-3-2-515 0,-6-1 239 15,-1 1 158-15</inkml:trace>
  <inkml:trace contextRef="#ctx0" brushRef="#br0" timeOffset="54191.09">21772 1907 208 0,'-13'-2'70'0,"0"-1"8"0,1 2 12 0,0-1 15 16,0-1 15-16,0 2 7 0,1 1-4 16,2 0-9-16,1 1-7 0,-1 2-7 15,1 3-4-15,0-1-3 0,2 4-1 0,-2-1-7 16,4 4-4-16,0 0-13 0,2 1-4 15,-2 2-4-15,4 2-5 0,0 2-2 16,0 2-8-16,2 4-3 0,0 2-2 0,0-1-5 16,2 1-1-16,-2 2-10 0,0-1-17 15,0-1-26-15,4-3-34 0,-4 1-44 16,2-5-42-16,-2-1-46 0,0-5-401 0,0 3 199 16,0-9 132-16</inkml:trace>
  <inkml:trace contextRef="#ctx0" brushRef="#br0" timeOffset="54434.18">22709 1551 1764 0,'15'-12'10'0,"-1"5"8"0,-4-1 80 0,-4 3 34 16,0 2-11-16,-2 1-20 0,-4 2 1 15,8 7-1-15,-6 4-6 0,1 1 1 16,1 4-4-16,-4 3-10 0,0 2-6 0,-2 6-6 16,0 1-7-16,-3-1-11 0,-1 1-27 15,-2 0-54-15,2-2-71 0,-3-3-92 16,2-1-753-16,-3-3 322 0,4-5 211 16</inkml:trace>
  <inkml:trace contextRef="#ctx0" brushRef="#br0" timeOffset="65046.37">23245 742 165 0,'0'0'170'0,"2"-9"-8"0,-2 3-14 16,0 6-13-16,2-8-15 0,2 3-8 15,0-1-14-15,2 3-9 0,4-1-8 16,-2 2-11-16,4 2-5 0,1 2-8 15,0 2-4-15,2 4-4 0,-3 0-4 0,-2 6-3 16,2 3 1-16,-6 4-6 0,-4 0-2 16,-2 0-5-16,-4 6 3 0,-4 0-5 15,-8 0 0-15,2 3-2 0,-5-2 5 16,-1-3 6-16,6-4 5 0,-2-2 4 16,4-2 3-16,2-4 0 0,1 1-1 0,3-3 4 15,1-2-2-15,8-1-6 0,1-3-6 16,9 1-2-16,3-3-3 0,6-1-1 0,3-2-9 15,3 0 0-15,2-2-2 0,-1-1-3 16,1 0-18-16,-3 0-29 0,0-2-41 16,-1 0-37-16,-5 1-34 0,1-2-33 15,-4 0-531-15,0-1 240 0,-2 1 158 0</inkml:trace>
  <inkml:trace contextRef="#ctx0" brushRef="#br0" timeOffset="65257.04">23706 842 4 0,'2'-14'143'0,"0"3"12"0,1 2-1 16,-3-1-2-16,2 2-9 0,-2 1-6 16,0-1-18-16,0 2-8 0,0 0-12 0,0 6-8 15,2-3-7-15,-2 3 5 0,0 0-8 16,4 19-3-16,-4-8-2 0,2 1-10 0,0 5-4 16,0-2-4-16,1 3-5 0,-1 1-6 15,0 4-2-15,0-3-7 0,0 1-5 16,-2 2-2-16,4 0-8 0,-2-4-33 15,0 2-43-15,0-2-48 0,2-2-49 0,-4-4-482 16,3-1 215-16,1-5 141 0</inkml:trace>
  <inkml:trace contextRef="#ctx0" brushRef="#br0" timeOffset="65478.23">23974 971 104 0,'0'0'159'0,"0"0"-6"0,0 0 0 16,10-4-9-16,-10 4-11 0,0 0-7 0,12-1-11 15,-8-1-12-15,3 0-8 0,-7 2-8 16,10-6-9-16,-3 1-8 0,-1 0-4 16,-2-2-14-16,1 1-28 0,-1-1-42 15,-2-2-46-15,0 0-39 0,-2 0-44 0,-2-1-306 16,2 1 154-16,-2-1 102 0</inkml:trace>
  <inkml:trace contextRef="#ctx0" brushRef="#br0" timeOffset="65718.45">24198 752 146 0,'6'8'157'0,"0"1"6"16,2 3-18-16,3-1-4 0,4 3-11 0,0 1-9 15,-1 0-14-15,4-2-8 0,-2 2-10 16,1 1-8-16,0-1 8 0,-2-2-4 16,-5 0-6-16,2-1-10 0,-4 0 1 15,-2 1-2-15,-2-2-8 0,-2-1-7 0,-4 1 0 16,-2-1-4-16,0-1-13 0,-4-1-30 16,1-1-41-16,-2-1-51 0,1-2-46 0,0-4-50 15,-3 0-383-15,11 0 192 0,-17-7 127 16</inkml:trace>
  <inkml:trace contextRef="#ctx0" brushRef="#br0" timeOffset="65889.12">24269 756 163 0,'2'-8'155'0,"4"1"-8"0,4-2-4 16,2 1-9-16,2 1-1 0,8-3-13 0,-1-1-10 15,3 4-12-15,0 0-11 0,2 1-6 16,-1-1-13-16,3 1-4 0,0 0-13 15,-3 1-36-15,1 2-46 0,-4-1-41 16,0 3-43-16,-3-1-345 0,0-1 157 0,0 3 103 16</inkml:trace>
  <inkml:trace contextRef="#ctx0" brushRef="#br0" timeOffset="66143.17">24962 596 73 0,'0'0'172'0,"12"2"-13"0,-12-2 2 0,-2 11 16 15,-2 3 9-15,-5 5 12 0,-6 6-1 16,-4 4-7-16,-7 7-1 0,-11 15-8 16,-5 4-13-16,-5 2-13 0,-2 4-1 0,-2 2-16 15,-6 17-18-15,0-2 2 0,0-2-11 16,10-10-13-16,1-4-12 0,3 1-5 16,1-5-2-16,1 4-16 0,2-3-4 0,3-6-8 15,2-2-4-15,4-8-4 0,5-7-6 16,1-2 1-16,6-4-13 0,-2-4-41 15,6-3-45-15,1-4-55 0,0-5-48 16,3 1-43-16,3-3-38 0,1-4-690 0,2-4 318 16,2-3 210-16</inkml:trace>
  <inkml:trace contextRef="#ctx0" brushRef="#br0" timeOffset="66625.75">24428 1630 146 0,'2'-3'245'0,"2"-1"-23"0,-4 4-27 16,0 0-12-16,5-6-20 0,-5 6-17 0,0 0-11 15,0 0-16-15,0 0 1 0,0 0-4 16,0 16-6-16,-3-9 1 0,3 1-7 0,0 1-13 16,-2-2-4-16,2 3-8 0,0-1-6 15,2 2-4-15,1-3-6 0,-1 3-6 16,2-3-5-16,0 3-4 0,4-2-2 15,4-1-4-15,2 0-5 0,0-3-6 0,4-1-2 16,1 0-5-16,0-3-17 0,2-1-28 16,1-1-34-16,-2-3-26 0,-1 0-30 15,1-1-29-15,-2-1-24 0,0-1-23 16,-4-4-2-16,1 2-1 0,-4-1 12 0,-3 1 25 16,1-1 22-16,-3 3 16 0,-4-4 22 15,0 4 32-15,-2 0 33 0,-2-1 31 16,0 2 22-16,0-1 27 0,0 1 10 15,-3 3 19-15,1-3 10 0,2 2 3 0,2 4-4 16,-6-4-5-16,6 4-1 0,0 0 10 16,-13 9-2-16,9-1-2 0,-1 2 1 0,1 3-4 15,0 2-6-15,2 2-5 0,-2 2-8 16,2 1-7-16,-2 1-8 0,2 1 0 16,0 3-11-16,0-4 0 0,-2 4-5 15,2-5-1-15,0 4-10 0,2-4-7 0,0 4-22 16,-2-5-56-16,4 1-57 0,-2-3-53 15,0-1-67-15,0-5-507 0,0-1 252 0,0-5 167 16</inkml:trace>
  <inkml:trace contextRef="#ctx0" brushRef="#br0" timeOffset="66913.45">25471 445 58 0,'45'24'199'15,"-1"6"-14"-15,10 12-14 0,0 7-14 16,1 6-11-16,-4 5-15 0,-5 1-3 16,-7 1-10-16,-9 5-2 0,-12-2 0 15,-10-4-9-15,-5-6-7 0,-12 20-4 16,-9-2-11-16,-6-2-8 0,-5-4-5 0,-7-5-6 15,-2 0-7-15,-7-7-3 0,-1-2-8 0,-5-3-8 16,-4-6-33-16,-1-2-38 0,-3-8-45 16,3 0-53-16,2-13-76 0,5-6-440 15,-1-3 219-15,-5-7 145 0</inkml:trace>
  <inkml:trace contextRef="#ctx0" brushRef="#br0" timeOffset="69991.37">6131 2735 82 0,'2'-3'101'0,"-2"3"2"0,2-6-1 15,-2 6-2-15,3-6-1 0,-3 6-5 16,2-7-4-16,-2 2-5 0,0 5-1 0,2-9-4 16,-2 4-8-16,3-1-6 0,-3 0-1 15,0 0-3-15,0 0-4 0,2-1-3 0,-2 1 3 16,2 1-5-16,-2-1 0 0,0 6-2 16,0-8-3-16,0 8-3 0,0-7-5 15,0 7-1-15,0 0-6 0,0 0-7 16,0 0 4-16,0 0-2 0,0 0-4 0,-7 21 0 15,7-6-5-15,-2 1 3 0,0 3-2 16,-1 3-3-16,3-1 1 0,-4 5-3 16,4 1 0-16,-2 2-2 0,2-1-3 15,-2 0 2-15,2-1-2 0,0 1-1 0,-2-2 1 16,2-3-1-16,2 3-4 0,-4-5 1 16,4 0 0-16,-2-2-2 0,0 1 3 15,2-4-20-15,-2-3-27 0,0 2-31 0,2-2-30 16,-2-1-36-16,2-4-29 0,-2 0-395 15,0-2 191-15,2 0 125 0</inkml:trace>
  <inkml:trace contextRef="#ctx0" brushRef="#br0" timeOffset="70702.45">6540 2873 6 0,'0'0'77'0,"-9"13"-6"0,9-13-1 16,-2 8 0-16,2-3-8 0,-2 0-4 15,0 1-1-15,2-6-5 0,0 10 3 16,-2-4-11-16,2 0-2 0,0-6-6 0,0 7-1 15,2-2-5-15,-2-5 0 0,2 7-6 16,-2-7 3-16,2 6-2 0,-2-6 8 16,7 1-10-16,-7-1 1 0,9 2 3 0,-9-2 3 15,8 0-12-15,-8 0-1 0,8-3 0 16,-8 3 4-16,8-6-5 0,-4 3 5 16,-4 3 11-16,5-7-4 0,-5 7-2 0,5-6-2 15,-5 6-3-15,0-3 4 0,0 3-6 16,0 0-2-16,0 0 3 0,0 0-9 15,-2-9 3-15,2 9-1 0,0 0-5 0,0 0 1 16,0-4 3-16,0 4-4 0,0 0-4 16,2-5 1-16,-2 5-3 0,0 0-3 15,0 0-9-15,6-4-9 0,-6 4-8 16,0 0-16-16,0 0-11 0,4-3-6 0,-4 3-26 16,0 0-294-16,0 0 129 0,0 0 86 15</inkml:trace>
  <inkml:trace contextRef="#ctx0" brushRef="#br0" timeOffset="72808.4">6989 2758 64 0,'0'0'100'0,"0"0"-2"0,0 0-4 16,0 0 2-16,0 0-1 0,0 0-11 15,0 0-4-15,0 0-3 0,6-19-4 16,-6 12-1-16,0-1-5 0,0 0-1 16,-2-1-9-16,0 1 0 0,0-2-1 0,-2 3-4 15,0 1-4-15,-4-3-5 0,0 3-4 16,-2 2-5-16,-1 0-5 0,-6 3-1 0,-2 1-2 15,1 1 2-15,-8 5 0 0,2 2-3 16,1-1-1-16,2-1-1 0,2 3-1 16,3-2 0-16,0 4 1 0,6-2 1 0,-3 1-4 15,5 2 0-15,3-1 2 0,1-2 1 16,4 3-4-16,4-3 0 0,1 3 4 16,5 1-6-16,3-2-2 0,1 1-1 0,4 1 0 15,0 0-3-15,2-1 0 0,3 1-1 16,-2-2-1-16,-2 1-1 0,3 1-2 15,-4-1 1-15,1 1-1 0,-1-1 4 16,-2 1-2-16,-2-1 1 0,-2-1 2 0,-4 0 1 16,3 1 2-16,-5-1 2 0,-2 2 2 15,-1-1 3-15,-3 1-2 0,-3 1 2 0,-1-1-2 16,-5-3 0-16,-1 2 4 0,0 0 8 16,-4-3 7-16,0-3 6 0,1 0 11 15,-2-2 4-15,3-3 1 0,-1-1-4 16,3-2-3-16,1-3-6 0,-2-5-4 0,5 1-7 15,0-4-5-15,4-2-4 0,2-1-6 16,2-3-1-16,4-1-7 0,0-1-12 0,5-3-24 16,0 2-36-16,-1-2-35 0,3 4-34 15,2-2-30-15,2 0-21 0,-1 1-31 16,0 2-481-16,2 4 235 0,-1-5 155 16</inkml:trace>
  <inkml:trace contextRef="#ctx0" brushRef="#br0" timeOffset="74715.27">7351 2721 6 0,'0'0'149'15,"0"0"-5"-15,0 0-14 0,0 0 6 0,0 0-12 16,0 0-10-16,0 0-10 0,0 0-10 16,-7-8-8-16,10 3-8 0,-3 5-5 0,0-7-6 15,2 2-10-15,2 3-7 0,0-3-5 16,0 2-2-16,2-3-4 0,6 2-5 16,-4-2-2-16,4 3-5 0,1-3-5 15,2 2-1-15,0 2-1 0,1-1-5 16,-2 3-1-16,0-3-1 0,1 3-5 0,-2 3 0 15,-1-2 2-15,1 5-3 0,-3-2 0 16,1 3 1-16,0 1-2 0,-5 3-1 0,-2-1 2 16,-4 1-1-16,-4 5-2 0,0-1-1 15,-4 1 3-15,-5 0-4 0,-2 2 0 16,0-3-1-16,3 0 5 0,-4 1-2 16,4-5 2-16,2 0 1 0,-2-1 5 0,4-1 2 15,0-1-2-15,1 0 1 0,1-3-1 16,2 0-6-16,2 1 6 0,0-2-1 15,2-4-1-15,4 7 1 0,4-5-3 0,3 1 1 16,1-2-1-16,6 1 2 0,-2 1-5 16,4-2-1-16,1 1 0 0,0 2-2 15,0-2-3-15,1 2 3 0,-2-1 3 0,-1 1-1 16,1 2 0-16,-2 0 0 0,-2 0 1 16,-2 1 2-16,-1 3 1 0,-5 1 4 15,1-2 3-15,-7 3 4 0,0 0 2 0,-4 1-1 16,-6 0 0-16,-3 4-3 0,-6-2 10 15,-3 1 8-15,2-2 5 0,-5-1 6 0,-1-1 5 16,3-4 1-16,-2 3-2 0,1-5 3 16,4-2-3-16,-1 0-2 0,1 1-6 15,0-3-1-15,2-2-6 0,2-2-4 16,1-1-6-16,1 1-19 0,-1-4-33 0,0 1-29 16,3-1-38-16,2 3-37 0,0-3-50 15,0 0-608-15,0-1 269 0,4 1 176 16</inkml:trace>
  <inkml:trace contextRef="#ctx0" brushRef="#br0" timeOffset="76676.38">8346 2874 54 0,'0'0'137'16,"0"0"-18"-16,0 0 2 0,-7 14-1 0,5-6-8 15,-2 6-8-15,1-1-2 0,-1 5-6 16,2 4 1-16,0-3-9 0,-2-1-6 15,2 3-7-15,0 0-7 0,-2 4-6 16,2-4-7-16,-4-1-4 0,2 1-6 0,0-2-5 16,2 2-3-16,-2-6-16 0,2 1-30 15,0-3-46-15,0 1-48 0,0-4-414 0,0 1 176 16,2-6 116-16</inkml:trace>
  <inkml:trace contextRef="#ctx0" brushRef="#br0" timeOffset="77358.68">8989 2665 136 0,'0'-6'140'0,"-2"0"-20"0,2 6-8 16,4-11-9-16,0 3-6 0,2 2-10 15,4-1-7-15,0 1-10 0,0 3-9 0,1-3-1 16,2 4-4-16,-1 2-4 0,-1 2-3 15,1-1 2-15,2 5-4 0,-2 2-1 16,-2 3 1-16,-1 3-1 0,0 3-4 16,-7 0-1-16,0 4 1 0,-4 4-7 0,-5 0 13 15,-2 1-6-15,-1 3 1 0,-4-1 6 16,-2-1 3-16,4-6 11 0,-3-1 2 16,5-1-1-16,-1-2 0 0,0-4-2 15,5 0 0-15,0-1-3 0,2-5-8 0,0 2-7 16,4-3-2-16,4 2-4 0,2-4-3 15,2-1-3-15,7 1-3 0,2 0-7 16,2 0 3-16,3-4-3 0,-2 2-3 0,2-1-3 16,1 2 0-16,-2-3-2 0,0 0-4 15,-1 1 3-15,0-1-3 0,-3 2-3 16,0-2 1-16,-4 0-5 0,-1 3 0 0,0-2-6 16,-2-1-14-16,0 0-24 0,-1 0-24 15,-1 2-21-15,-8-2-40 0,11 0-42 0,-11 0-40 16,8-3-485-16,-8 3 235 0,5-5 156 15</inkml:trace>
  <inkml:trace contextRef="#ctx0" brushRef="#br0" timeOffset="77723.56">9567 2855 7 0,'0'0'137'0,"0"0"-2"16,0 0-19-16,0 0-13 0,-9 14-5 16,9-14-5-16,0 9-11 0,2-4-4 15,-2-5-7-15,5 9-9 0,-5-5-1 16,4 1-1-16,-2-2-1 0,2 1-10 0,3-2 2 15,-7-2-6-15,8 4-2 0,-8-4 0 16,11-1-1-16,-11 1 0 0,0 0 2 16,12-6-9-16,-10 3 6 0,-2 3-8 15,4-9 4-15,-6 6-3 0,2-3-3 0,0 6-5 16,-8-8-7-16,4 4 1 0,4 4-3 16,-10-1-17-16,1 1-29 0,9 0-33 0,-13 1-36 15,13-1-44-15,-13 6-363 0,9-4 172 16,0-1 113-16</inkml:trace>
  <inkml:trace contextRef="#ctx0" brushRef="#br0" timeOffset="80311.66">9897 2617 64 0,'0'0'152'0,"0"0"-4"15,0 0-3-15,0 0-5 0,0 0-14 0,0 0-6 16,-6-11-13-16,6 11-7 0,0 0-8 16,2-12-8-16,0 9-11 0,-2 3-4 15,9-10-13-15,-3 5-5 0,2-4-3 16,2 5-6-16,4-2-8 0,0 0 5 16,1 0-9-16,0 5-3 0,-2-4 0 0,-1 5-4 15,1 2-2-15,-2 1-3 0,-1-2-4 16,-2 5 1-16,1 0-1 0,0 4-1 0,-5 0-1 15,-4 0 2-15,0 3-7 0,-4 0 0 16,-1 1 1-16,-8 3 0 0,5-4 2 16,-4 0 0-16,0 0-4 0,0 0 0 0,2-1 4 15,-1 0 5-15,3-3 7 0,-3 1 0 16,4-4 5-16,-1 1 2 0,2-1 0 16,2 0 0-16,2-1-3 0,0-3-3 15,2-2-4-15,2 8 0 0,4-4-2 0,2-2-3 16,5 0-1-16,0 0-2 0,6 0 3 0,-1-1-5 15,2 1-1-15,-1 2 3 0,-2-2-3 16,2 2-2-16,-3-1-2 0,0 3 3 16,-2 0-1-16,2 0 1 0,-6 1-1 15,-2-1 4-15,1 2 1 0,-5 1 1 0,0 1 3 16,-4-1 3-16,-2 3 1 0,-2-3 3 16,-7 4-2-16,-3 0-3 0,-2-1 5 0,-6 1 2 15,0-1 1-15,1 0-1 0,-2-3 0 16,0-1-2-16,-1-1-2 0,3-3 0 15,2 0-4-15,0 0-1 0,2-3-1 16,0 2-3-16,3-3 0 0,-2 0-1 0,4-3-17 16,-1 3-17-16,3-3-31 0,-2 1-31 15,4-2-30-15,0 0-22 0,0 1-25 16,1-1-17-16,0 2-509 0,3-4 235 0,-2 3 154 16</inkml:trace>
  <inkml:trace contextRef="#ctx0" brushRef="#br0" timeOffset="81129.28">10356 2319 80 0,'9'-3'186'0,"-9"3"-6"0,23 3-12 16,-6-1 1-16,7 6-10 0,2 2-4 16,7 8-5-16,3 2-2 0,0 5-8 0,-1 1-2 15,-3 7-6-15,-2 2-6 0,-5 4-6 16,-3 3-5-16,-6 2-12 0,-2 2-8 16,-10-5-8-16,-4 3-7 0,-10 4-10 0,-4 0-6 15,-11 12-5-15,-7-4-10 0,-4-3-10 16,-7-3-33-16,-3-9-46 0,-3 2-57 15,-1-7-51-15,-10-4-72 0,-9 1-567 0,-8-11 268 16,-4-4 176-16</inkml:trace>
  <inkml:trace contextRef="#ctx0" brushRef="#br0" timeOffset="81938.08">5773 2467 12 0,'-16'13'111'0,"8"-4"-4"0,1 6 5 0,-4 7 5 16,-1 4 0-16,1 9 6 0,-2 9 8 16,-8 19 1-16,5 7 4 0,-4 4-2 15,4 2 0-15,0 2-6 0,4 3-4 0,3-6-5 16,7-10-10-16,4-7-7 0,5-2-3 15,10 17-5-15,4-5-5 0,9-4-9 16,5-7-5-16,5-4-7 0,10-6-5 16,3-2-6-16,3-9-6 0,1-3-6 0,-6-9-10 15,-9-5-45-15,-6-4-62 0,1-2-80 16,-9-3-93-16,-6-2-512 0,-4-2 257 0,-6-1 170 16</inkml:trace>
  <inkml:trace contextRef="#ctx0" brushRef="#br0" timeOffset="83505.66">26790 648 62 0,'-6'-4'181'16,"2"2"-12"-16,4 2-19 0,0 0-14 0,-17 3 2 15,8 9 2-15,-6 5 2 0,-1 8 8 16,-8 8 3-16,-3 2 1 0,-11 21-1 16,-2 1-6-16,-1 8-2 0,1 5-8 15,0 3-4-15,3 3-11 0,6 0-8 0,1 4-7 16,9-2-8-16,10-2-7 0,7-9-4 16,6-12-8-16,7 0-5 0,12 10-8 15,6-4-4-15,9-5-15 0,3-9-1 0,-3-8-10 16,0-12-24-16,2-3-43 0,-7-7-56 15,3-4-62-15,0-1-77 0,-7-7-746 16,-5-3 331-16,-3-2 217 0</inkml:trace>
  <inkml:trace contextRef="#ctx0" brushRef="#br0" timeOffset="85174.64">27141 1027 119 0,'-2'-8'131'0,"2"8"-2"15,-2-4-8-15,2 4-5 0,0 0-6 0,0 0-8 16,-2-6 3-16,2 6-1 0,0 0-4 16,0 0-7-16,0 0-8 0,0 0 0 15,-14 12-4-15,5-1 0 0,-2 1 1 0,-1 5-4 16,-5 2 3-16,-1 0-5 0,-2 6-3 15,0-1-5-15,2 1-3 0,-2 0-4 16,3 0-5-16,3-4 0 0,-2-2-1 0,4 0 1 16,2-5-3-16,1 1-2 0,0-5-5 15,3 4-1-15,2-5-2 0,4-1-6 16,2 2-1-16,4-5-1 0,5 1-4 16,2-2-5-16,5 0 1 0,2-2-5 0,3-2-4 15,-2 2-2-15,4-4-3 0,-1 2-8 16,-1 0-10-16,1-2-11 0,-4 0-20 15,2 2-18-15,-3-2-14 0,-2 0-7 16,-4 2-15-16,-1-2-14 0,1 0-22 0,-2 0-11 16,-5 0-14-16,0 1-2 0,-6 1-2 0,6-4-5 15,-6 4 6-15,0 0-319 0,-8-10 161 16,0 6 106-16</inkml:trace>
  <inkml:trace contextRef="#ctx0" brushRef="#br0" timeOffset="85439.37">27186 1332 710 0,'-11'-6'-55'0,"1"0"16"15,-3-1 18-15,2-1 14 0,1-1 17 16,0 1 5-16,-2 0 9 0,4-2 13 0,-2 1 6 15,3-1 9-15,-1 1 4 0,2 0 5 16,1 0 6-16,1 0-6 0,-3 2 0 0,3-1 8 16,0 2 3-16,2-1 3 0,-2-1-7 15,4 4 2-15,-4-2-8 0,2 3-7 16,2 3-3-16,-6-6 0 0,6 6 2 16,0 0 4-16,0 0-3 0,0 0 7 0,0 15 2 15,4-3-5-15,-2-1 0 0,2 6 0 16,0 2-4-16,2 2-7 0,-2 4-1 15,3 0-5-15,-1 2-6 0,1 1-2 16,-3-1-3-16,2 1-3 0,1 1-6 0,-3-3 2 16,0 3-5-16,2-4-9 0,-2-1-12 15,-2-2-29-15,3-4-22 0,-3 0-32 0,1-1-39 16,-1-2-42-16,0-4-533 0,0-1 237 16,0-6 158-16</inkml:trace>
  <inkml:trace contextRef="#ctx0" brushRef="#br0" timeOffset="85744.31">27446 1339 59 0,'0'-6'169'0,"0"6"-15"0,0 0-16 16,0 0-9-16,0 0-12 0,0 0-6 15,0 0-6-15,0 0-7 0,20 8-3 16,-14-5-4-16,0-2-6 0,-6-1-5 0,13-1-9 16,-13 1-6-16,12 0-4 0,-5-3-1 15,-1 0-1-15,-6 3 0 0,9-6-2 16,-7 1-1-16,-2 5-10 0,0-8-2 0,0 8-6 16,-4-11-4-16,-3 8-4 0,3-1-4 15,-3-1-8-15,1 3-21 0,0-3-27 16,-1 4-29-16,3-4-41 0,4 5-53 15,-6-6-463-15,6 6 210 0,0 0 138 0</inkml:trace>
  <inkml:trace contextRef="#ctx0" brushRef="#br0" timeOffset="88703.29">27743 1006 66 0,'2'-4'106'0,"-2"4"-8"16,0 0 0-16,0 0-7 0,4-6-1 0,-4 6-2 15,0 0-5-15,2-4 0 0,-2 4-2 16,2-5-5-16,-2 5 1 0,2-4-4 16,-2 4 3-16,2-6-2 0,-2 6 5 15,2-4 2-15,-2 4-1 0,2-6-7 0,-2 6-1 16,0 0-1-16,0-5-7 0,0 5-5 15,0 0-3-15,0 0-2 0,0 0-3 0,0-6-7 16,0 6-2-16,0 0-4 0,0 0-4 16,0 0-3-16,5 15 3 0,-1-5-2 15,-4 1 0-15,5 0 0 0,-3 5-1 16,2-1-1-16,0 2-4 0,0 1 0 0,0 1-1 16,-1 0-2-16,1 1-2 0,0 1 0 15,0 0-2-15,-2-2-4 0,0 1 3 16,2 0-5-16,-1-3 4 0,-1 2-6 0,0-3 0 15,-2-1 1-15,3 1-1 0,-1-6-3 16,-2 4 1-16,0-4 0 0,2-1-2 16,-2-1-1-16,2 1 0 0,-2-1-1 0,2-2-5 15,-2-1-3-15,0 1-24 0,0 0-36 16,2-2-27-16,0-1-37 0,-2-3-42 16,2 8-36-16,-2-8-481 0,0 0 234 0,0 0 153 15</inkml:trace>
  <inkml:trace contextRef="#ctx0" brushRef="#br0" timeOffset="94815.88">28111 1061 43 0,'0'0'147'16,"-4"-6"0"-16,4 6-15 0,-5-4 0 0,5 4 1 16,-6-6-5-16,2 3-4 15,2-1-3-15,-2 0-5 0,-1 0-7 0,5 4-9 16,-8-7-3-16,3 1-2 0,1 2-1 15,2-1-3-15,-2 0-6 0,2 0-5 0,2 5-3 16,-4-8-6-16,2 5-4 0,2 3-7 16,-2-8-7-16,2 2-7 0,0 6-8 15,2-6-2-15,0 1-7 0,-2 5-3 16,10-4-2-16,-4 4-3 0,-6 0-1 0,0 0-4 16,22 4-1-16,-14 0-5 0,1 3 1 15,1 3-1-15,-2-1-2 0,2 5 1 0,-4 1-2 16,-2 2 1-16,-2 0-1 0,0 4 0 15,-4-1-3-15,0 4 1 0,-2 1 1 16,0-4-2-16,-1 1 1 0,-2-1-6 16,1-2 7-16,2-3-2 0,0-2-3 0,0-1 3 15,2-1 0-15,-1-1 0 0,1-3-2 16,2 1 0-16,0-1-2 0,2-3 1 16,1-2 1-16,1 3-2 0,4-4 0 0,3 1-2 15,0-2 3-15,-1-1 2 0,0 2-3 16,4-2 2-16,-2-2-2 0,-1 4-3 15,-1-4 3-15,1 4 1 0,2-4-13 0,-5 1-7 16,2 1-9-16,-1-3-11 0,-2 1-11 16,1 2-12-16,-8 0-15 0,10-1-18 0,-3-1-20 15,-7 2-16-15,6-4-15 0,-6 4-6 16,6-2-10-16,-6 2-388 0,5-5 187 16,-3 0 123-16</inkml:trace>
  <inkml:trace contextRef="#ctx0" brushRef="#br0" timeOffset="95132.6">28379 1139 70 0,'3'-4'125'16,"-1"1"-2"-16,-2 3-18 0,2-6-9 16,-2 6-4-16,0 0-6 0,0 0-12 0,0 0-4 15,0 0 2-15,17 7-15 0,-11-1 10 16,1 0 0-16,1 1 1 0,2 1-6 0,4 1 3 15,0 1-4-15,6-1-5 0,-4 3-4 16,5-1-7-16,-1-1-2 0,-2 3-4 16,2-2 2-16,-4 1-2 0,-1-2-2 15,-2 0 1-15,0 2 1 0,-3-2 1 16,-4-1-2-16,2 2-2 16,-4-4-1-16,-2 2-4 0,-2 1-1 0,-2-1-3 0,-2-1-5 15,-4-1-2-15,2 1-3 0,-2 0-2 0,0-5-17 16,-1 3-25-16,-2-4-27 0,5 2-27 15,-5-4-34-15,3 0-30 0,0-4-425 16,-1-2 193-16,4 1 129 0</inkml:trace>
  <inkml:trace contextRef="#ctx0" brushRef="#br0" timeOffset="95350.3">28619 988 81 0,'21'-11'113'0,"-1"1"-9"0,-2 3-2 0,-1 1-4 16,2-2-6-16,-4 4-11 0,-1 0-8 15,4-1 0-15,-4 2-11 0,-1-1-11 16,0-1-1-16,0 4-10 0,-3 0-3 0,1-1-7 16,-2-1-17-16,-1 2-18 0,0 1-14 15,-8 0-27-15,15 4-23 0,-8-2-258 16,-3 0 111-16,2 7 73 0</inkml:trace>
  <inkml:trace contextRef="#ctx0" brushRef="#br0" timeOffset="95536.73">29177 1308 73 0,'0'27'120'0,"-4"-2"-13"15,-2-4-7-15,0 0-8 0,0 0-11 16,-3 0-14-16,2-2-2 0,-1 1-26 16,0 2-40-16,-3-3-50 0,3-4-185 0,-1-2 80 15,-2-1 54-15</inkml:trace>
  <inkml:trace contextRef="#ctx0" brushRef="#br0" timeOffset="96889.9">29480 1011 163 0,'0'0'159'0,"0"0"-16"0,-2-5-18 0,2 5-7 15,0 0-11-15,0 0-7 0,-4-3-9 16,4 3-13-16,0 0-1 0,0 0-14 15,-8 12-3-15,4-6-6 0,2 0-5 0,-1 1-3 16,1-1-1-16,-2 2-6 0,1 1-1 16,-1-2-3-16,2 0-4 0,0 2 1 15,0-3 1-15,0 2-2 0,0-3 6 16,2 1 2-16,0 0 0 0,-2-1 3 0,6 0 0 16,-2 0 0-16,4 1 9 0,3-3 5 15,4 3 1-15,1-1-6 0,4 0-3 16,2 0-5-16,4 1-6 0,-1-1-5 0,1 1-1 15,1 2-3-15,-2-1-2 0,0-3-3 16,-1 4-4-16,-2 0-1 0,-2-1-6 16,-4 1 5-16,1-1-2 0,-2 1 2 15,-4 2-1-15,-1-1 0 0,-4 1-2 0,0-1 0 16,-6 1-2-16,-2 0 0 0,0 1-2 16,-6 1 1-16,-4-1-3 0,0 3 0 0,-5-6-3 15,-1 4-2-15,2-5-2 0,0 1-13 16,0-2-20-16,1-3-26 0,2-1-25 15,0 0-27-15,3-4-28 0,-2 0-26 16,2-1-23-16,-1-5-454 0,2-2 218 0,1 3 143 16</inkml:trace>
  <inkml:trace contextRef="#ctx0" brushRef="#br0" timeOffset="97089.9">29470 1017 136 0,'10'-9'133'0,"3"-3"-14"16,2 4-12-16,4-3 3 0,0 1-8 16,4-1-10-16,1 1-4 0,-1 3-14 0,0-2-3 15,2 0-12-15,1 2-2 0,-3 1-7 16,1 3-14-16,-4-1-24 0,0-1-30 16,-2 4-29-16,2 0-26 0,-1 2-30 15,-2-1-239-15,0 6 116 0,-3-2 77 0</inkml:trace>
  <inkml:trace contextRef="#ctx0" brushRef="#br0" timeOffset="97364.92">30109 1175 48 0,'0'0'102'0,"2"8"-5"0,-2-4 1 16,0-4-3-16,7 7 6 0,-3-5 7 0,0 2 1 16,2-2-1-16,1-1-4 0,-7-1-1 15,12 5 2-15,-5-5 5 0,-7 0-8 0,11 0 0 16,-11 0-6-16,0 0-10 0,8-5-9 16,-8 5-8-16,0 0-6 0,0 0-10 15,0 0-21-15,0 0-38 0,-13-9-42 16,13 9-40-16,-11-2-54 0,11 2-431 0,-19 0 195 15,11-2 128-15</inkml:trace>
  <inkml:trace contextRef="#ctx0" brushRef="#br0" timeOffset="98355.93">23297 1206 37 0,'0'0'44'0,"0"0"-4"15,-2-6-4-15,2 6-3 0,0 0-3 16,0 0 2-16,0 0-6 0,0 0-2 15,0 0-4-15,0 0 1 0,0 0-4 16,0 0 2-16,0 0 0 0,0 0-1 0,0 0-3 16,0 0-2-16,-4-4-5 0,4 4 1 15,0 0 1-15,0 0 0 0,0 0-4 16,0 0 1-16,0 0-1 0,0 0-2 16,0 0-1-16,0 0 0 0,0 0-1 0,0 0-5 15,0 0-7-15,0 0-12 0,0 0-17 16,0 0-110-16,0 0 50 0,0 0 34 0</inkml:trace>
  <inkml:trace contextRef="#ctx0" brushRef="#br0" timeOffset="101432.31">30448 992 60 0,'0'0'85'0,"0"0"-8"16,0 0-5-16,0 0-4 0,0 0 1 16,0 6-8-16,0-6 6 0,0 0-2 15,0 0-5-15,0 0-6 0,0 0-1 16,0 0 0-16,0 0 8 0,0 0-5 0,0 0 7 16,0 0 6-16,0 0 5 0,0 0-1 15,0 0 1-15,0 0 2 0,0 0 3 16,0 0 2-16,0 0 0 0,0 0-5 15,0 0-3-15,0 0-7 0,0 0-10 0,0 0-7 16,10-15-4-16,-4 13-5 0,1-2-5 16,4 0-9-16,-1 0 3 0,2 1-6 15,4-1-3-15,-2 0-1 0,3 2-3 16,-1-2-2-16,0 3-3 0,-1 1 0 0,0 0-4 16,-1 0-4-16,1 0-1 0,-2 1-6 15,-2 1-2-15,1 0-1 0,0 0-3 16,-2 2-1-16,-2 0-1 0,-2 1-1 0,1 1 2 15,-5 2-4-15,-2-1 9 0,-2 1-5 16,-1 0 3-16,-3 1-1 0,-2 2 2 16,-2-1 3-16,0 0-6 0,-2-1 1 0,2 0 1 15,-1-1 2-15,-2 0 3 0,2-1 2 16,1-1 0-16,2 0-4 0,2 0 0 16,-4-2 5-16,4-1-4 0,2 2 1 0,0-3 2 15,0 3-4-15,4-5 1 0,-6 6-4 16,6-6 1-16,-2 6 1 0,2-6 2 15,6 6 0-15,0-4-1 0,2 0 2 16,0 2 0-16,2 0 2 0,0-2 0 0,-2 2-2 16,3 1 0-16,-3 1-1 0,1 0-2 15,0 0 5-15,-1 1-5 0,-2 1 1 0,-2 1 2 16,2 1 3-16,-4-1-2 16,2 3 2-16,-4-3-4 0,-6 3 5 0,4-2-2 15,-4 5 1-15,-2-5-2 0,-3 2 3 16,1-1 0-16,-3-3-2 0,0 3 2 15,-1-4-2-15,-2 0 2 0,4 1-1 0,0-1-1 16,-4-1 5-16,4-2 0 0,-1 0-3 16,5-2 1-16,-3 2-8 0,2-4-25 15,1 0-34-15,8 0-36 0,-17-2-33 0,11 0-426 16,-1-2 190-16,1-2 126 0</inkml:trace>
  <inkml:trace contextRef="#ctx0" brushRef="#br0" timeOffset="106321.27">30844 979 83 0,'0'0'116'15,"0"0"-3"-15,-5-4-14 0,5 4-1 16,0 0-10-16,0 0-4 0,0 0-11 0,0 0-7 16,0 0-4-16,0 0-4 0,0 0-7 15,-2 13 3-15,2-13 1 0,2 8 1 16,-2-8-3-16,9 6 3 0,-3-2 3 16,0-2 8-16,5 1-6 0,0-1 6 0,1 0-3 15,6 0-3-15,0 0-5 0,-1-2-3 16,2 0-5-16,0-2-3 0,1 2-5 0,-6 0 4 15,1-2-1-15,0 2-6 0,-2-2 4 16,-1 2 1-16,-1 0-2 0,0-2-3 16,-1 2 1-16,-2-2-3 0,1 2-2 15,-9 0-5-15,13 0-4 0,-13 0 0 0,10 0-4 16,-10 0-6-16,7 4 1 0,-5 0 0 16,0 3-3-16,-2 3 1 0,-2 0-2 15,0-1 1-15,-1 4-4 0,1 3 2 0,-2-2 0 16,0 4-2-16,2 0-2 0,-4-2 2 15,4 2-1-15,-3-1 0 0,0 0-3 16,1 2 2-16,2-2-2 0,-4-2-11 0,4 1-14 16,-2-1-20-16,2-2-22 0,0 0-12 15,0-1-25-15,0-2-16 0,2 1-23 16,0-4-10-16,0 2-6 0,2-2-11 0,0-4-348 16,2 1 175-16,-4-4 115 0</inkml:trace>
  <inkml:trace contextRef="#ctx0" brushRef="#br0" timeOffset="106588.87">31332 1127 88 0,'0'0'100'16,"5"-6"-8"-16,-5 6-6 0,0 0-8 0,4-1-7 16,-4 1-3-16,0 0 4 0,15 7 2 15,-9-2 0-15,5 2-6 0,-1 0-4 16,3 1-1-16,2 0 2 0,-1 1-7 0,4 3-2 15,-4-3-8-15,-1 2 1 0,0 1-8 16,-2 0-1-16,-1-1 4 0,-4 0-4 16,0 1-3-16,-2-2-1 0,-4 2-2 0,-2 0-5 15,-2 0-6-15,-2-3 0 0,0 2-6 16,-4 1-16-16,1-5-29 0,-2 4-23 16,-1-4-26-16,1-4-24 0,1 1-22 15,1-2-306-15,-2-2 146 0,11 0 97 0</inkml:trace>
  <inkml:trace contextRef="#ctx0" brushRef="#br0" timeOffset="106721.54">31419 1121 80 0,'20'-10'86'0,"-2"-2"-6"0,3 2-12 16,1 3-3-16,-2 1-10 0,4-1-19 15,-1 1-28-15,3-2-30 0,-2-2-134 0,0 3 54 16,0-3 34-16</inkml:trace>
  <inkml:trace contextRef="#ctx0" brushRef="#br0" timeOffset="106936.31">32122 571 131 0,'10'13'192'15,"1"6"0"-15,4 9 1 0,-2 5-8 16,-5 5-6-16,3 6-12 0,-5 6-15 0,-4-1-12 15,-2 0-14-15,-6 2-13 0,-5 2-10 16,-6 13-10-16,-4-3-9 0,2-11-8 16,0-8-6-16,-4-3-14 0,-2 0-27 15,-3-2-45-15,0-6-46 0,1-1-42 0,-5-3-48 16,2-9-510-16,1 2 225 0,-5-8 148 16</inkml:trace>
  <inkml:trace contextRef="#ctx0" brushRef="#br0" timeOffset="109670.28">649 4139 21 0,'0'0'150'0,"-2"-10"-14"0,2 10-14 15,0 0-12-15,0 0-12 0,0 0 1 16,0 0-1-16,12 16-6 0,-6-4-6 0,0 2-6 16,0 4 6-16,2 2-7 0,1 0-5 15,-1 3-8-15,1 2-4 0,-3-1-8 0,0 1-2 16,1 0-4-16,-3-3-7 0,2 3-3 15,-2-4-9-15,0 0 4 0,-1-2-4 16,-1 0-3-16,1-1-5 0,-1-3-20 16,0-2-26-16,-2-2-29 0,2 1-28 0,-2-5-41 15,0 0-403-15,-2-2 178 0,0-1 119 16</inkml:trace>
  <inkml:trace contextRef="#ctx0" brushRef="#br0" timeOffset="109886.09">435 4044 19 0,'0'-7'127'0,"4"-1"-12"16,1 0-12-16,2 1-3 0,5-1-10 16,0-2-15-16,6 3-2 0,1 0-6 15,0 1-7-15,4 0-2 0,1 0-14 0,-4 2-3 16,2 4-13-16,-1 4-15 0,-3-1-19 15,2 3-22-15,-1 9-32 0,-4 0-26 16,-5 5-198-16,-1 5 97 0,-5 4 63 16</inkml:trace>
  <inkml:trace contextRef="#ctx0" brushRef="#br0" timeOffset="110063.25">499 4742 46 0,'2'9'171'0,"4"-1"7"16,3-6-1-16,1 3-3 0,6-5-9 15,2 0-9-15,4-5-17 0,5 3-11 0,3-3-16 16,0-1-10-16,5-1-12 0,1 1-8 16,0-1-15-16,-6 1-36 0,-1 1-38 15,1-1-36-15,-2 4-44 0,-7 0-25 0,2 2-31 16,-4 2-342-16,1 2 165 16,-6 0 108-16</inkml:trace>
  <inkml:trace contextRef="#ctx0" brushRef="#br0" timeOffset="110442.14">823 5515 8 0,'-6'-4'205'0,"1"0"-22"0,5 4-22 0,-8 0-14 15,8 0-10-15,-4 10-10 0,2-1-12 0,2 4-10 16,0 5-7-16,2 0-8 0,-2 2-5 15,4 5-9-15,-2 2-3 0,2 1-9 16,0 0-5-16,3 1-6 0,-1 5-5 16,-2-5-4-16,2 5-7 0,1-6 0 0,-2 1-5 15,1-2-13-15,-2 2-31 0,2-5-10 16,-2 2-51-16,-2-4-55 0,2-2-474 0,1-4 205 16,-3-3 135-16</inkml:trace>
  <inkml:trace contextRef="#ctx0" brushRef="#br0" timeOffset="110664.9">1045 5730 4 0,'0'0'161'0,"0"0"-8"16,4 15-8-16,-2-6-11 0,0 3-9 15,2 3-9-15,1 1-7 0,0 3-9 0,1 0-10 16,-2 2-4-16,2 1-10 0,0 2-6 15,-1-2-9-15,1 1-7 0,-1-3-5 16,-1 2-4-16,0-5-23 0,-2 0-24 16,0-1-38-16,0-2-31 0,-2-4-40 0,0 0-357 15,-4-2 159-15,0-3 105 0</inkml:trace>
  <inkml:trace contextRef="#ctx0" brushRef="#br0" timeOffset="110878.88">573 5463 54 0,'5'-15'195'0,"3"1"-15"15,4-6-14-15,5 3-12 0,5-4-10 16,0-1-12-16,13-2-12 0,-1 1-10 0,2 0-15 16,2 2-12-16,-7 5-5 0,3 0-7 15,0 1-6-15,-2 3-15 0,-7 5-23 0,1 1-29 16,-5 4-26-16,-2 4-26 0,-4 8-38 15,-1 5-36-15,-2 7-355 0,-6 11 164 16,-8 7 108-16</inkml:trace>
  <inkml:trace contextRef="#ctx0" brushRef="#br0" timeOffset="111004.1">827 6197 28 0,'-6'32'171'16,"2"-5"11"-16,1-4-1 0,6-5 0 0,3-2-3 15,2-3-7-15,7-3-11 0,6-1-17 16,3-3-14-16,7-4-17 0,3 0-33 15,0-6-59-15,11 0-79 0,3-7-511 0,3-3 193 16,-1-1 129-16</inkml:trace>
  <inkml:trace contextRef="#ctx0" brushRef="#br0" timeOffset="111666.71">825 7730 76 0,'0'0'177'0,"-13"10"-11"16,9 1-10-16,2 5-2 0,-2 0-8 0,2 5-3 16,2 7-7-16,0 1-11 0,2 4-15 15,-2 1-8-15,4 5-7 0,0-2-10 16,0 2-10-16,3-3-4 0,-1 0-6 0,0 0-8 15,1-2-6-15,-1-1-3 0,1-7-7 16,-1-1-25-16,0 0-31 0,-2-6-41 0,-2-1-35 16,4-3-34-16,-1-4-31 0,2-1-406 15,-3-5 191-15,2-3 126 0</inkml:trace>
  <inkml:trace contextRef="#ctx0" brushRef="#br0" timeOffset="111878.67">1033 7970 48 0,'0'-7'161'0,"2"3"-8"0,-2 4-9 16,0 0 0-16,0 0 7 0,0 0-6 0,12 17-1 15,-8-4-7-15,0 2-2 0,-2 6-6 0,6 4-9 16,-4 0-11-16,2 4-12 0,-2-1-5 16,0 1-11-16,2-2-7 0,-1 1-7 15,1-1-6-15,1-2-7 0,-1 0-29 16,0-5-44-16,-2-2-39 0,1-2-40 0,1 0-30 15,-2-3-34-15,0-6-453 0,0-1 210 16,1-4 137-16</inkml:trace>
  <inkml:trace contextRef="#ctx0" brushRef="#br0" timeOffset="112078.26">1273 7953 118 0,'8'21'148'15,"-8"-10"-6"-15,0 5-4 0,2-1-8 16,-2 4-13-16,2 2-12 0,-2 2-10 0,0 4-7 16,0-1-4-16,0-3-13 0,0 0-10 15,0-2-5-15,-2-1-15 0,2 2-33 16,-6-3-27-16,2 0-38 16,0-4-31-16,-4 0-33 0,-2-3-259 0,-3-5 129 0,-2-1 85 15</inkml:trace>
  <inkml:trace contextRef="#ctx0" brushRef="#br0" timeOffset="112266.69">554 7650 119 0,'2'-12'177'0,"2"2"-13"16,4-2-8-16,6 2-12 0,0 3-16 15,7-4-9-15,3 1-12 0,4 0-10 16,1 3-9-16,1 1-9 0,2 2-18 0,-3 0-30 15,3 6-31-15,-2 4-28 0,1 3-53 16,-1 6-47-16,-7 7-292 0,-2 6 143 0,-1 9 94 16</inkml:trace>
  <inkml:trace contextRef="#ctx0" brushRef="#br0" timeOffset="112415.9">782 8816 60 0,'-8'25'245'16,"2"-6"3"-16,6-4 3 0,2-3-8 0,4-5-11 15,2-2-12-15,8-4-23 0,3-1-21 16,8-6-16-16,12-1-17 0,-2-5-34 16,5-3-62-16,3-1-76 0,1-3-94 15,-1 2-618-15,1-3 252 0,-1 2 166 0</inkml:trace>
  <inkml:trace contextRef="#ctx0" brushRef="#br0" timeOffset="112840.98">887 9631 112 0,'0'0'175'0,"0"0"-8"0,8 16-10 15,-4-6-7-15,4 4-4 0,1 5-2 16,1 3-7-16,1 0-9 0,2 7-7 0,1 0-11 16,0 3-11-16,-4 1-8 0,2 3-10 15,1 0-6-15,-2 0-5 0,0 0-9 16,-3 0-9-16,0-2-30 0,1-1-42 0,-2-5-26 16,-1-1-51-16,0-4-45 0,-4-4-28 15,2-2-382-15,0-6 187 0,-2-3 124 16</inkml:trace>
  <inkml:trace contextRef="#ctx0" brushRef="#br0" timeOffset="113135.88">1267 9899 33 0,'4'-3'159'0,"0"0"-2"0,-4 3-10 16,14 0-5-16,-14 0-2 0,16 6-7 0,-7-1-4 15,2 3-10-15,-1-1-5 0,3 3-8 16,-3 1-5-16,1-1 6 0,-2 1-8 15,1-1 0-15,-4-1-2 0,3-2 2 16,-3 1 7-16,1-2 16 0,-1 0 13 0,-2-2 10 16,3-3-5-16,-7-1-20 0,0 0-11 15,6-13-12-15,-4 4-10 0,-2-5-7 16,-2-1-5-16,2-3-14 16,-2-4-5-16,2-3-7 0,-2-2-11 0,0-1-7 0,-1 1-16 15,1 0-11-15,2 5-18 0,0 1-19 16,-2 2-26-16,2 1-35 0,0 4-40 0,-2 0-50 15,2 3-38-15,0 0-25 0,-2 3-591 16,-2 2 285-16,0 2 188 0</inkml:trace>
  <inkml:trace contextRef="#ctx0" brushRef="#br0" timeOffset="113326.02">901 9526 123 0,'2'-8'159'0,"5"-4"-12"0,3 0-17 16,3 0-11-16,4-1-12 0,1 0-8 15,6 0-13-15,0-1-11 0,-1 5-31 16,0 2-44-16,0 1-29 0,-1 2-30 0,-6 2-37 16,1 6-212-16,-1 5 105 0,-8 3 69 15</inkml:trace>
  <inkml:trace contextRef="#ctx0" brushRef="#br0" timeOffset="113488.85">990 10563 230 0,'6'11'300'0,"7"-3"-7"0,2-4-17 0,4-3-20 16,7-1-29-16,1-1-16 0,5-5-32 15,6 0-23-15,2-5-45 0,9-2-74 16,1-5-86-16,17-8-98 0,-6-1-561 15,-7-5 241-15,-9 5 159 0</inkml:trace>
  <inkml:trace contextRef="#ctx0" brushRef="#br0" timeOffset="114182.92">976 12109 104 0,'0'0'160'0,"12"10"1"0,-6-1 2 16,0 4-8-16,1 4 0 0,-1 0 4 15,5 4-11-15,0 1-2 0,-1 3-8 16,2 4-8-16,0-4-11 0,-2 3-8 16,0-3-6-16,1-3-5 0,-2 0-6 15,1-1-4-15,-1 0-7 0,-1-6 1 0,-2 0-5 16,1-3 3-16,0-1 4 0,-3-2 11 15,4 1-1-15,-4-4-5 0,2-2-7 0,-2-3-1 16,-4-1-14-16,14-5-4 0,-10-3-6 16,2 0-12-16,0-5-2 0,-1 1-5 15,-3-3 3-15,2-2-12 0,-2-2-4 16,0-1-1-16,0-1-3 0,0-4-4 0,0-3 0 16,-2 2-8-16,2-3 0 0,-2 1-3 15,0-1-2-15,0 2-2 0,0 0-4 0,0 4-2 16,0 2-2-16,3 0-4 0,-3 3-4 15,0 1-6-15,0 4-6 0,2 1-1 16,0 1-6-16,0 3-9 0,3 1-13 16,-3 1-19-16,0 2-19 0,2 0-24 0,-4 4-25 15,6-3-31-15,-6 3-24 0,0 0-19 16,0 0-616-16,0 0 282 0,10 3 186 0</inkml:trace>
  <inkml:trace contextRef="#ctx0" brushRef="#br0" timeOffset="114445.39">831 11887 45 0,'2'-9'175'0,"2"-1"-9"0,3-4-13 0,4 3-16 15,3-2-10-15,4-1-14 0,0 1-7 16,6-1-15-16,3-3-8 0,1 3-9 16,-5 0-6-16,0 3-5 0,0-1-14 0,-1 3-23 15,-1-2-27-15,-2 6-28 0,-2 2-20 16,-3 1-24-16,0 2-33 0,-4 2-309 16,-2 5 141-16,-6 2 94 0</inkml:trace>
  <inkml:trace contextRef="#ctx0" brushRef="#br0" timeOffset="114642">920 12903 103 0,'0'16'245'16,"0"-2"6"-16,4-7-3 0,5 0-3 16,2-4-12-16,3-1-6 0,4-4-18 0,2-2-24 15,6-2-19-15,1-1-18 0,5-3-9 16,2-1-30-16,0-3-39 0,-1 1-41 0,-1-2-49 15,0 0-54-15,-3 1-59 0,-1 0-72 16,-4 2-535-16,-1-1 252 0,-4 1 166 16</inkml:trace>
  <inkml:trace contextRef="#ctx0" brushRef="#br0" timeOffset="115260.05">916 14512 108 0,'0'0'164'15,"0"0"0"-15,17 19-1 0,-6-6 0 16,1 7-1-16,4 6-5 0,0 0-4 0,1 7-9 16,6-2-9-16,0 3-6 0,1 4-3 15,-1-4-7-15,-2-9-3 0,-2 2-5 16,1-3-6-16,-2-3-6 0,0-2-1 0,-6-3 0 15,-1-3 5-15,-1 0 8 0,-2-3 14 16,1-5-24-16,-4-2-2 0,1-3-19 16,-6 0 4-16,12-10-6 0,-8-4-23 0,0-1 0 15,2-4-12-15,-4-2 2 0,0-10-9 16,2-6-2-16,-4-1-21 0,2 0-4 16,-2-6-10-16,2 6-7 0,-2-1-9 0,2 10-14 15,-2-1-18-15,2 4-25 0,-2 5-29 16,2 2-27-16,0 0-18 0,2 6-10 15,1-1-27-15,1 7-24 0,0 0-28 16,1 1-523-16,3 3 258 0,-3 0 171 0</inkml:trace>
  <inkml:trace contextRef="#ctx0" brushRef="#br0" timeOffset="115470.63">1528 14374 38 0,'10'0'146'16,"-10"0"7"-16,6 6 3 0,-1 3 8 0,2-2 2 15,-3 6-2-15,4 2-9 0,-2 2-7 16,2 4-3-16,0 0-9 0,0 6-14 16,0-4-10-16,0 3-11 0,3 4-8 15,-2-4-9-15,1 5-9 0,-1-7-7 0,-1 1-6 16,0-2-13-16,-2 0-21 0,2-2-33 16,-4-4-34-16,0-3-38 0,-2 2-35 0,0-3-47 15,-4-2-512-15,-2-3 228 16,-2-3 150-16</inkml:trace>
  <inkml:trace contextRef="#ctx0" brushRef="#br0" timeOffset="115685.82">914 14262 23 0,'-2'-9'207'0,"4"-1"-18"16,4-3-16-16,5 2-8 0,6-3-10 15,1-1-10-15,12-4-14 0,0 1-13 0,9-4-16 16,-2 1-6-16,3 2-12 0,0 2-9 16,-5 2-28-16,1 3-33 0,-2 4-33 15,-5 2-34-15,-1 3-26 0,-8 3-28 16,2 4-36-16,-8 5-307 0,2 5 153 0,-8 9 101 16</inkml:trace>
  <inkml:trace contextRef="#ctx0" brushRef="#br0" timeOffset="115868.19">1085 15276 39 0,'-10'29'297'0,"4"-8"-2"0,2-3-11 15,4-4-10-15,4-1-1 0,2-5-8 16,6-1-12-16,3-2-18 0,6-2-45 16,5-3-12-16,9-6-27 0,8-3 2 15,7-5-29-15,19-7-58 0,1-5-62 0,-3-3-64 16,1 1-76-16,0 1-64 0,-6-2-713 15,-14 7 310-15,-8 4 205 0</inkml:trace>
  <inkml:trace contextRef="#ctx0" brushRef="#br0" timeOffset="116431.24">937 17324 4 0,'0'0'224'0,"0"0"-5"0,11 23-6 0,-3-10-6 15,2 8-5-15,6 6-6 0,0 1-13 16,4 1-12-16,-1 4-11 0,4 0-10 0,0 2-9 16,1-1-11-16,-3-7-11 0,0-3-6 15,-4 1-2-15,-3-6-4 0,0-2 3 16,-4-3 5-16,0 1 31 0,-1-4 18 16,-3-3 6-16,3-4-4 0,-3-4-13 0,-6 0-18 15,11-17-15-15,-9 3-7 0,2-1-16 16,-2-11-9-16,0-4-14 0,-4-5-11 15,2-9-10-15,-2 0-16 0,2 3-25 16,-2-8-11-16,2 4-25 0,0 3-15 0,2 6-36 16,0 3-39-16,-2 5-45 0,2-1-49 15,-2 10-35-15,2 2-18 0,0 5-23 16,0 1-757-16,0 7 354 0,0-2 234 0</inkml:trace>
  <inkml:trace contextRef="#ctx0" brushRef="#br0" timeOffset="116656.46">1405 17211 54 0,'6'4'205'0,"-1"-2"-6"0,-1 4-10 16,0 0-2-16,2 2-7 0,1 4-9 16,1 4-13-16,0-2-12 0,6 5-12 15,-4-3-14-15,0 3-10 0,3 2-11 0,-2 0-10 16,-1-2-8-16,3 4-8 0,-3-3-7 15,2 2-19-15,-2-2-25 0,-2-1-30 16,-2-3-32-16,4 1-36 0,-2-1-38 16,-2-3-47-16,0-1-496 0,-2-9 223 0,1 3 148 15</inkml:trace>
  <inkml:trace contextRef="#ctx0" brushRef="#br0" timeOffset="116891.09">1807 17188 110 0,'0'0'195'0,"0"0"-2"0,0 0-6 0,13 20-3 15,-9-13-11-15,0 7-5 0,3-1-15 16,1 1-9-16,0 6-15 0,1-3-7 16,0 4-15-16,-1 0-7 0,0 0-11 0,0-2-6 15,2 2-12-15,-2-2-4 0,0 0-21 16,-1-4-27-16,-3-2-28 0,2 1-28 15,-2-6-27-15,-1 6-26 0,3-7-39 0,-4 0-47 16,-2 5-448-16,0-9 212 0,0 1 140 16</inkml:trace>
  <inkml:trace contextRef="#ctx0" brushRef="#br0" timeOffset="117289.9">736 16859 66 0,'-13'-16'230'0,"9"0"-20"0,6-2-18 16,9-1-14-16,1 1-11 0,12-6-17 15,1 3-13-15,9-7-11 0,4 2-13 0,15-10-10 16,-7 4-9-16,-3 10-10 0,-1 1-10 16,-2-4-6-16,-6 8-7 0,-1 1-4 15,-2-2-9-15,1 5-2 0,-5-1-5 0,-2 6-2 16,-3-6-5-16,-5 7-6 0,2 1 0 15,-4-1-3-15,-1 1-10 0,0 0-16 16,-6 5-17-16,0 1-24 0,-2 0-30 0,3 1-30 16,-7 7-42-16,0 3-45 0,-2-1-439 15,-4 7 213-15,-3 11 141 0</inkml:trace>
  <inkml:trace contextRef="#ctx0" brushRef="#br0" timeOffset="122391.93">1853 4148 114 0,'-6'-6'180'0,"0"3"-18"16,2 1-16-16,4 2-15 0,0 0-9 0,-13 5 13 15,11 6 6-15,2 3-9 0,-2 5-12 16,2 4-4-16,2 3-7 0,-2 2-8 16,2 1-11-16,2-1-11 0,1 3-2 15,-1 3-10-15,2 0-7 0,0-1-3 0,1-3-7 16,-1-1-19-16,1-2-21 0,1-5-33 15,-2 2-37-15,0-1-36 0,1-8-48 16,-2-1-35-16,-1 0-409 0,0-5 200 16,-2-1 132-16</inkml:trace>
  <inkml:trace contextRef="#ctx0" brushRef="#br0" timeOffset="122564.06">2190 4425 47 0,'6'7'132'16,"-2"1"-12"-16,1 2-5 0,2 3-13 16,-5 1-7-16,0 1-9 0,0 2-13 15,0 0-18-15,0-1-29 0,-2 1-34 0,0-4-44 16,0-1-217-16,0-4 91 0,-4 1 61 16</inkml:trace>
  <inkml:trace contextRef="#ctx0" brushRef="#br0" timeOffset="122808.25">2467 4023 174 0,'14'14'228'0,"-8"-3"-10"15,-2 4-9-15,4 6-6 0,-2 4-10 16,3 1-19-16,2 5-2 0,-3 1-15 15,3 1-16-15,1 1-15 0,-1 0-11 0,2 1-15 16,-3-3-5-16,0-2-12 0,4 2-8 16,-4-4-16-16,-2-6-30 0,1 1-37 15,0-4-50-15,1 0-53 0,-3-1-68 16,-3-5-568-16,-2-4 254 0,0 1 168 0</inkml:trace>
  <inkml:trace contextRef="#ctx0" brushRef="#br0" timeOffset="123430.4">2049 5981 6 0,'-7'-17'179'0,"1"2"-6"0,2 2-4 16,-1 3 0-16,3 2-6 0,-2 3-14 0,2-1-12 16,-1 2-16-16,3 4-5 0,0 0 4 15,0 0-8-15,0 0 0 0,11 14-9 16,-6-3-5-16,3 3-11 0,1 1-6 0,-1 0-7 15,0 5-8-15,3-1-3 0,2 4-10 16,-1-3-3-16,-1 1-8 0,2 1-15 16,-3-1-14-16,3 0-30 0,-3 0-38 15,1 0-37-15,-2-2-38 0,-1-3-51 0,-2-3-502 16,0-1 232-16,-1-5 153 0</inkml:trace>
  <inkml:trace contextRef="#ctx0" brushRef="#br0" timeOffset="123658.02">2423 6094 102 0,'0'0'214'0,"7"-2"-23"0,-7 2-17 16,0 0-11-16,8-4-8 0,-8 4-9 16,0 0-5-16,8-4-7 0,-1 2 0 0,-1-2-7 15,-2 1-2-15,4-3-15 0,-1-2-7 16,-2 1-8-16,1 0-9 0,-2-4-9 0,0 0-12 15,-4 2-26-15,0-3-31 16,-2 3-34-16,0-1-30 0,-2 3-33 0,-2-1-42 16,-1 2-34-16,0 1-489 0,1 0 222 15,0 0 147-15</inkml:trace>
  <inkml:trace contextRef="#ctx0" brushRef="#br0" timeOffset="123903.15">2578 5863 98 0,'6'4'165'0,"-2"0"-8"0,4 0-10 15,2 2-6-15,0 1-11 0,2-1-6 16,3 2-6-16,2-3-12 0,0 3-7 16,5 1-10-16,-2-1-11 0,-3-1-1 0,2 1-10 15,-4-1-4-15,3 2-4 0,-4 0-1 16,-2-2-3-16,-1 3-8 0,-2-1-3 15,-3 3-2-15,-2-2-14 0,-2-1-29 0,-2 1-6 16,-2-2-46-16,-2 1-45 0,0-2-62 16,-2-1-409-16,-1-4 193 0,-4 0 128 15</inkml:trace>
  <inkml:trace contextRef="#ctx0" brushRef="#br0" timeOffset="124059.09">2694 5751 172 0,'11'-21'191'16,"-1"6"-16"-16,3 2-25 0,2-1-11 16,-3 4-13-16,3 1-16 0,0 0-40 0,2 1-41 15,0 3-64-15,2-1-54 0,-2 0-264 16,-2 2 120-16,2 2 79 0</inkml:trace>
  <inkml:trace contextRef="#ctx0" brushRef="#br0" timeOffset="124210.45">3139 5853 196 0,'4'16'179'0,"0"1"-16"15,0-1-16-15,0 0-17 0,1 0-10 16,-1 3-12-16,0 0-12 0,0-2-23 0,-2 4-34 16,5-2-44-16,-5 2-55 0,2-4-344 15,-1 0 138-15,-3-5 90 0</inkml:trace>
  <inkml:trace contextRef="#ctx0" brushRef="#br0" timeOffset="124565.7">3346 5597 33 0,'19'-13'162'0,"-2"2"-19"0,-1 4-16 15,2 2-10-15,-2 4-12 0,0 0-12 16,-4 2 0-16,1 3-6 0,-1-1-5 16,2 8-3-16,-4 0-6 0,-2 4-4 0,-2 1-5 15,-1 0 2-15,-3 4 9 0,1-1 7 16,-1-2-2-16,0-2-2 0,-2-2-2 0,2 1-6 16,2-5-6-16,0 2-1 0,0-2 4 15,5-5 3-15,1-1-3 0,3-3-5 16,4-3-4-16,-1 0-4 0,4-2-5 15,3-3-5-15,-4 0-5 0,2-1-3 0,1 1-9 16,-6 0 0-16,-1 3 0 0,0-1-4 16,-2 1-7-16,-3 1-12 0,1 0-16 0,-4 2-25 15,1 0-32-15,-8 2-43 0,8 0-37 16,-8 0-53-16,0 0-502 0,0 0 239 16,0 0 158-16</inkml:trace>
  <inkml:trace contextRef="#ctx0" brushRef="#br0" timeOffset="127876.63">2190 7568 157 0,'-8'-10'165'0,"4"3"-10"15,0-2-15-15,4-1-16 0,0-1-8 0,6-1-11 16,0 2-9-16,6-4-10 0,0 3-11 16,2 0-5-16,1 2-10 0,2 2-6 15,0-2-3-15,-3 6-7 0,4-1-2 16,-4 2-7-16,-1 4-3 0,0-1 3 0,0 3-5 15,-3 2 1-15,-2 5 2 0,1-3-1 16,-4 6-5-16,-3-1 3 0,0 2 3 16,-2 3-6-16,-2-3 7 0,0 2 2 15,-3-2 0-15,2 0 1 0,-1-1-1 0,2-3-5 16,0 0-4-16,0-1-3 0,0-3 0 16,2 4-3-16,2-4 0 0,4-4 0 0,1 3-3 15,2-1-3-15,1-1 2 0,2-2-2 16,4-1-5-16,-2 3 1 0,3-2 0 15,-2 2-3-15,4-3-5 0,-4 6 4 16,2-4-1-16,-4 1 0 0,1 2 1 0,-1-1-1 16,-4 3 5-16,-1 1 2 0,-4 1 7 15,0 1 3-15,-4 3-1 0,-4-1 2 16,0 2-2-16,-4 0-3 0,-3 4-2 0,-4 0 1 16,0 0 0-16,-1-1-9 0,-4 0 2 15,4-4 0-15,-4 0-8 0,1-1-14 16,0-2-21-16,0 1-25 0,3-5-35 0,0 1-37 15,2-3-52-15,1-3-538 0,2 1 245 16,-1-6 161-16</inkml:trace>
  <inkml:trace contextRef="#ctx0" brushRef="#br0" timeOffset="128099.86">2600 7654 66 0,'0'0'218'0,"6"7"-23"0,-2 1-16 0,-2 1-12 16,0-1-16-16,2 2-13 0,0 3-10 15,0 3-11-15,0-1-14 0,1 2-9 16,-1 2-10-16,-2 0-11 0,0 2-14 16,2-1-15-16,-4 0-27 0,3 2-32 0,-1-4-29 15,2 1-37-15,-2 0-43 0,0-6-410 16,-2 1 182-16,0-5 119 0</inkml:trace>
  <inkml:trace contextRef="#ctx0" brushRef="#br0" timeOffset="128363.78">2828 7603 155 0,'2'-6'196'0,"-2"6"-3"0,0 0-8 15,2 14-2-15,0-3-5 0,-2-1-11 16,2 2-14-16,0 0-5 0,0 4-8 16,2-3-11-16,0 2-10 0,1-4-10 0,1 3-6 15,2-3-12-15,3 0-6 0,0-3-8 16,3-2-7-16,2 0-8 0,0-3-5 0,5-3-5 16,1 0-8-16,-2-3-16 0,6-1-25 15,-2-1-32-15,-1-2-36 0,-5 2-37 16,2-1-46-16,-4 0-49 0,0-3-547 0,-4-1 253 15,-5 2 167-15</inkml:trace>
  <inkml:trace contextRef="#ctx0" brushRef="#br0" timeOffset="128591.33">2994 7558 67 0,'-4'-3'220'0,"4"3"-14"0,0 0-6 16,0 0 3-16,-4 13 0 0,6-3-5 15,2 1-8-15,0 3-9 0,0 2-11 16,6 3-11-16,-2 3-10 0,0 0-13 0,3 5-11 16,0 2-13-16,-1 0-10 0,1 1-9 15,-1 1-10-15,0-2-13 0,0 2-7 0,-2-6-13 16,-2 2-28-16,2-3-39 0,-4 0-45 16,3-4-52-16,0-3-70 0,-5 1-709 15,0-4 304-15,0-2 200 0</inkml:trace>
  <inkml:trace contextRef="#ctx0" brushRef="#br0" timeOffset="129389.89">2279 9833 52 0,'-2'-4'201'0,"2"4"-14"0,-2-5-12 15,2 5-15-15,0 0-2 0,0 0-9 16,0 0-7-16,-10 17-11 0,5-8-13 0,5 1-7 16,-2 1-2-16,2 2-14 0,2-1-6 15,3 4-8-15,-1-4-7 0,4 1-5 16,2-3-6-16,2 2-3 0,2-3-7 15,5-1-2-15,4 0-5 0,0 0-4 0,3-3-5 16,0-1-3-16,-1 2-3 0,1-2-5 16,-6-1-2-16,2 1-3 0,-6 0-1 15,1 0-3-15,1 2 0 0,-6-1 5 0,-2 1-1 16,-3 4 0-16,0-1 0 0,-7 3-1 16,0-2-3-16,-2 6 0 0,-6-1-2 15,0 2-4-15,-2 1 1 0,-3-1-10 0,0 0-17 16,-1-4-31-16,-1 2-25 0,0-3-33 15,2-3-29-15,3-3-24 0,-3-2-25 16,2-2-17-16,1-4-453 0,-1-4 222 16,3-2 146-16</inkml:trace>
  <inkml:trace contextRef="#ctx0" brushRef="#br0" timeOffset="129550.97">2362 9826 13 0,'14'-18'114'0,"2"2"-5"16,-2 2-23-16,1 4-5 0,2-1-7 16,-2 4-17-16,1 0-30 0,2-2-33 15,-4 4-42-15,4-3-125 0,0 5 59 16,-1-3 39-16</inkml:trace>
  <inkml:trace contextRef="#ctx0" brushRef="#br0" timeOffset="129727.33">2800 9786 35 0,'6'11'183'0,"0"3"-5"16,1-1-9-16,-1 2-7 0,3 0-11 15,-3 2-11-15,2 2-9 0,1 4-13 0,-1 1-13 16,1-2-8-16,0 1-9 0,-1 2-11 16,0 0-16-16,-4-1-32 0,2-4-29 0,4 4-42 15,-2-5-42-15,-4-1-39 0,0-4-379 16,3 0 171-16,-3-7 112 0</inkml:trace>
  <inkml:trace contextRef="#ctx0" brushRef="#br0" timeOffset="130084.9">3030 9576 166 0,'5'-9'192'16,"3"-3"-14"-16,1 1-6 0,4-1-3 16,1-1-11-16,4 1-12 0,-2-1-13 15,3 0-10-15,0 0-4 0,0 1-8 0,1-1-6 16,-2 1-6-16,0 3-3 0,-4 0-10 16,1 1-4-16,0 2-6 0,-2-1-4 0,-3 4-2 15,2 2 0-15,0 2 0 16,-2 3-3-16,2 4 2 0,1 4-4 0,0 3 2 15,0 4-9-15,1 3-5 0,2 3-2 16,-2 2-7-16,-1 2-1 0,0-1-7 16,-1 2-2-16,-1-1-5 0,-1 2-1 0,-1-5-4 15,0 1-8-15,-3-2-19 0,2 0-26 16,-4-1-30-16,0-5-35 0,0 0-36 16,1 1-33-16,0-4-33 0,-1-3-34 0,-4 1-543 15,2-4 263-15,-4-1 173 0</inkml:trace>
  <inkml:trace contextRef="#ctx0" brushRef="#br0" timeOffset="130251.24">3327 9876 246 0,'-10'-7'284'0,"-2"0"-17"16,6-1-22-16,4-2-24 0,2 1-20 16,4-4-22-16,2-2-16 0,8 0-19 15,0-5-12-15,5 3-16 0,3-1-27 16,0-4-38-16,2 3-46 0,0 2-56 0,-6 3-56 15,1 2-59-15,-1-2-521 0,0 3 234 16,-7-1 154-16</inkml:trace>
  <inkml:trace contextRef="#ctx0" brushRef="#br0" timeOffset="132744.97">2453 12078 196 0,'-7'-21'204'0,"5"1"-22"0,0 1-19 16,6 0-12-16,1 3-17 0,1-1-9 16,2-2-15-16,5 3-12 0,0-1-11 15,3 1-7-15,0 3-8 0,-2 3-8 0,1 3-6 16,0 1-4-16,-2 2-7 0,-3 4-7 16,0 2 2-16,0 4-3 0,-4 1-1 0,0 5-1 15,-4-1 3-15,0 5 0 0,-4 0-2 16,-2 3 2-16,0-1 4 0,-2 3 1 15,-1-4-4-15,0 2-1 0,1-4 3 16,0 1-3-16,0-3-4 0,2 0-5 0,-1-1-3 16,3-3-4-16,0-1 2 0,4 2-3 15,0-6 0-15,3 5 0 0,1-6-3 16,4 3-2-16,0-2-3 0,4 2 1 0,-2 0-2 16,5 0-4-16,-2-2 1 0,0 5-2 15,1-3 2-15,-2 2 0 0,0 0 3 16,-1 3 4-16,-4-3 5 0,-1 6 6 0,-4-1 4 15,-2-1 4-15,-2 1 4 0,-4 0 4 16,0 3 5-16,-5 1 1 0,-2-3-7 16,-3 2 7-16,0-2-6 0,-6-3-2 15,1 1-2-15,-2-3-8 0,0-2 1 0,-5-2-5 16,3-4-1-16,0-2-5 0,0-4-13 16,-3-1 1-16,0-1-15 0,3-5-20 0,4-1-24 15,-2 0-29-15,5-2-25 0,2-1-28 16,4 3-28-16,4-2-29 0,1 1-44 15,1-1-638-15,6 2 296 0,-2 0 195 16</inkml:trace>
  <inkml:trace contextRef="#ctx0" brushRef="#br0" timeOffset="132955.94">2865 11953 105 0,'9'-3'195'16,"-9"3"-20"-16,7-3-17 0,-1 2-13 0,-6 1-14 16,6-6-13-16,-2 3-12 0,-4 3-9 15,6-6-10-15,-4 1-8 0,0 1-17 0,-2 4-33 16,5-4-41-16,-5 4-34 0,3-6-35 16,-3 6-42-16,0 0-294 0,0-6 142 15,0 6 93-15</inkml:trace>
  <inkml:trace contextRef="#ctx0" brushRef="#br0" timeOffset="133246.87">3105 11743 60 0,'0'0'198'0,"10"8"-10"15,-6-1-12-15,0-1-6 0,3 1-5 0,0 0-7 16,3 1-13-16,1 2-12 0,3-3-14 15,4-1-10-15,-2 0-7 0,8 1-9 16,-3-1-8-16,2-1-7 0,-2-1-10 0,1 2-1 16,-4 0 0-16,-1-2 2 0,0 1 2 15,-2 1-1-15,-3 2 0 0,0-1-5 16,-6 3-5-16,0-1-1 0,-4 1-8 0,-2 1-4 16,0 1-8-16,-4-2-5 0,2 5-5 15,-4-5-23-15,-3 2-31 0,0 0-32 0,1-3-39 16,0 1-41-16,-1-4-35 15,1-3-21-15,-3-3-546 0,2 0 252 0,-1-3 165 16</inkml:trace>
  <inkml:trace contextRef="#ctx0" brushRef="#br0" timeOffset="133396.26">3212 11772 12 0,'2'-8'180'0,"0"-5"-14"0,3 1-11 0,2-2-18 16,1 1-13-16,0 1-12 0,5-1-13 15,2-1-10-15,0 1-21 0,1 0-39 16,2 2-44-16,0 1-54 0,-3 2-301 16,2 1 126-16,-2-1 83 0</inkml:trace>
  <inkml:trace contextRef="#ctx0" brushRef="#br0" timeOffset="133554.97">3670 11765 217 0,'6'16'218'15,"1"-3"-13"-15,-1 2-22 0,0 0-17 0,-2 2-16 16,4 0-15-16,-2 3-14 0,0 0-12 16,-2 0-13-16,2-1-26 0,-4 0-40 15,2 0-52-15,0 0-47 0,1-2-55 16,-5-2-381-16,2-2 171 0,-2-1 114 0</inkml:trace>
  <inkml:trace contextRef="#ctx0" brushRef="#br0" timeOffset="133858.53">3935 11531 259 0,'0'0'271'0,"0"0"-18"0,0 0-18 15,4 16-13-15,0-7-12 0,2-1-16 16,3-1-11-16,1 3-20 0,5-2-13 15,2-1-13-15,-1 0-11 0,6 1-13 0,1-1-12 16,1 1-9-16,-1-1-10 0,-2 3-5 16,1 0-11-16,-2-3-4 0,-1 5-4 15,-6-3-2-15,2 3-5 0,-7 1-2 16,-2 2-6-16,-1 1-4 0,-5 0-4 0,-3 0-4 16,-1 1-16-16,0-4-30 0,-2 0-41 15,-2-1-48-15,4-3-48 0,-5-1-55 0,2-2-62 16,-1-4-605-16,0-2 297 0,-3-4 196 15</inkml:trace>
  <inkml:trace contextRef="#ctx0" brushRef="#br0" timeOffset="133986.2">4078 11658 194 0,'-4'-17'222'15,"0"0"9"-15,2 0 11 0,2-1-2 16,0-3-19-16,4-7-17 0,9-3-19 16,-1 0-22-16,12-8-16 0,14-8-15 0,4-2-17 15,3 0-50-15,3 2-57 0,1 3-69 16,-2 0-87-16,-11 10-587 0,-11 3 250 15,-2 6 165-15</inkml:trace>
  <inkml:trace contextRef="#ctx0" brushRef="#br0" timeOffset="135885.97">2529 14257 159 0,'2'-10'211'0,"-4"3"-2"16,4 0-4-16,-2 1-7 0,0 1-9 15,0 5-7-15,0 0 7 0,0 0 4 16,0 0-9-16,4 17-4 0,-4-1-12 15,2 6-13-15,-2 3-10 0,0 4-12 0,0 2-13 16,-2 0-12-16,2 3 0 0,0-2-17 16,0 2-10-16,2-2-4 0,-2-5-10 0,2 1-4 15,1-6-16-15,3 0-1 0,0-6-12 16,3-2 0-16,4-3-2 0,3-6-5 16,4-3-6-16,3-2-7 0,2-6-11 15,4 2-21-15,1-9-20 0,2 0-27 0,-3-1-30 16,-1 1-24-16,0-3-26 0,-9 3-24 15,0-1-18-15,-2 1-30 0,-7 3-18 16,-4-2-576-16,2 3 275 0,-6-3 183 0</inkml:trace>
  <inkml:trace contextRef="#ctx0" brushRef="#br0" timeOffset="136094.97">2798 14346 75 0,'-4'-3'168'0,"0"-1"8"15,4 4-2-15,-10-4-15 0,10 4-6 16,0 0 2-16,0 0 3 0,-6 11 0 0,6-5-3 15,2 6-7-15,0 1-10 0,0 1-10 16,6 6-12-16,-2 2-13 0,0 2-8 16,0-4-7-16,2 7-13 0,1-6-4 0,0 6-10 15,1-2-9-15,-1 2-18 0,1-2-19 16,-4-2-26-16,3-3-29 0,0 1-28 16,-3-4-26-16,0-2-37 0,0-1-37 15,-2-5-47-15,-2-1-441 0,1-5 223 0,0 0 147 16</inkml:trace>
  <inkml:trace contextRef="#ctx0" brushRef="#br0" timeOffset="136296.56">3020 14409 138 0,'0'0'189'0,"0"-7"-13"15,0 7-17-15,2-11-12 0,0 9-2 16,0-7-10-16,2 3-9 0,-2 1-11 15,1-2-10-15,1-2-13 0,-2 2-10 0,2 0-8 16,-1-3-13-16,1 0-20 0,0 3-31 16,0-7-35-16,3 3-34 0,-1 1-37 0,0-3-34 15,-2 2-375-15,0 1 171 0,1 0 114 16</inkml:trace>
  <inkml:trace contextRef="#ctx0" brushRef="#br0" timeOffset="136545.04">3181 14066 32 0,'4'11'208'0,"-4"-3"-2"16,5 0-12-16,-3 1-5 0,4 1-10 0,0 0-11 15,4 1-12-15,2-1-12 0,0 0-8 16,5-2-13-16,0 0-9 0,2 1-7 0,3 2-9 16,-4-6-9-16,1 3-9 0,0 1-7 15,-2-1-4-15,-2 0-3 0,0 1-6 16,-5-2 0-16,3 3-5 0,-4-1-3 15,-1 1-7-15,-4 0-4 0,0 1-9 0,-4-2-7 16,0 1-23-16,-2 0-25 0,0-3-37 16,-2 1-31-16,0-2-53 0,-2-1-33 0,-3-1-42 15,0-3-492-15,-1-1 242 0,0-3 159 16</inkml:trace>
  <inkml:trace contextRef="#ctx0" brushRef="#br0" timeOffset="136689.11">3234 13971 111 0,'6'-12'129'0,"5"0"-18"0,-1 0-2 0,3 0-28 15,2 3-29-15,-1-1-28 0,2 3-37 16,-2-1-39-16,3 2-136 0,0 0 64 16,0 3 42-16</inkml:trace>
  <inkml:trace contextRef="#ctx0" brushRef="#br0" timeOffset="136839">3638 14019 129 0,'10'17'194'0,"-1"0"-3"0,-3 0-10 16,1 0-11-16,-3-2-11 0,3 2-16 15,-3-1-16-15,2-1-11 0,-2 1-13 0,2 2-8 16,-2 0-27-16,4-4-29 0,-4 3-46 16,0-3-42-16,0 1-49 0,0-3-51 15,-2-1-332-15,-2-1 164 0,2-3 108 16</inkml:trace>
  <inkml:trace contextRef="#ctx0" brushRef="#br0" timeOffset="137099.43">3820 13902 30 0,'0'0'232'0,"0"0"-10"0,0 0-13 16,17 10-13-16,-10-6-11 0,1-1-9 15,2 1-9-15,3 0-15 0,2 0-10 16,2 0-10-16,-1 1-6 0,2-1-15 0,-1 2-9 16,0 0-3-16,-2 2 0 0,-3-1-16 15,2 5-3-15,-2-1-8 0,-2 0-4 16,-4 5-7-16,1-1-8 0,-5 2-3 16,0 0-12-16,-2 2-31 0,-4-4-44 0,-1 3-55 15,1-1-59-15,0-3-57 0,-6-2-610 16,-2 0 278-16,2 0 184 0</inkml:trace>
  <inkml:trace contextRef="#ctx0" brushRef="#br0" timeOffset="137237.1">3888 13997 2594 0,'-9'-20'113'0,"3"1"-4"0,4 1-7 16,0 0-7-16,2 0-28 0,4 1-18 16,4-4-11-16,3-2-10 0,4-4-5 15,3 1-15-15,2 0-31 0,-1-3-52 0,0 4-54 16,-2 2-68-16,-3 2-756 0,2 2 324 15,-4 2 214-15</inkml:trace>
  <inkml:trace contextRef="#ctx0" brushRef="#br0" timeOffset="139282.88">2810 16446 105 0,'-12'0'175'15,"12"0"-5"-15,-6-9-7 0,2 3-7 16,1 1-8-16,1 0-11 0,2-3-15 0,0-1-11 16,5 1-10-16,-1-4-12 0,2 3-9 15,2-4-7-15,0 5-11 0,3-3-4 16,2 3-3-16,0 2-7 0,-3-1-5 0,1 7-5 15,2-2-5-15,-3 4 1 0,-2 0-1 16,-2 3-7-16,0 7-2 0,-4-5-2 16,-2 7 0-16,2-1-1 0,-4 2-1 15,0 0-4-15,-6 4 3 0,6-6 0 0,0 4 0 16,-2-3-3-16,2 4-1 0,0-9-1 16,0 2-2-16,2-3 1 0,4 2-2 15,2 1 2-15,3-3-1 0,2-1 0 0,-3 1-4 16,7 2 4-16,0-3-2 0,0 1-1 15,-1-3 5-15,2 3 5 0,-2 0 13 0,1 1 9 16,-2 2 12-16,-3 1 13 0,-1 0 7 16,-3 5 3-16,-2-1-2 0,0 2-3 15,-4 3 7-15,-2-6-3 0,-2 4-5 16,-2-1-6-16,-1-2-8 0,-1 0-5 0,-1-2-5 16,-1-2-3-16,-3 1-8 0,1-5-4 15,-4 0-5-15,2-2-14 0,-1-6-15 16,2 0-3-16,-2-4-16 0,1-1-18 0,0 0-19 15,2-3-21-15,0-4-20 0,1 4-25 16,2-6-31-16,3 3-29 0,2-2-18 0,2 3-24 16,0-3-555-16,4-1 266 0,-2 3 175 15</inkml:trace>
  <inkml:trace contextRef="#ctx0" brushRef="#br0" timeOffset="139432.91">3204 16390 143 0,'0'0'132'0,"4"-7"-20"0,-4 7-32 15,6-4-40-15,-6 4-40 0,5-2-44 0,-5 2-114 16,7-2 54-16,-7 2 35 0</inkml:trace>
  <inkml:trace contextRef="#ctx0" brushRef="#br0" timeOffset="139685.84">3414 16246 217 0,'12'0'214'0,"-6"2"-12"0,3 1-8 16,2 0-10-16,1 2-11 0,3-3-6 16,3 4-14-16,-2-5-6 0,4 4-6 0,-4-2-11 15,1 1-7-15,-2 2-5 0,2 1-3 16,-3-2-11-16,2-1-5 0,-6 5-7 15,-2 2-12-15,-1-6-5 0,-3 5-10 16,-2 1-4-16,-2-1-9 0,0 1-17 0,-2 3-20 16,-2-7-27-16,-1 3-29 0,-1 1-27 15,-2-5-29-15,2 1-37 0,0-5-22 0,-6-2-40 16,12 0-570-16,-16-5 260 0,5-5 172 16</inkml:trace>
  <inkml:trace contextRef="#ctx0" brushRef="#br0" timeOffset="139815.21">3530 16062 41 0,'5'-8'165'16,"-3"0"-19"-16,4-4-12 0,-2 5-15 0,4-2-10 15,1 2-16-15,1 0-39 0,1-3-50 16,0 6-56-16,-3-2-225 0,2 3 94 0,2-1 62 16</inkml:trace>
  <inkml:trace contextRef="#ctx0" brushRef="#br0" timeOffset="139973.06">3875 16162 228 0,'2'21'316'16,"2"0"-8"-16,-4-7-25 0,2 5-24 15,1-1-30-15,-3 1-17 0,2 0-19 16,0 2-28-16,0 0-15 0,0-2-25 16,3 2-40-16,-3-6-42 0,0 4-60 0,2-4-56 15,-2 4-56-15,2-3-64 0,-2-7-550 0,0 3 253 16,-2-6 166-16</inkml:trace>
  <inkml:trace contextRef="#ctx0" brushRef="#br0" timeOffset="140378.81">4006 16062 60 0,'-2'-3'315'16,"2"3"-14"-16,0 0-22 0,0 0-13 15,0 0-27-15,0 0-12 0,4 25-14 16,0-16-20-16,0 0-16 0,4 3-12 0,-2 1-5 16,0 3-25-16,2-3-8 0,3-3-13 15,-2-3-17-15,1 3-8 0,3-3-5 16,-3 1-15-16,1-2-13 0,2-6-29 16,-1 0-34-16,3 0-26 0,-4-6-35 0,4 4-27 15,-3-7-24-15,-1 1-15 0,2 0-4 16,-3-1 7-16,-2-1 11 0,1 1 8 0,-2 1 15 15,-3 0 22-15,0-3 19 0,0 3 31 16,0 2 28-16,-2 2 28 0,0-1 27 16,1-1 15-16,-3 6 10 0,2-6 4 0,-2 6 3 15,0 0 0-15,0 0-10 0,0 17 4 16,4-7-10-16,-2-2-9 0,0 3-5 0,2 1-4 16,1 1-8-16,1 4-5 0,3-3-2 15,-3 1-5-15,2-2-25 0,0 0-30 16,0 0-39-16,-2 1-48 0,0-6-49 15,2 1-39-15,1-1-33 0,-5-4-636 0,0 2 293 16,1-5 194-16</inkml:trace>
  <inkml:trace contextRef="#ctx0" brushRef="#br0" timeOffset="140517.21">4398 16004 54 0,'-4'-14'175'15,"0"1"-8"-15,1 2-17 0,3 1-15 16,-2-2-9-16,0 3-21 0,2 0-26 15,-2-1-31-15,2 4-42 0,0-2-44 16,0 1-52-16,0 1-222 0,-2-2 106 0,4 1 70 16</inkml:trace>
  <inkml:trace contextRef="#ctx0" brushRef="#br0" timeOffset="140713.01">4466 15831 73 0,'6'5'263'0,"0"1"-15"15,5-2-21-15,1 4-23 0,2-1-23 16,0-1-15-16,3 1-17 0,0-1-16 16,0 1-11-16,0 1-11 0,-2-2-10 15,-1 7-12-15,0-5-8 0,-4 5-16 0,0-4 2 16,-1 5-14-16,-5-3-30 0,-4 1-52 16,2 1-46-16,-4-3-70 0,-2-2-572 15,-3 1 244-15,-1-1 161 0</inkml:trace>
  <inkml:trace contextRef="#ctx0" brushRef="#br0" timeOffset="140827.21">4519 15654 32 0,'2'-25'223'0,"0"1"-22"0,4 3-25 16,0 0-21-16,0 1-54 0,6-1-74 16,-6-4-90-16,2 2-227 0,-1-3 98 0,-5-1 66 15</inkml:trace>
  <inkml:trace contextRef="#ctx0" brushRef="#br0" timeOffset="143101.68">10820 2326 83 0,'-11'-7'146'0,"7"4"-9"0,-4 1-9 0,-1 1-8 15,-1-4 3-15,-3-1-20 0,-4 3 3 0,-3-2-8 16,0-1 0-16,-6 0-6 15,1-2-5-15,-9-2-2 0,2 3-5 0,-5-4-2 16,-4 3-11-16,-5-3-1 0,-8-1-8 16,-3 3-3-16,-23-6-7 0,-3 3-6 0,3-1-2 15,0 4-7-15,-3-3-3 0,0 2-2 16,3 1-3-16,-5-1 0 0,0 1-6 16,1 1 0-16,-5 3-5 0,-2 0 0 15,-2 1-1-15,0 2-4 0,-2 2 1 0,-1 2-2 16,-1 2 0-16,-1 2-3 0,-1 1 1 15,0 1-2-15,-3 2 0 0,-4 2 1 16,-23 1-1-16,-3-1 0 0,-3 1-2 0,0 0 3 16,3 0-2-16,7 4 2 0,22-7 4 15,2 1-2-15,4 1 1 0,-2-1 1 16,6 1-3-16,-2-1 1 0,4 0-3 0,-2 0 1 16,2 6-3-16,0-4 2 0,-2 1-3 15,4 3 2-15,1 1-5 0,-1 1 0 16,0 4 6-16,2-2-1 0,2 2-1 0,1 1 1 15,3 1-3-15,0 0 0 0,5 0-1 16,2 0 2-16,4-1 1 0,1 3-4 16,5 0 3-16,1-1 3 0,9-2-3 0,10-2 1 15,-13 8 0-15,8-3 5 0,9 0-4 16,-13 9 5-16,5 2 1 0,7-4-2 16,5-3 1-16,4 1 1 0,1 3-1 0,1 1-1 15,2-2 3-15,5 4-1 0,2-1 1 16,4 0 0-16,5-2 1 0,0-1 1 15,6 3-4-15,4-2 5 0,2 3 0 0,6 1 0 16,4 1-1-16,2 2 7 0,9 2-3 16,11 11-4-16,8-2 6 0,4-2-3 15,9-1 2-15,7-3 1 0,3-1-2 16,7-6 2-16,4 0-2 0,6-3 3 0,22 1 0 16,10-6 0-16,7-9 0 0,13-6 4 15,9-8 0-15,7-9 3 0,3-3 0 16,1-9 8-16,13-1 4 0,13-8 12 0,8-2 4 15,42-5 7-15,-46 4 0 0,-2-1 2 16,3 3 11-16,1-3 6 0,38-9-6 16,-44 7 2-16,-2-1-5 0,-3-3-10 0,1 0-1 15,-10 1-1-15,2-2-4 0,-3-1-7 16,-3 3 1-16,-7-2-10 0,-7 0-3 16,-7-1-5-16,-1 2-6 0,-7-1 4 0,-8-2-2 15,-6 3-6-15,-10-1-4 0,-20 4 0 16,0 0-1-16,-6 0-2 0,-5-2-2 0,0-1 0 15,-6 1-1-15,-2 2-2 0,-7-3-1 16,-2 1 2-16,-12 6-1 0,-9 1 0 16,-2 2-1-16,0-3-2 0,-2-1 2 0,-7 4-5 15,-1-2 0-15,-3 1 4 0,-4-3-3 16,0 0-2-16,-4-2 2 0,-4 0 4 16,-5 1-5-16,-2-3-4 0,-4-2 0 0,-4-3-2 15,-4 0-2-15,-6 0 4 0,-6-6-2 16,-4 2 0-16,-11-12-1 0,-8 0 0 15,-1 5-3-15,-7-1-1 0,-9 7-1 0,-3-3-2 16,-13 3 1-16,-5 5 6 0,-20-6-8 16,-6 6-2-16,-4 3 2 0,-12 5-11 0,-4 5 1 15,-5 5-1-15,1 5-15 0,-8 3-8 16,-5 4-11-16,-4 8-16 16,-1 2-17-16,-3 3-29 0,3 5-22 0,8 3-34 0,10 5-23 15,4 6-31-15,7 0-43 0,5 4-650 16,9 1 314-16,24-5 207 0</inkml:trace>
  <inkml:trace contextRef="#ctx0" brushRef="#br0" timeOffset="145180.94">2188 4448 93 0,'-2'5'113'16,"-2"5"3"-16,2 1 4 0,0 5 1 16,-2-1-6-16,-1 4-6 0,3 2 0 0,-5 1-7 0,3 3-5 15,0 2-9-15,0-2-4 0,-2 4-4 16,1-3-11-16,-1 1-6 0,2 0-6 15,-2-1-3-15,-1 1-8 0,0-2-3 16,1-2-2-16,0 0-6 0,-2-4-5 16,-1 2-4-16,2-6-23 0,-1 0-29 0,4-1-34 15,-2-2-35-15,2-1-43 0,-3-4-371 16,5-1 173-16,-2-5 115 0</inkml:trace>
  <inkml:trace contextRef="#ctx0" brushRef="#br0" timeOffset="150853.73">27028 2004 73 0,'-5'2'114'0,"5"-2"-2"0,-9 3 8 16,9-3 4-16,-4 3 1 0,4-3 1 15,0 0-1-15,0 0-3 0,0 0-5 16,0 0 0-16,32-3-9 0,-6-2-6 16,13-1-8-16,21-1-12 0,27-7-8 0,12 0-8 15,24-5-7-15,4-1-6 0,2 1-3 16,7-3-7-16,3 3-6 0,5 1-4 16,4-1-2-16,-3 0-4 0,-2-1-1 15,1 3-3-15,-7-2-3 0,1 2-3 0,-7 1-3 16,-2-2-8-16,-2 0-4 0,1 2-5 15,-5-2-5-15,-24 5-3 0,0 2-1 0,-1-2-2 16,-7 1 4-16,-2 0 1 16,-6 1 0-16,-14 4-1 0,-10 1 3 0,-1 0 2 15,-1 2 0-15,-11 1 0 0,1-2 3 16,-3 4-2-16,-8 0 1 0,-2-2 2 0,-5 1-2 16,-1-1 1-16,-4 3 1 0,-3-3-3 15,0 2 5-15,-4-1-1 0,-1 2-2 16,0-3 1-16,-4 3-1 0,1 0 1 15,-3-1 2-15,-1 1 0 0,2 0-2 0,-3-2 0 16,-8 2 1-16,14-3-1 0,-6 3 5 16,-8 0-6-16,12 0-1 0,-12 0 1 15,0 0 0-15,12 0-4 0,-12 0 3 16,9-1 0-16,-9 1-1 0,0 0-1 0,0 0-11 16,0 0-16-16,8 1-16 0,-8-1-11 15,0 0-22-15,-2 9-20 0,2-9-32 16,-10 3-416-16,-1 0 187 0,-1-1 123 0</inkml:trace>
  <inkml:trace contextRef="#ctx0" brushRef="#br0" timeOffset="158423.65">24580 3040 88 0,'-4'-8'134'0,"2"4"-13"0,2 4-8 0,0 0-5 15,0 0 9-15,12 21-3 0,0-3 0 16,0 9 10-16,3 5-11 0,4 8-4 16,-2 0 0-16,3 4-3 0,0 0-9 0,10 19-9 15,-1-3-5-15,-3-3-8 0,-3-8-7 16,0-6-6-16,-4-5 0 0,3-2-1 15,-6-8-2-15,0-1-2 0,-4-4 3 0,0-6 5 16,-1 0 13-16,-2-3 5 0,-3-7 3 16,3-3-8-16,-3-8-8 0,-2-5-6 15,2-7-6-15,-4-6-5 0,2-6-3 16,-2-11-8-16,-4-7-7 0,2-13-5 0,-2-22-2 16,0-7-4-16,2-5-3 0,2-4-5 15,2 1 1-15,4 3-2 0,4 3-2 16,7 1-2-16,6 3-2 0,16-9-2 15,9 6-2-15,16 5 3 0,16 3 0 0,21 5-2 16,23 6 0-16,43-12-1 0,7 9-1 16,-27 18-2-16,41-2 6 0,11 8-3 15,-30 13-3-15,5 5 2 0,1 6-1 0,-3 4 2 16,-9 4-1-16,-5 4-3 0,-13 3 5 16,-7 4-4-16,-27 2 1 0,-8 1 1 15,-4-1 1-15,-3 2-2 0,-9-2-3 0,-17 1 2 16,-10-2 0-16,-5 3 0 0,-11-3-2 15,-2 1 2-15,-3 2 0 0,-7-1 0 16,-3-1 0-16,-1 2-2 0,-4-2 1 16,-6 3-33-16,0-4-44 0,-3 4-50 0,-3-2-59 15,2 3-37-15,-8-2-686 0,-4 7 309 16,-6-2 204-16</inkml:trace>
  <inkml:trace contextRef="#ctx0" brushRef="#br0" timeOffset="159575.28">6709 3040 39 0,'0'0'34'0,"0"0"-22"16,0 0-41-16,0 0 9 0,0 0 7 15</inkml:trace>
  <inkml:trace contextRef="#ctx0" brushRef="#br0" timeOffset="161139.18">26028 2670 75 0,'-10'-1'186'0,"-1"1"-16"0,-4 5-16 16,1 4-12-16,-4 7-3 0,-1 6-13 0,1 3-13 15,-2 5-8-15,-1 6-11 0,2 1-2 16,6-3-9-16,-1 3-7 0,5-3-3 16,0 3-6-16,3-3-6 0,6-6-2 15,0 1-3-15,4-3-6 0,5-2-4 0,2-4-2 16,5-1-2-16,1-3-6 0,3-3 0 15,2-6-3-15,2-1-4 0,-3-3-3 16,1-6 2-16,-2 0 8 0,2-5 4 0,-1-2 0 16,-4-5 0-16,0-2 0 0,-5-2-5 15,-1-2 1-15,-4-4-5 0,-5 1-2 16,-4-5-3-16,-3 0-1 16,-4-1-2-16,-3-1-6 0,-3 5 0 0,0-1-1 0,-2 2-1 15,1 3-5-15,0 2 1 0,0 5-5 16,3 0-14-16,-2 4-26 0,2 3-25 15,1 2-26-15,2 2-27 0,-2 4-38 0,12 0-40 16,-16 8-523-16,12-4 242 0,-3 3 160 16</inkml:trace>
  <inkml:trace contextRef="#ctx0" brushRef="#br0" timeOffset="161316.79">26414 3061 98 0,'8'0'165'16,"-8"0"-14"-16,10-4-16 0,-10 4-15 0,11-5-12 15,-7 1-14-15,3 2-39 0,-3-4-52 16,4 3-56-16,-1-3-245 0,-1 0 101 16,-2 0 67-16</inkml:trace>
  <inkml:trace contextRef="#ctx0" brushRef="#br0" timeOffset="161742.88">26777 2932 44 0,'11'-16'111'0,"-5"2"-5"0,-2 4 1 0,-4 1-14 15,2 2 2-15,-6 0-12 0,-2 3-5 16,-4 2-9-16,-1 0-2 0,-4 2-5 15,-2 4-7-15,3 0-6 0,-2 3 2 0,2 0 4 16,1 4-5-16,3 2-5 0,1-1 0 16,2 2-5-16,5 1 2 0,2 3-9 15,2-1-1-15,5 2-3 0,-3-2-6 0,9 2-2 16,0 0-4-16,1 2 2 0,2-3 0 16,-2 0-7-16,-4 1 3 0,4-4-2 15,-6 1-4-15,-2-3 1 0,1 1 4 16,-5-3-6-16,0-1 3 0,-4-1-5 0,-3 1 3 15,-1-4-1-15,-2-1 1 0,-1 1 11 16,0-4 9-16,-1-2 6 0,0-2 6 16,10 2 0-16,-18-8 4 0,12 0-6 15,0-3-5-15,0 0-2 0,1-7-1 0,3 3-5 16,2-4-5-16,2 0 0 0,3 0-4 16,1 0 3-16,4-2-3 0,4 4-5 0,-4-2-3 15,2 2-9-15,3-3-31 0,0 5-39 16,4 0-40-16,-2 2-43 0,0 0-456 15,7 1 207-15,-8 0 137 0</inkml:trace>
  <inkml:trace contextRef="#ctx0" brushRef="#br0" timeOffset="162089.04">27084 2789 104 0,'7'-4'116'15,"-1"2"-15"-15,2 0-4 0,-8 2-8 0,20-2-10 16,-10 2-9-16,0 2-8 0,-1 2-3 16,0 0-10-16,-3 1 2 0,-2 3-9 15,0 2-2-15,-4-1-10 0,0 2 7 0,0 1-8 16,0-1-3-16,0 3-7 0,0-1 0 16,3 0 2-16,-1 2 0 0,2 1-7 15,2-1-1-15,3-2 2 0,2 4-5 16,-1 1 1-16,4-3-1 0,2 2-3 0,-4-1 3 15,5-1-4-15,-2 0 0 0,-2 0-1 16,-3-1 11-16,-2 0-2 0,0-1 6 16,-6-1 2-16,-2 1-2 0,-5 2 7 0,-4-2-9 15,-5 2 7-15,-3-4-10 0,-5 3-1 16,-2-5-2-16,-4-2 4 0,0 1-24 16,-1-2-47-16,-1-4-47 0,0-4-348 15,7 0 153-15,-3-5 101 0</inkml:trace>
  <inkml:trace contextRef="#ctx0" brushRef="#br0" timeOffset="162263.87">27459 2977 12 0,'-2'30'101'0,"-3"1"-13"16,-3-2-7-16,-4-2-9 0,-6 0-8 15,-3 9 2-15,-6-6-21 0,-2 0-26 0,-8-1-44 16,-5-2-153-16,0-4 60 0,-22 4 40 16</inkml:trace>
  <inkml:trace contextRef="#ctx0" brushRef="#br0" timeOffset="162530.91">25743 2527 37 0,'-11'8'129'0,"2"3"-3"0,3 6-5 16,2 5-2-16,2 5-4 0,2 5-4 16,2 7-11-16,4 11 1 0,4 2-8 15,4 20-4-15,4-3-13 0,3 1-8 16,3-5-2-16,2-3-11 0,-1 0-1 0,5-3-7 15,-6-14-2-15,0-5-7 0,4-3-4 16,1-3-9-16,-1-2-38 0,4-3-41 0,-1-4-52 16,-3-9-396-16,-1-2 170 0,-1-9 113 15</inkml:trace>
  <inkml:trace contextRef="#ctx0" brushRef="#br0" timeOffset="162829.29">27410 2280 51 0,'11'3'95'0,"0"3"-2"16,-1 1-11-16,0 5-3 0,1 4-8 15,-2 1-4-15,-3 5-6 0,0-2-4 0,-4 1-2 16,-2 0-8-16,0 0-2 15,-2-2-3-15,0-1 1 0,0 0 7 0,2 0 1 16,-2-5 3-16,2-1 2 0,2-2-1 16,2 2-3-16,3-7-4 0,3 3-11 0,8-2-1 15,2-4-8-15,2 0 6 0,3-2-11 16,7-2 2-16,0 4-23 0,-1-4-44 16,3-2-50-16,-2 0-352 0,0 2 151 15,-1-2 99-15</inkml:trace>
  <inkml:trace contextRef="#ctx0" brushRef="#br0" timeOffset="163128.63">28096 3076 199 0,'-8'-2'219'0,"1"1"-14"16,1-1-14-16,6 2-16 0,-5-6-19 16,5 6-15-16,7-8-13 0,4 4-13 15,3-1-10-15,5-1-13 0,3 2-7 0,3 0-6 16,5-2-12-16,0 3-7 16,4-1-4-16,-3 2-7 0,1-1-7 0,2 0 0 15,-5 2-8-15,3-1-3 0,-4-2-31 16,-6 4-30-16,0-2-36 0,-3 0-28 0,-2 2-26 15,-2-2-29-15,-5 0-468 0,-2-2 210 16,2 2 139-16</inkml:trace>
  <inkml:trace contextRef="#ctx0" brushRef="#br0" timeOffset="163318.09">28470 2902 44 0,'-6'-3'110'0,"6"3"6"0,0 0 14 0,-18 9 4 16,11 2 2-16,-2 2 4 0,-1 7 3 15,2 4-10-15,-3 0-10 0,0 7 0 16,3 3-8-16,-1 0-10 0,1 0-11 0,2 2-6 16,-2-3-12-16,0 2-8 0,2-7-10 15,0-1-34-15,2 0-51 0,0-5-62 16,2-4-55-16,-3-1-434 0,3-1 196 16,-4-2 130-16</inkml:trace>
  <inkml:trace contextRef="#ctx0" brushRef="#br0" timeOffset="165897.54">29155 2494 121 0,'-2'-5'115'0,"2"5"-12"0,0 0-8 15,0 0 4-15,0 0 2 0,-9 24-7 0,4-5-14 16,3 3 2-16,0 5-8 0,0 4 9 16,-2-1-6-16,2 8-6 0,0 1-9 15,0 0-6-15,2-1-4 0,-2 3-5 16,4-4-1-16,-2-3-9 0,0-1-3 0,2-1-7 15,2-1-7-15,-2-3-42 0,2-1-41 16,0-3-29-16,1-2-42 0,-1-4-297 0,1-3 147 16,-3-5 97-16</inkml:trace>
  <inkml:trace contextRef="#ctx0" brushRef="#br0" timeOffset="166079.12">29535 2899 89 0,'5'-10'145'0,"1"1"-10"0,1-1-18 0,-1 1-13 15,2 0-4-15,2 1-14 0,2-2-7 16,-2 4-10-16,2-1-32 0,3 1-46 16,-4 3-39-16,2-2-260 0,-1 2 105 0,2 1 69 15</inkml:trace>
  <inkml:trace contextRef="#ctx0" brushRef="#br0" timeOffset="166473.99">29987 2691 27 0,'6'-8'108'0,"0"5"-6"0,2-3-11 15,1 2-11-15,2 3-9 0,-3 2-4 0,5-1-8 16,-3 4-4-16,-2 0-11 15,4 1-1-15,-4 6-6 0,-2-1 4 0,-2 0-10 16,-4 2-3-16,0 1 0 0,-2-1-2 16,-2 1-3-16,-2 0-3 0,0 1-3 0,-1-1 7 15,0-2-7-15,3-1 0 0,0-1-4 16,2 1-3-16,0-1 2 0,0 1 3 16,6 0-1-16,0-1 1 0,4 1-2 15,6 0 1-15,-2 1 3 0,7-1-4 0,0 2-1 16,0 1-1-16,1-1-5 0,-2-1 5 15,2 1-5-15,-4 1 4 0,-1 1 2 16,-4-3 8-16,0 0 10 0,-5 1 7 16,-4-1 9-16,-4-1 0 0,-2 3-3 0,-7-2-2 15,-6 2-6-15,-4-1-1 0,-7 0-5 16,-4-3-1-16,-1 1-5 0,-5-3-3 16,0-1-10-16,-1-1-34 0,7-5-33 0,1 0-44 15,3-6-44-15,0-3-323 0,6 0 159 16,0-4 105-16</inkml:trace>
  <inkml:trace contextRef="#ctx0" brushRef="#br0" timeOffset="166676.81">30294 2592 46 0,'18'21'132'0,"-1"0"0"0,-2 6-12 16,-6-2 9-16,-1 3-11 0,-4 3-8 0,-4 7-11 15,-2 4-6-15,-4 0-12 0,-5 7-5 16,-8 14-7-16,-8-2-6 0,-7-2-7 16,-4-4-9-16,-7-5-45 0,-6-4-36 15,-3-4-40-15,-10-7-51 0,-4-3-263 0,-4-7 132 16,-2-11 87-16</inkml:trace>
  <inkml:trace contextRef="#ctx0" brushRef="#br0" timeOffset="166941.74">28541 2296 84 0,'-4'18'162'0,"-1"9"1"0,5 8-11 0,5 4-12 16,1 13 3-16,8 20-12 0,6 2-15 15,3 4-9-15,7 1-8 0,0-1-12 0,1-5-5 16,3-2-10-16,0-2-8 0,0-7-7 16,-1-3-6-16,-1-4-3 0,-2-14-10 15,-3-5-1-15,-1-5-29 0,0-6-48 16,-2-3-39-16,4-2-66 0,-1-5-392 0,5-4 183 16,-4-5 120-16</inkml:trace>
  <inkml:trace contextRef="#ctx0" brushRef="#br0" timeOffset="167231.11">30460 2209 115 0,'7'-3'105'0,"-1"1"-10"0,-6 2-8 15,17 3-10-15,-9 2-7 0,3 0-6 16,0 3-8-16,1-1-2 0,-3 3-5 0,1 1-5 16,1 0-4-16,-2-1 0 0,1 2 0 15,-4-3 10-15,5 0 5 0,-2 0 7 16,3-2 4-16,5-1-3 0,2-3-5 16,4 0-8-16,9-2-2 0,11-2-5 0,3-4-6 15,11-1-11-15,1 1-44 0,-1-3-60 16,-3-1-398-16,-3-1 162 0,-13 3 107 15</inkml:trace>
  <inkml:trace contextRef="#ctx0" brushRef="#br0" timeOffset="168904.16">8946 4201 4 0,'0'0'36'15,"0"0"-4"-15,0 0-2 0,0 0-3 16,0 0-2-16,0 0-2 0,0 0 1 16,0 0-3-16,-2-6 0 0,2 6-5 0,0 0 1 15,0 0-3-15,0 0-1 0,0 0-1 16,0 0-1-16,0 0-1 0,0 0-3 0,0 0 1 15,0 0-1-15,0 0-3 16,0 0 1-16,0 0-6 0,0 0-18 0,0 0-99 16,0 0 40-16,0 0 26 0</inkml:trace>
  <inkml:trace contextRef="#ctx0" brushRef="#br0" timeOffset="-129469.78">8390 808 20 0,'0'-6'60'0,"0"6"-4"0,0 0 4 16,0 0 14-16,0 0 5 0,-5 19-4 0,3-2 6 16,-6 9 4-16,-4 17 0 0,-10 25 7 15,-7 14 0-15,-7 30-13 0,-7 5-3 0,3 0 5 16,0-6-10-16,8-10-4 0,9-22-7 15,6-9-6-15,8-15-4 0,7-13-4 16,8-9 0-16,4-11 1 0,8-5-1 16,8-6 1-16,5-14-1 0,16-12-4 0,27-22 0 15,19-22-6-15,2-9-1 0,-2-12 1 16,-6-2-4-16,-9-4 1 0,-9 2-5 16,-6-1-3-16,-15 3-2 0,-14 11-2 0,-10 3 1 15,-14 10-5-15,-5 11 5 0,-10 5 1 16,-3 6-4-16,-11 6 1 0,-10 2-3 15,-8 14-3-15,-5 9-2 0,-16 15 2 0,-21 15-2 16,-28 24-2-16,-2 22 2 0,-29 42 7 16,0 22 0-16,9 11 2 0,13 1-2 15,35-33-2-15,18-3-2 0,21-11-1 16,24-18 0-16,18-17-2 0,18 8 3 0,13-12 0 16,18-12-1-16,16-9 1 0,12-13-1 15,16-13-1-15,16-8-1 0,29-14-1 0,5-16-2 16,0-8 0-16,-3-12-1 0,-7-5-2 15,-8-11-2-15,-15-6 2 0,-12-2 0 16,-19-6 0-16,-12 5-2 0,-27 10 2 16,-10-1-2-16,-14 15 4 0,-9 7-8 0,-12 9 2 15,-9 10 0-15,-8 7-2 0,-12 11 3 16,-21 8-4-16,-33 20-1 0,-24 21 3 0,-9 13-4 16,2 5 5-16,5 5-2 0,10-1 0 15,13-1 2-15,17-8-2 0,21-13 0 16,22-8-4-16,11-7 1 0,14-4 1 15,10-4 2-15,9-6 1 0,17 0-21 0,6-4-35 16,19-7-45-16,7 0-35 0,5-8-38 16,26-5-539-16,0-7 242 0,2-8 160 15</inkml:trace>
  <inkml:trace contextRef="#ctx0" brushRef="#br0" timeOffset="-128789.71">10824 489 123 0,'-19'-9'123'0,"6"3"-14"0,3 2-21 16,-1 3-5-16,2 2-7 0,1 5-6 0,0 4 6 16,0 6-9-16,-2 8-11 0,2 8-3 15,2 6-2-15,0 2-1 0,4 4-3 16,4 0-3-16,2 7-6 0,8 2-4 16,10 13-2-16,6-8-2 0,5-4-3 15,5-5-7-15,9-5 4 0,3-5-2 0,10-11-2 16,-3-9 1-16,-4-6-3 0,7-5-9 15,1-6 9-15,2-7-7 0,19-2-1 0,-3-4 0 16,-5-5 3-16,-15-1-3 0,-10 0-4 16,-9-4 6-16,-4 1 0 0,-11-4 11 0,-5 2 3 15,-10 2 0-15,-8 1 0 0,-6 4-2 16,-6 2 2-16,-14 1-8 0,-5 9 7 16,-13 3 6-16,-16 7-3 0,-18 10-1 0,-6 8 5 15,-3 8 0-15,-12 8 1 0,4 8 0 16,22-6-4-16,13 3-5 0,6-2-3 15,19-2-1-15,11-7-1 0,12-2-4 16,6-2-1-16,10-1-3 0,6-1 2 0,12-4-1 16,10 0 1-16,8-2-3 0,7-10 0 15,6-3-3-15,4-7 0 0,3-3-1 16,23-10 2-16,-6-5-2 0,-4-6-3 0,-5-7 1 16,-7-4-1-16,-10-4-2 0,-15 2 1 15,-12 4 0-15,-12-1 1 0,-8 6-6 16,-10-1 7-16,-8 2-4 0,-12 0 0 0,-16 5-1 15,-11 4-2-15,-10 7 1 0,-30 10 4 16,-32 17 0-16,-10 10 0 0,-11 17 1 0,2 7 1 16,0 8 3-16,13 1-4 0,13 0-5 15,19-7 6-15,29-9-4 0,15-4-2 16,21-6 2-16,17-6-9 0,11-3-47 16,10-4-38-16,15-2-57 0,5 0-493 0,10-8 219 15,11-2 144-15</inkml:trace>
  <inkml:trace contextRef="#ctx0" brushRef="#br0" timeOffset="-127404.08">5979 3501 36 0,'-38'9'80'0,"6"2"-2"0,1 3 2 16,1 2-9-16,2 4 3 0,-3 9 1 16,-1 3 3-16,-8 18-11 0,3 0-4 0,11-5 4 15,4-5-8-15,5-1-1 0,2-7-3 16,7-6-8-16,1-2-1 0,5-3-4 16,2-7-9-16,2-2 0 0,5-6 2 15,3-8-2-15,10-8-1 0,4-10-3 0,13-10-4 16,13-17 0-16,2-4-5 0,3-4-3 15,-7-1 3-15,3-1-9 0,-7-2 0 16,-5-3 1-16,-3 6 2 0,-7-3-2 16,-8 11-7-16,-6 7 1 0,-3 4-3 0,0 3 7 15,-4 1-5-15,-2 9 0 0,0 1-11 16,0 5 12-16,1 1-4 0,-2 9-6 0,3 2 0 16,0 7 19-16,5 6 2 0,2 7-3 15,4 11 10-15,9 3 4 0,-1 7-4 16,3-1-1-16,14 13 1 0,3 0-2 15,1-4-3-15,3-3 4 0,-3-4-4 0,-3-8 0 16,-5-6-4-16,3-4 3 0,-7-5-2 16,2-5 2-16,2-3-3 0,3-6 1 0,1-3-3 15,3-9 3-15,3-4-2 0,11-10-5 16,-3-2 4-16,-5-6-5 0,-13 1-1 16,2-8-3-16,-11 0 0 0,-5 4 3 15,-2-4-4-15,-3 2 2 0,-3 2-5 0,2 2 3 16,-6 5-2-16,-3 3-1 0,2 7 1 15,-2-1-4-15,-1 10 3 0,3 0 0 16,2 6-6-16,1 6 9 0,4 6 2 0,5 6-4 16,3 6 2-16,6 7 3 0,-3 5-2 15,3-1-1-15,12 11-3 0,-7-6 6 16,-5-7-3-16,2 0 1 0,-1-2-1 0,1-3 2 16,-4-4 1-16,0-4 1 0,-3 0 0 15,-1-4 3-15,2-4-1 0,-3-6 1 16,3-3 2-16,0-4-2 0,3-7-3 0,5-6 2 15,1-5-2-15,13-17-3 0,-5-2 1 16,-3-6-1-16,1-1 0 0,-3-4-2 16,-2 0 2-16,-3 2-4 0,-3-2-1 0,-4 16 0 15,-8 3 3-15,-3 7-3 0,1 4-1 16,-2 3-1-16,0 4 3 0,-2 4-2 16,4 3 0-16,-4 4 0 0,5 5 1 15,1 4 1-15,5 5 1 0,3 5 2 0,2 3-1 16,0 2-10-16,-1 1 10 0,1 1 3 15,4 2-1-15,0 0 2 0,-5-4-2 16,3-4-2-16,-2 0 2 0,0-4 1 16,-5-3-1-16,1-3-1 0,2-6 1 0,-1-3-2 15,5-8-3-15,2-6 1 0,0-6 2 16,11-12-2-16,0-8 3 0,-5-4-3 0,2 1-1 16,-5-2 0-16,-2 1 1 0,-7 10 0 15,-2 6-1-15,-1 3 1 0,-4 4-4 16,0 7 3-16,-1 4-1 0,-2 5-1 15,4 5 2-15,-1 6 8 0,3 4 5 0,2 8-1 16,1 5 4-16,7 3 5 0,-2 7 0 16,14 13-2-16,-1 2-3 0,-1 2 1 0,1 2-2 15,0-4-4-15,-9-8 3 0,-4-2-1 16,-3-2-3-16,-3-1-22 0,-2-6-36 16,-6 0-19-16,0 0-41 0,-10-2-38 15,-6-6-39-15,-6 2-405 0,-6-4 201 16,-14 2 132-16</inkml:trace>
  <inkml:trace contextRef="#ctx0" brushRef="#br0" timeOffset="-126696.81">5987 3492 52 0,'11'-10'77'15,"13"-1"-7"-15,5-5-5 0,11-1-1 16,9-2-6-16,21-8-7 0,0 1-4 16,-1-1-3-16,1 1-1 0,-2-3-7 15,0 2-6-15,2-1-1 0,-3-3 0 0,4 2 1 16,-2-2-5-16,1 0-5 0,-1 0 6 15,2 1-1-15,-6 1-2 0,1 1-4 0,-5 2 6 16,-9 4 5-16,-8 4-2 0,0 2-4 16,-8 3-1-16,2 1-7 0,0 3-2 15,0 1 7-15,1 4 7 0,-3 2 0 16,-1 4-3-16,3 2 4 0,2 1-5 0,1 3-4 16,-3 3 2-16,0-1-2 0,3 1-1 15,-3 0-2-15,-1 1-1 0,3 0 3 16,-1-3-3-16,-1 0 1 0,0-6-2 15,4 1 2-15,3-4-11 0,-1-1 8 0,3-5 0 16,8-3 1-16,-1-4-1 0,21-7-5 16,-3 0 2-16,-5-5-2 0,-1-3-1 0,-3-1-1 15,-1-1-13-15,-1-5 13 0,-2 2-5 16,-1 3 4-16,-9 6 1 0,-7 1-4 16,-1 2 0-16,-1 0-1 0,-7 6-5 15,-1 1 7-15,-4 5 2 0,-1 2 2 16,1 1-5-16,0 4 4 0,-4 4 0 0,6-1 0 15,-1 7 2-15,3 2 5 0,4 1 1 0,-1 2-3 16,7 3-3-16,4-1 3 0,-1 0 3 16,6-2-3-16,-3 1 1 0,3-3 1 15,1-3-7-15,2 0-3 0,-7-7 7 16,1 0 1-16,3-2 0 0,8-3-1 0,1-4 1 16,15-6-3-16,0-3 1 0,-16-1-1 15,-7 3-3-15,-2-6-2 0,-4 2 4 16,-1-2-3-16,-3 1 1 0,-11 1 3 15,-1 1 1-15,-4 0 1 0,-5 4 4 0,-3 0-2 16,0 3-1-16,-6 1-2 0,1 3-4 16,0-3-1-16,-2 3-22 0,-1 1-40 0,0 2-50 15,2 0-56-15,-2 0-362 0,-2 3 178 16,2-3 118-16</inkml:trace>
  <inkml:trace contextRef="#ctx0" brushRef="#br0" timeOffset="-125117.84">20314 252 29 0,'-22'79'84'0,"1"3"-11"15,0 1 0-15,4 2-5 0,-1-5-6 16,8-2-5-16,6-15-7 0,6-8-9 15,4-5 3-15,10-3-1 0,6-5-10 16,19 6 1-16,1-16-3 0,7-13 0 0,29-6-2 16,11-10 0-16,14-12 5 0,27-7-8 15,1-15 7-15,8-7-6 0,1-10 2 16,1-7-9-16,-10-7 0 0,-7-3 4 16,-7-5 8-16,-14 1-3 0,-12 0-2 0,-10 4 10 15,-27 12 6-15,-4 5 6 0,-17 10 17 16,-9 8 0-16,-8 7-4 0,-7 6-11 0,-6 7-1 15,-8 7-4-15,5 3-1 0,-38 21-2 16,-13 22 2-16,-27 27 0 0,-9 12-3 16,-15 12 0-16,5 9-4 0,-17 28-1 15,8 4-1-15,31-30-3 0,14-6-4 16,15-11-2-16,23-18-8 0,12-15 3 0,11-10-5 16,13-9-1-16,12-4 3 0,13-9-1 15,15-11-3-15,15-10 2 0,27-16-2 16,24-16-3-16,-1-11-3 0,3-10-2 0,-4-5 2 15,0-7-1-15,-2-5 1 0,-5-9-2 16,-8-12-5-16,-9-4 2 0,-10-2-4 0,-12 1 2 16,-13 7 2-16,-18 18-2 0,-13 6 2 15,-14 14-1-15,-6 13 1 0,-14 7-4 16,-4 10 2-16,-12 9 3 0,-7 8-2 16,-20 18 4-16,-41 32-1 0,-14 20 2 0,-8 16-2 15,-42 30 3-15,-3 16-3 0,5 9 4 16,15 4-3-16,17-11 1 0,42-30 0 15,15-12-3-15,27-20-5 0,21-15 4 16,20-9 1-16,18-9-2 0,28 7 2 0,24-14-1 16,17-19-1-16,15-16-4 0,42-17 5 15,15-18 0-15,55-22 2 0,7-13-6 0,-1-6-2 16,-10-2 5-16,2-6-8 0,-7-5 2 16,3-6 0-16,-7-9-1 0,-10 1-3 15,-24 1 3-15,-52 25-4 0,-16 5-4 16,-20 7 1-16,-32 14 2 0,-26 15-1 0,-16 8 2 15,-18 13-2-15,-16 8-1 0,-22 8 4 16,-42 14-1-16,-36 19 2 0,-16 21 4 16,-56 32-1-16,-11 12 1 0,-8 7-2 0,2 8 4 15,10 9 2-15,11 5 5 0,23-7 3 16,24-8 1-16,49-32-7 0,21-10 1 16,29-14-2-16,24-12 0 0,21-10 2 0,19-9-3 15,23-4 3-15,47-9-4 0,27-12 2 16,47-17 1-16,15-5 0 0,48-17-5 15,2-3 5-15,-1-1-9 0,-1-2-5 16,-10 1 1-16,-51 11 3 0,-7-1 2 0,-11 8-4 16,-20 1 3-16,-36 11 1 0,-16 2-4 15,-24 5 4-15,-19 7-3 0,-18 4 3 0,-14 6-1 16,-14 5 0-16,-29 14 1 0,-48 25 2 16,-28 15 1-16,-42 27-1 0,-9 16 7 15,-10 2-3-15,-10 6 0 0,2 0 12 0,3-5 13 16,16-8 1-16,44-28 10 0,15-7-7 15,19-8 4-15,24-16-9 0,19-3-5 16,25-13 2-16,19-7-2 0,18-8-5 16,18-5 1-16,33-12-2 0,60-11-4 0,23-16 1 15,57-14-1-15,26-11-9 0,6-3-12 16,-3-2-3-16,-5 2-8 0,-8 4 4 16,-11 1 2-16,-4 7 5 0,-48 8-2 0,-7 9-2 15,-16-2 4-15,-19 7 2 0,-31 8-9 16,-21 4-16-16,-18 1-12 0,-11 5-28 15,-5-1-42-15,-4 1-51 0,-10-1-527 16,-3-2 236-16,-3-1 155 0</inkml:trace>
  <inkml:trace contextRef="#ctx0" brushRef="#br0" timeOffset="-124263.06">27076 1070 2 0,'-58'7'157'16,"14"-1"-8"-16,13-3-11 0,9-1-9 15,10-4-12-15,10-4-13 0,2 6-12 0,42-23-15 16,27-4 3-16,50-9-7 0,25-2-3 16,61-11-6-16,20 0-3 0,21 4-7 15,7-2-3-15,1 2-9 0,1 0 0 16,1 3-2-16,-5 2-9 0,-5 2 3 0,-16 6-4 16,-54 7-3-16,-8 0-4 0,-14 3-3 15,-8 4 1-15,-16-1-6 0,-31 6 0 16,-12-1-1-16,-20 5 0 0,-16 1 0 0,-8 0-1 15,-8 3 3-15,-5-1-2 0,-8 2-1 16,-6 3 1-16,-10-1-6 0,-6 2 2 16,0 0 0-16,-48 5-2 0,-5 1-14 0,-44 9-1 15,-44 8-5-15,-19 4-9 0,-60 16-5 16,-18 9 2-16,-26 7-7 0,-17 5 0 0,-10 8 1 16,-4 0 5-16,-6 3-1 15,2 6 6-15,12-3-1 0,18 1 0 0,17 0 10 16,23-3 7-16,24-8-8 0,53-18 22 15,23-6 4-15,16-6 7 0,36-12 0 0,23-7-7 16,20-2-2-16,17-6-5 0,13-5 7 16,16-3 0-16,20-4-5 0,53-10-1 15,59 1 2-15,36-12 2 0,68-6-2 16,20-3-2-16,27 3 5 0,9-3-7 0,1 1 1 16,-2-3 0-16,-1 5 1 0,-1-3 1 15,-9 3-4-15,-10-3 2 0,-9 5-2 16,-11-5 3-16,-16 5 3 0,-13-1-4 0,-56 4 0 15,-11-2 3-15,-14 2 0 0,-13-1 2 16,-18 1-4-16,-26 2 5 0,-8 1-2 16,-8 1-3-16,-20 6 3 0,-11 1 2 15,-10 4 1-15,-6 0 6 0,-5-1-1 0,-3 5 0 16,-5-2-6 0,0 0 3-16,-8 2-3 0,-7 2-3 0,-4 2-2 0,0 0-2 15,-36-2-1-15,-5 8 0 0,-20 4-3 0,-36 4-9 16,-36 5-5-16,-16 5-2 0,-13 2 2 15,-16 3-2-15,-52 13-1 0,-10 4-7 16,7 4 9-16,5 2 3 0,10 10-1 0,20-3 3 16,55-12-3-16,18-4 3 0,19-6 2 15,30-8-1-15,13-4-2 0,16-6 0 16,15-3 3-16,12-3 0 0,10-1 2 16,12-4 2-16,12-3-2 0,12 0 3 0,21-1 2 15,19-4-5-15,35-4-13 0,12-1-52 0,22-3-50 16,-1-6-456-16,-5-2 196 0,-7 0 129 15</inkml:trace>
  <inkml:trace contextRef="#ctx0" brushRef="#br0" timeOffset="-123615.68">25671 3276 130 0,'-3'-5'123'0,"3"-3"-4"0,3 2-11 0,-1-5-12 15,8-4-9-15,10-9-13 0,28-13-2 16,35-19-6-16,20-3-10 0,22-4-7 0,57-15 3 15,26-2-5-15,27 3-4 0,21-2-3 16,11 3-8-16,16 3 1 0,9 7-5 16,0 5 1-16,-12 4-8 0,-20 6-2 0,-17 9 0 15,-23 5 0-15,-54 13-10 0,-19 4 5 16,-15 1 1-16,-35 6-5 0,-12 4 2 16,-21 0-5-16,-16 2 3 0,-10 3-3 15,-9 1 3-15,-1-3-2 0,-13 4-8 0,-9 2-17 16,-6 0-18-16,0 0-14 0,-65 9-20 15,-22 7-14-15,-44 6-18 0,-32 7-277 0,-68 13 129 16,-14 5 84-16</inkml:trace>
  <inkml:trace contextRef="#ctx0" brushRef="#br0" timeOffset="-123346.53">25353 3295 322 0,'-139'51'66'16,"22"-8"-12"-16,6-1 2 0,10 0-21 15,27-10 0-15,11-3-11 0,18-6-5 16,15-3-5-16,16-1 7 0,12-3 7 0,16-3 6 15,20 0-5-15,23-1 2 0,41-5 6 16,52-5 8-16,34-8-7 0,72-9 1 16,19-4-5-16,26 0 6 0,18-4-4 15,14 3 8-15,1-3 7 0,1 2-18 0,-3 3-3 16,-14 3-3-16,-24 0 3 0,-22 3-9 16,-21 1 2-16,-63 3 2 15,-15 1-10-15,-16-1 5 0,-41 5-3 0,-13-1 0 0,-28 1-3 16,-17-2 0-16,-12 3 1 0,-5 0 5 15,-7 0-11-15,-7-1-4 0,-8 0-29 16,-8 2-41-16,-7-1-48 0,-4 2-318 16,-22-5 147-16,-3 0 97 0</inkml:trace>
  <inkml:trace contextRef="#ctx0" brushRef="#br0" timeOffset="-113727">9351 270 46 0,'0'-7'98'15,"-2"0"-4"-15,2 2-8 0,-3-1-8 16,3 0-3-16,-2 1-10 0,2-1 2 0,0 6-8 15,-2-7-1-15,0 3-2 0,2 4-2 16,-2-8-11-16,2 8-3 0,-2-4-8 0,2 4 5 16,0 0-1-16,-2 19 0 0,0-7 2 15,2 4-1-15,-2 6-1 0,2 5-7 16,-2-1 9-16,0 3-10 0,2 2-4 16,0-1 0-16,2-2 0 0,0 3-3 0,-2-2-4 15,4-1 0-15,-2-1-2 0,2 0-3 16,0-3-3-16,-2-4 5 0,3 0-9 15,-3-1 8-15,2 0-25 0,-2-3-38 16,3-2-27-16,-1-1-33 0,-2-4-303 0,0-2 141 16,-2 1 92-16</inkml:trace>
  <inkml:trace contextRef="#ctx0" brushRef="#br0" timeOffset="-113460.1">9506 624 89 0,'0'0'113'0,"16"3"4"16,-12-6-1-16,-4 3-6 0,9-3 2 16,-4-3-9-16,-1 0-9 0,2-1-6 15,0-1-1-15,-2-2-4 0,3 1-4 16,-3 0-5-16,0-3-1 0,-2 3-3 0,0-3-3 15,-2 0-9-15,3 4-7 0,-6-3-3 16,3 4-20-16,-2-2-41 0,0 3-37 16,2 0-37-16,0 6-30 0,-4-10-357 15,4 10 161-15,0-3 106 0</inkml:trace>
  <inkml:trace contextRef="#ctx0" brushRef="#br0" timeOffset="-112938.94">9762 329 95 0,'4'-5'101'0,"2"1"-17"16,-2 3-6-16,3-2-5 0,-7 3-10 16,0 0-8-16,21 6-5 0,-12-2 2 0,-1 5 0 15,-2 3-10-15,0 3 1 0,-2 2-4 16,1 2-3-16,-5 2-5 0,0 5-1 15,-5 0-5-15,1 4 5 0,-2-5-8 0,0-1-2 16,2 1 1-16,0-8-4 0,-1 0 3 16,1 1-4-16,1-6 2 0,1 0-1 15,2-2-1-15,2-1 0 0,1-5 6 0,6-1-10 16,-1-4 1-16,6-1 1 0,4-3 7 16,1-6-12-16,2 1 1 0,6-7-10 15,-3-1-8-15,1-1-11 0,1-2-2 0,-4-2 1 16,2-1-2-16,-3 0-1 0,-2 3 4 15,-4 1 1-15,-3 3-2 0,2-1 7 16,-6 5 6-16,0 0 6 0,-2 0-3 16,-1 3 3-16,-1 2 0 0,1 1 3 0,-3 3 0 15,0 0 3-15,-2 4 0 0,0 0 8 16,0 0-2-16,0 0-1 0,16 8 6 16,-7-3 1-16,-1 1-2 0,3 2-1 0,0-1 4 15,3 3-8-15,0 0 1 0,-4-3 8 16,2 4-6-16,1-1-5 0,0-1 1 15,-2 2 5-15,-1 0 4 0,-4-2 1 16,0 3 0-16,-2-4 4 0,0 4-8 0,-4-1-3 16,-6-1 5-16,2 0-6 0,-4 1-10 15,2-3-36-15,-5 0-30 0,3-5-31 16,-3-1-318-16,0 0 140 0,3-4 94 0</inkml:trace>
  <inkml:trace contextRef="#ctx0" brushRef="#br0" timeOffset="-112795.95">10126 251 41 0,'4'-9'88'15,"4"-2"-10"-15,0 3-9 0,6 0-4 0,2 1-8 16,1 1-7-16,3 2-28 0,0 0-40 16,2 0-136-16,-1 4 52 0,2-2 35 15</inkml:trace>
  <inkml:trace contextRef="#ctx0" brushRef="#br0" timeOffset="-112621.54">10653 342 67 0,'0'18'153'0,"0"-1"-12"0,-2 4-10 16,2 0-5-16,0-1-6 0,0 4-13 0,-2 2-13 16,0 1-7-16,2-1-9 0,-2-1-7 15,2-2-11-15,0 0-5 0,0 0-8 16,0-4-20-16,2 2-49 0,2-3-44 15,-4-4-61-15,2-1-264 0,0-1 133 0,0-6 88 16</inkml:trace>
  <inkml:trace contextRef="#ctx0" brushRef="#br0" timeOffset="-112115.89">11408 58 119 0,'-4'-6'172'0,"2"3"-16"15,2 3-12-15,-4-4-18 0,4 4-9 16,0 0-13-16,-7 18-12 0,7-5-4 16,-2 5-6-16,2 1-1 0,2 1-11 0,1 5-5 15,-1 1-5-15,0 3-9 0,2 2-1 16,0-1-4-16,3 2-5 0,-1 1-5 16,0-5-4-16,2 5-2 0,-1-7-3 0,2-1-2 15,-1 0-5-15,0-5-2 0,1 3-20 16,0-4-31-16,-1-5-37 0,0 0-44 15,1-3-40-15,-1-4-349 0,3-3 171 0,-2-2 113 16</inkml:trace>
  <inkml:trace contextRef="#ctx0" brushRef="#br0" timeOffset="-111879.76">11783 471 1 0,'0'0'95'0,"4"5"-6"16,-4-5-1-16,0 0 4 0,9 4 1 16,-9-4-3-16,10 0-1 0,-10 0 3 0,15-9-2 15,-5 7-5-15,-1-6-1 0,2-1-1 16,-3 1-8-16,-2 0-5 0,-2 0-3 16,-2-1-6-16,1 1-4 0,-1 0-10 15,-4 1-17-15,-3 1-34 0,3 0-35 0,-2 3-30 16,4 3-30-16,-8-6-332 0,8 6 146 15,-4-2 97-15</inkml:trace>
  <inkml:trace contextRef="#ctx0" brushRef="#br0" timeOffset="-111633.95">12065 292 14 0,'10'0'111'0,"-10"0"-10"15,10 3-11-15,-1 1 0 0,0 2-4 0,5 0-3 16,1 2-9-16,3-1 0 0,0 0-2 16,6 2-10-16,-3 3-10 0,0-3 1 15,0 3-7-15,-2 0 6 0,-2 1-6 0,-2 0 10 16,-3-2-7-16,-3 3-1 0,0-1-4 16,-3 0 1-16,-6 0-6 0,0 2-4 15,-2-5-3-15,-2 4-15 0,-1-1-44 16,-3-3-46-16,-1-3-64 0,1-1-283 0,-3-4 143 15,1-2 94-15</inkml:trace>
  <inkml:trace contextRef="#ctx0" brushRef="#br0" timeOffset="-111498.8">12219 228 17 0,'10'-17'169'0,"6"-2"-16"0,4-4-16 0,6 1-16 16,6-3-11-16,1 1 12 0,1-1-23 15,9 1-66-15,-7 1-96 0,0-1-243 16</inkml:trace>
  <inkml:trace contextRef="#ctx0" brushRef="#br0" timeOffset="-95987">17701 2783 68 0,'-4'-4'135'0,"4"4"-14"0,-5-6-9 16,5 6-10-16,-4-3-14 0,4 3-13 16,0 0 1-16,0 0 4 0,2 21-7 0,-2-8-4 15,2 2-12-15,3 4-4 0,-3 2-1 16,2 3-2-16,-2 3-6 0,3 2-3 0,-1 2-4 16,0-1-7-16,3 4 0 0,-3-3-1 15,0-2-4-15,0-2-1 0,0-2-1 16,0 2-5-16,1-4-4 0,-1 0-36 15,1-4-37-15,1-4-36 0,-4 1-33 0,2-5-288 16,-2-2 141-16,2-4 94 0</inkml:trace>
  <inkml:trace contextRef="#ctx0" brushRef="#br0" timeOffset="-95574.28">18114 2969 34 0,'0'-15'153'0,"0"0"-7"0,0 2-9 16,-4-3-4-16,0 1-9 0,-3 0-6 0,0 0-9 15,1 3-5-15,-2-1-11 0,-2 4-10 16,-2-1-6-16,0 4-11 0,-1 1-4 16,1 1-10-16,1 2 1 0,-2 2-11 0,1 0-7 15,2 2-1-15,-2 2-6 0,2 1-4 16,4 3-1-16,-1-3-6 0,1 4-8 15,4-2-3-15,-3 1 0 0,5-3-1 16,0 3 1-16,3-3-4 0,-1-1-4 0,4 0 2 16,1 0 1-16,-1-3 0 0,2-1 2 15,-8 0-1-15,20-1-1 0,-12 1 1 16,2-4-2-16,1 2-1 0,-3 0 1 0,1 1 3 16,-1-2-3-16,1 2-3 0,-3-1 1 15,-6 2 3-15,13 0-2 0,-13 0-2 16,11 3 1-16,-5 0 0 0,0 2 2 0,-2 5-3 15,0-3 1-15,3 6 4 0,-3 0 0 16,1 4-4-16,1-3-19 0,0 4-12 16,-2-1-28-16,3-2-21 0,-3 2-30 15,2-2-34-15,-2-1-304 0,1-1 153 0,-3-3 101 16</inkml:trace>
  <inkml:trace contextRef="#ctx0" brushRef="#br0" timeOffset="-95386.78">18368 2938 168 0,'2'-5'173'0,"3"1"-14"16,-5 4-10-16,2-8-15 0,-2 8-11 16,2-7-13-16,0 1-15 0,-2 6-29 0,0-9-30 15,0 4-31-15,2 0-36 0,-2-1-40 16,0 1-31-16,0 0-243 0,0 5 117 15,0-10 78-15</inkml:trace>
  <inkml:trace contextRef="#ctx0" brushRef="#br0" timeOffset="-95150.09">18508 2764 58 0,'0'0'120'0,"0"0"-14"0,0 0 1 0,10 9-2 16,-4-3-8-16,1 0 0 0,1 1 2 15,-1 1 8-15,6 2-12 0,-3 1-3 16,4-1-4-16,0 3 2 0,-2 0-7 16,1-1 7-16,0 1-9 0,-1-1-3 0,-3 1-4 15,1-1-4-15,-4 1-6 0,4 0-6 16,-6-1-5-16,-2 0-5 0,0-2-5 16,0 0-22-16,-2-1-40 0,2 0-46 15,-4 0-36-15,2-6-44 0,-4 1-431 0,4-4 195 16,0 0 130-16</inkml:trace>
  <inkml:trace contextRef="#ctx0" brushRef="#br0" timeOffset="-94974.6">18514 2769 70 0,'-4'-6'147'0,"4"-3"-7"0,0 1-9 16,4 1-10-16,2 0-3 0,5-4-20 15,1 0-7-15,8 0-8 0,-2 1-10 16,4-1-8-16,3 0-6 0,-1 1-2 0,1 1-26 15,-2 1-24-15,1 2-31 0,-5 0-22 16,-3 3-25-16,0 3-14 0,-6 0-278 16,-4 3 124-16,-2 5 81 0</inkml:trace>
  <inkml:trace contextRef="#ctx0" brushRef="#br0" timeOffset="-94699.08">17640 3637 119 0,'10'1'187'15,"6"-2"-9"-15,4 1-11 0,10-6-4 16,8 0-10-16,5-2-8 0,8-5-10 16,1 0-8-16,21-5-7 0,0-3-9 0,1 1-1 15,3-3-8-15,-2 2-7 0,-2-2-11 16,-5 4-6-16,-11 2-7 0,-13 4-9 15,-8 1-5-15,-3 3-7 0,-7 1-6 0,-3 0-13 16,-3 2-19-16,-2 2-24 0,-4-2-31 16,-4 3-31-16,-2 2-36 0,-6-1-30 15,-2 2-26-15,0 0-466 0,0 0 215 0,-22 14 142 16</inkml:trace>
  <inkml:trace contextRef="#ctx0" brushRef="#br0" timeOffset="-94434.76">18304 3629 39 0,'-2'5'119'0,"2"3"-7"0,0 2 38 0,4-3-3 16,3 2-2-16,3 1-10 0,3 0-2 16,0-3-12-16,3 3-7 0,0-2-11 0,0-3-4 15,2 3-9-15,-4 1-6 0,1-3-8 16,0 1-3-16,-4-1-9 0,-1 3 0 15,0-6-5-15,-1 4-4 0,-2-1-3 16,-3 3-5-16,-2-2-2 0,0 2-11 0,-4-1 0 16,-2 1-17-16,-2 2-29 0,-4-1-23 15,2 0-38-15,0-3-28 0,0-1-40 0,-3-3-38 16,0 0-389-16,-1-3 193 0,1-4 127 16</inkml:trace>
  <inkml:trace contextRef="#ctx0" brushRef="#br0" timeOffset="-94290.01">18237 3688 74 0,'2'-6'156'0,"2"-2"-7"0,3 1-9 16,3-3-2-16,4 1-12 0,6-2-10 15,1-1-10-15,0 0-10 0,6-1-9 16,3-2-11-16,2 0-22 0,2-1-50 16,2 1-48-16,2-4-66 0,-4 4-288 0,4-6 136 15,-6 4 89-15</inkml:trace>
  <inkml:trace contextRef="#ctx0" brushRef="#br0" timeOffset="-94112">19278 3116 58 0,'0'0'226'0,"0"0"5"0,12 10 16 16,-7 2-10-16,2 2-11 0,-3 7-21 15,0 2-19-15,-4 4-13 0,2 0-21 16,-4 1-15-16,2 3-17 0,-2-1-40 0,-2 1-69 15,-2 1-84-15,-2-3-88 0,0-5-538 16,-4 3 237-16,-5 0 158 0</inkml:trace>
  <inkml:trace contextRef="#ctx0" brushRef="#br0" timeOffset="-86560.11">19629 3019 102 0,'-4'-9'181'0,"2"3"-14"0,0-2-15 16,2 1-12-16,0-3-17 0,0 2-12 0,2 1-9 15,2-3-15-15,0 4-6 0,1-1-12 16,1 1-6-16,1 0-5 0,1 0-6 16,1 3-5-16,-3 2-4 0,2-2-4 15,0 3-5-15,-8 0-6 0,16 10-1 0,-8-4-1 16,-4 3-1-16,-2 2-2 0,2 6-4 15,-4-1-2-15,0 1 1 0,-2 0-3 16,0 2 0-16,-2-2-7 0,2 1 7 0,-2-2-3 16,2 0-4-16,-2-5 3 0,4 0-4 15,-2 0-4-15,2-3 2 0,2 3 1 16,4-4-1-16,0 0 2 0,4-2 1 16,6-2-5-16,-4 0-7 0,5-6-18 0,3 1-12 15,-2-4-32-15,4-1-25 0,-1-5-24 16,-3 1-7-16,4-4-6 0,-4-1 9 15,0 1 8-15,-1 0 13 0,-2 4 14 0,-3-1 17 16,-3 1 21-16,-1 2 24 0,0 0 23 16,2 2 17-16,-6 2 14 0,2-1 3 15,-2 0-11-15,0 2 10 0,0-2-6 0,-2 3 0 16,-2 3 4-16,11-6-7 0,-7 6 3 16,-4 0 14-16,15 2 0 0,-4 0-4 15,1 1 4-15,4 3 0 0,-2 0-5 0,3 0-5 16,0 3 0-16,0-1 1 0,-3-1 0 15,2 1 1-15,-2-1 4 0,-4 3-1 16,0 0 3-16,-2-1 1 0,-6 1-4 0,-2 1-5 16,-2 3-1-16,-6-4-10 0,-2 5-17 15,0-5-26-15,-2 0-40 0,-1 1-33 16,0-4-42-16,0-1-370 0,1-4 172 16,-1-1 114-16</inkml:trace>
  <inkml:trace contextRef="#ctx0" brushRef="#br0" timeOffset="-86401.98">20084 2941 69 0,'7'-12'151'0,"2"3"-3"0,-1-1-21 16,2-1-9-16,3 1-15 0,0-1-4 0,2 2-19 16,-3-3-22-16,6 3-37 0,-6 1-55 15,2-1-59-15,-2 1-195 0,-2 0 97 16,-2 3 65-16</inkml:trace>
  <inkml:trace contextRef="#ctx0" brushRef="#br0" timeOffset="-86050.88">20677 2771 32 0,'11'10'112'16,"-1"1"0"-16,6 1-5 0,-2 3-12 15,1 0-1-15,0 0-9 0,-1 1-6 0,1-1-1 16,-4 0-5-16,0 3 1 0,-3-4-5 16,-2 3-9-16,-2-3-5 0,-2 4-5 15,0-5-4-15,-4 2-10 0,0 0-26 0,-4-2-37 16,2-1-41-16,-4-3-49 0,1-3-242 16,-2 0 122-16,1-4 80 0</inkml:trace>
  <inkml:trace contextRef="#ctx0" brushRef="#br0" timeOffset="-85884.92">20745 2827 88 0,'6'-12'164'0,"3"1"-9"0,1-1-9 0,5 3-12 16,2-4-15-16,2 0-15 0,5 0-11 16,-1 1-6-16,2 0 7 0,0 0-21 15,-1 3-27-15,1-1-44 0,-3 4-47 0,-4 1-37 16,-2 1-31-16,-4 3-250 0,-4 2 124 15,-4 3 81-15</inkml:trace>
  <inkml:trace contextRef="#ctx0" brushRef="#br0" timeOffset="-85629.38">19991 3527 112 0,'11'2'231'0,"10"1"-8"0,7-6-17 0,14 0-19 16,9-7-16-16,6 1-8 0,19-9-15 16,5 0-9-16,1-1-8 0,0-2-9 0,1-1-11 15,0 0-8-15,-3-1-12 0,-3-2-4 16,-6 0-8-16,-5 5-12 0,-11 0-6 16,-13 5-4-16,-3 2-8 0,-8-1-16 15,-3 5-23-15,-7-1-26 0,0 1-29 0,-7 1-41 16,0 4-42-16,-8 1-56 0,-6 1-538 15,0 2 246-15,0 0 161 0</inkml:trace>
  <inkml:trace contextRef="#ctx0" brushRef="#br0" timeOffset="-85125.91">20334 3154 132 0,'0'0'129'0,"0"0"-5"0,0 0 3 0,0 0-2 16,30 4-8-16,-21-2-6 0,-1-4 1 15,0 4-6-15,0-2-10 0,-8 0-4 16,16-2 1-16,-10 1-4 0,-6 1-6 16,12-3-8-16,-10 1-9 0,3-2-8 0,-5 4-18 15,2-7-20-15,-2 7-25 0,0 0-31 16,-2-6-28-16,2 6-29 0,0 0-39 15,0 0-367-15,0 0 170 0,-23 11 112 0</inkml:trace>
  <inkml:trace contextRef="#ctx0" brushRef="#br0" timeOffset="-84650.79">20617 3784 185 0,'-2'-7'170'15,"2"7"-18"-15,0 0-14 0,2-6-17 16,-2 6-11-16,0 0-8 0,0 0-8 0,0 0-10 15,28 8-6-15,-15-2-5 0,0-2-11 16,4 2-2-16,-1 0-8 0,4-3-4 16,-4 3-6-16,0 0-6 0,-2-1-2 0,-1 1-2 15,-1-1 0-15,0 3-4 0,-6-2 1 16,0 1-2-16,-4 1-4 0,0 2-6 16,-4-1-18-16,-4 3-28 0,0-1-31 0,-3-1-33 15,-2-2-44-15,1 0-377 0,-1 1 175 16,-1-6 115-16</inkml:trace>
  <inkml:trace contextRef="#ctx0" brushRef="#br0" timeOffset="-84489.51">20633 3695 190 0,'6'-9'203'0,"4"0"-20"0,3-3-17 15,4-1-20-15,4 1-10 0,3-3-19 16,3 0-10-16,5 0-23 0,-2-4-36 0,4 2-49 15,3-4-53-15,-7 1-58 0,0 1-301 16,2-7 141-16,-3-1 92 0</inkml:trace>
  <inkml:trace contextRef="#ctx0" brushRef="#br0" timeOffset="-84300.07">21356 2739 121 0,'22'2'189'0,"1"3"-6"0,9 6-14 0,2 3-14 16,6 6-13-16,1 4-13 0,-4 3-11 16,-1 4-11-16,8 12-12 0,-14-2-9 15,-7-4-11-15,-5 3-13 0,-6 4-28 16,-6-6-40-16,-8 4-43 0,-4-2-50 0,-10 2-415 16,-10-2 175-16,-15 14 115 0</inkml:trace>
  <inkml:trace contextRef="#ctx0" brushRef="#br0" timeOffset="-83806.95">17386 2979 37 0,'-11'46'157'0,"3"3"17"15,-2 3-8-15,-2 24-2 0,4 4-5 16,4 7 0-16,4-4-2 0,6 4-5 0,4-1-7 15,6 0-9-15,5-5-12 0,4 0-9 16,7-8-8-16,8-3-13 0,0-6-9 16,12-7-7-16,5-5-16 0,6-9-32 15,3-8-41-15,7-10-45 0,8-4-58 0,6-5-5 16,12-7-26-16,9-9-487 0,34-6 215 16,-3-8 142-16</inkml:trace>
  <inkml:trace contextRef="#ctx0" brushRef="#br0" timeOffset="-79723.93">22686 3721 89 0,'-5'-3'127'0,"3"-2"-9"16,0 1-11-16,0-3-4 0,2 7-20 16,6-13-5-16,-1 6-13 0,-1-1 1 15,5 2-12-15,-1 1-4 0,5-3-8 0,-1 1-3 16,2 1-2-16,-6 2-2 0,4 0-7 16,-1 1-3-16,-2 1-3 0,-1 2 0 15,-8 0-8-15,15 2-1 0,-9 1 0 16,-2 3 5-16,-4 0-8 0,0 1 0 0,-4 3 1 15,-2 4-1-15,-1-3-2 0,-1 2-1 16,-3 0 12-16,2 0-9 0,-3 1-1 0,4-3 7 16,0 1-10-16,-2 0 2 0,2-3 5 15,2 1-7-15,4-2 2 0,-2-1-3 16,4 0-1-16,2-1 0 0,4 0-1 16,0 2 4-16,5-3-2 0,2 3-1 0,1-2 1 15,1 1-5-15,0 1 4 0,0 1-2 16,0-1 3-16,2 2 2 0,-5-1-7 0,1 0 4 15,-2 3-5-15,-1 1 6 0,-1-1 6 16,-3 1 3-16,-4 0 12 0,0 0 12 16,-4 1 5-16,-2 1 1 0,-3-1 7 15,-3 1 3-15,-2 0 0 0,-6-2 2 0,0 1 2 16,-2-3 2-16,-1-3-5 0,0-1-1 16,2-1-3-16,-1-2-3 0,2-3-6 0,-1 2-3 15,-1-6-5-15,4 2-5 16,-2-3-5-16,4 0-13 0,-1-2-11 0,5-1-20 15,-3-1-23-15,4 1-24 0,3-1-24 16,0-2-20-16,4 1-26 0,0 0-20 0,0-1-432 16,4 1 200-16,2 1 132 0</inkml:trace>
  <inkml:trace contextRef="#ctx0" brushRef="#br0" timeOffset="-79375.76">23211 3861 20 0,'0'0'121'0,"0"0"-5"0,6 2-5 15,-6-2-3-15,0 0-2 0,4 4-3 16,-4-4-13-16,0 0-3 0,0 0-7 0,0 0-6 16,0 0 9-16,11 0 5 0,-11 0 5 15,0 0 1-15,0 0-5 0,7-6-10 16,-7 6-7-16,2-8-6 16,0 3-7-16,-2-1-7 0,0 6 0 0,0-11-7 0,-2 5-6 15,0 0-5-15,-1 0-9 0,1 2-20 16,0-2-27-16,-2 1-46 0,2-1-52 15,-3 2-486-15,3-2 206 0,-6 0 136 0</inkml:trace>
  <inkml:trace contextRef="#ctx0" brushRef="#br0" timeOffset="-77975.3">18286 2636 14 0,'8'4'15'15,"-2"-2"-2"-15,2-2 0 0,1 2-4 16,0-2 0-16,-9 0-1 0,19 0 0 16,-11 0 1-16,2-2-1 0,0 2-4 15,-2-2 3-15,-2 0-3 0,2 0 2 0,-8 2-4 16,11-4 2-16,-7 3 1 0,-4 1-4 16,9-3 2-16,-9 3-1 0,6-1 0 0,-6 1-4 15,0 0 4-15,0 0-4 0,9 5 2 16,-7-1 1-16,2 0 0 0,0 4-1 15,0-1 0-15,0 3 2 0,1-2-1 16,4 2 0-16,-1 2-5 0,-2 0-46 0,4 0 17 16,-1-4 11-16</inkml:trace>
  <inkml:trace contextRef="#ctx0" brushRef="#br0" timeOffset="-76589.88">23706 3684 32 0,'0'0'130'16,"0"0"-6"-16,0 0-9 0,0 0-14 0,0 0-3 16,0 0-4-16,-9-19-3 0,7 15-8 15,-2-4-1-15,0 3 1 0,-2-1-8 16,0-2-2-16,0 3-6 0,-6-1-4 16,2 0-13-16,-5 1 0 0,0 2-7 0,-4 0 1 15,1 1-11-15,-2 4-1 0,-1-2 1 16,2 3-9-16,0-2 0 0,-1 1-6 15,4-1-4-15,1 3 3 0,0 0-3 0,3 0 1 16,3 0-2-16,-1-1-2 0,3 2-2 16,3-2-1-16,-1 3-4 0,3-2 1 15,2-4 3-15,7 7-7 0,-3-5 5 0,3 0-2 16,3 0 4-16,-1-2-6 0,3 0-3 16,-1-2 3-16,4 0-5 0,-3 0 3 15,3-2 1-15,-2 3 1 0,-1-3 3 16,3 0-3-16,-4 0 4 0,0 1-3 0,-1-3 0 15,0 2-4-15,0 2 2 0,-2-2 2 16,0 0 0-16,-2 3-1 0,3-2 0 16,-3 0 1-16,-6 3 4 0,11-4-1 0,-7 2 2 15,-4 2 0-15,9-2 0 0,-9 2 0 16,8-4-9-16,-8 4 11 0,6-2-3 16,-6 2-1-16,4-1 1 0,-4 1 2 0,0 0-3 15,6-4-2-15,-6 4 0 0,0 0-1 16,0 0 2-16,8-2 1 0,-8 2-3 15,0 0 1-15,0 0-1 0,0 0 0 0,0 0-2 16,0 0 3-16,0 0-3 0,0 0-1 16,0 0 1-16,0 0 1 0,10 0-2 15,-10 0 2-15,0 0-1 0,0 0-4 16,0 0 6-16,0 0 0 0,0 0-1 0,0 0 1 16,0 0 0-16,0 0 3 0,0 0-1 15,0 0 5-15,0 0-2 0,0 0-1 0,0 0-2 16,0 0 1-16,0 0 0 0,0 0-2 15,0 0-2-15,0 0 2 0,4 7 1 16,-4-7 5-16,2 8 0 0,-2-3 1 16,0-5 2-16,2 8 1 0,-2-2-4 15,2 0 6-15,-2 2-2 0,2-1 0 0,-2 1-8 16,0-1 7-16,2 2-1 0,-2 1-4 16,3 1 4-16,-3 2-7 0,0 1 7 15,0-1-6-15,2 4 2 0,-2 0-5 0,0-1-7 16,-2 1-10-16,4-1-16 0,-2 1-18 15,-2-4-18-15,2 2-10 0,2-1-19 16,-2-1-12-16,0 1-13 0,0-1-8 0,2-3-8 16,-2 4-348-16,2-4 165 0,-2-1 108 15</inkml:trace>
  <inkml:trace contextRef="#ctx0" brushRef="#br0" timeOffset="-75532.98">23647 3548 60 0,'2'-3'104'0,"-2"-3"-4"0,2 1-15 0,-2-2 10 16,0 7-18-16,2-9 1 0,-2 4-6 15,0 5-4-15,-2-11 12 0,2 7-19 16,0 4-4-16,-6-9-6 0,2 4-13 0,-1-1 10 16,1 1 4-16,-2 0-1 0,1 2-4 15,-3 1-2-15,-1-2-5 0,-1 2-1 0,0 2-1 16,-4-2-7-16,0 4 0 0,-1-2 0 16,-2 4 1-16,-2 0-6 0,0-1-2 15,2 3 3-15,1 2-2 0,-2-2 0 16,1 1-13-16,3 0 11 0,0 4-8 0,2-4 2 15,4 2-1-15,0 1 0 0,0-1-4 16,4 2-1-16,0-3-3 0,4 2 0 16,2 1 3-16,0-4-4 0,2 2 2 0,4-1-2 15,0 1-3-15,2-3 1 0,0-1 3 16,4 1-2-16,-2 0 0 0,3-2-9 16,-3-2 8-16,4 0-2 0,-4-2 1 0,3-2 0 15,-2 0-1-15,1 0 1 0,-3-2 0 16,2 0 0-16,0 0 0 0,-1-1 2 15,-4-1 5-15,4-1 2 0,-2 0-1 16,-4-2 3-16,3 0 7 0,-3 2 1 0,-2-4-2 16,3 2 2-16,-3 2 1 0,-2-4-4 15,2 4 1-15,-2 0-2 0,1-2-1 16,-1 0 0-16,0 4-3 0,-2-3 1 16,2 2-1-16,0 0-1 0,0 3-1 0,0-3-2 15,-2 6-2-15,2-9-4 0,-2 5 1 16,0 4-2-16,2-6 3 0,-2 6-4 0,0-6 2 15,0 6-2-15,0 0-1 0,0-5 3 16,0 5-1-16,0 0-4 0,0 0 0 16,2-6 3-16,-2 6-1 0,0 0 0 15,0 0-2-15,0 0 2 0,0 0-3 0,0-6 0 16,0 6 5-16,0 0-3 0,0 0-2 16,0 0 0-16,0 0 3 0,0 0-2 15,0 0 0-15,0 0 0 0,0 0-1 16,0 0 1-16,0 0-2 0,0 0 1 0,0 0 4 15,0 0-4-15,0 0 1 0,6 19 10 16,-4-9 5-16,2 1 1 0,-2 3 3 0,0 3 6 16,0 1 0-16,0 6-1 0,0 2-1 15,0 1 0-15,2 3-2 0,-4 1-5 16,4-1 1-16,-2 2-2 0,2 4-1 16,1-4-1-16,-3-4 1 0,2 2-3 0,-2-3-2 15,0 0 1-15,3-2-2 0,-3-4 1 16,0-1-3-16,0-2 1 0,0 0-6 15,0-4 4-15,-2 0 3 0,2-3-2 0,-2-2 1 16,3 3-5-16,-1-4 5 0,-2 1-5 16,0-2 3-16,2-1-2 0,-2 0-3 15,2 0-5-15,0-1-15 0,-2-1-14 0,0 2-19 16,0-6-15-16,2 6-18 0,-2-6-25 16,2 3-23-16,-2-3-18 0,0 0-17 15,0 0-460-15,0 0 214 0,0 0 141 16</inkml:trace>
  <inkml:trace contextRef="#ctx0" brushRef="#br0" timeOffset="-73519.58">24335 3914 103 0,'4'15'135'16,"-4"-5"-2"-16,2-1-8 0,-4 3-4 0,2 4-8 16,-2-1-11-16,0 3-10 0,0-2-5 15,0 3-17-15,-1 0-1 0,1 0-11 16,0 0-3-16,0-2-7 0,0 2-4 0,0-2-21 16,0-1-23-16,-1-1-31 0,3-2-26 15,0-1-31-15,0-3-29 0,3 1-252 16,-1-3 125-16,-2-3 83 0</inkml:trace>
  <inkml:trace contextRef="#ctx0" brushRef="#br0" timeOffset="-72631.04">25057 3595 103 0,'0'0'120'16,"0"0"-6"-16,0-6-7 0,0 6-11 15,0 0-17-15,0 0 1 0,0 0-2 16,0 0-6-16,0 0-8 0,-9 13-1 0,7-5-1 16,0-1-4-16,2 1-10 0,-4-1 4 15,4 3-3-15,-2-2-9 0,2-1-3 0,0 3 0 16,0-3-4-16,4 3-1 0,0-2 0 16,5 1 3-16,-1 1-8 0,4-1 5 15,4 0-7-15,-2 1-2 0,6-1 0 0,-2 2-2 16,1 0-1-16,3-2-3 0,-4 1-3 15,2-1-1-15,-3 2 0 0,-5-3-6 16,3 2 2-16,-4 0 3 0,-1-1 5 16,-2 1 4-16,-4-1 5 0,0 3-3 0,-4-3 0 15,-4 3-3-15,2-3-3 0,-6 2 0 16,2-1 3-16,-4 1-5 0,-1-2-1 16,-2 2-4-16,0-3 0 0,1-2-20 0,-1 0-16 15,2-1-22-15,1-4-37 0,0 2-18 16,-1-3-25-16,2-6-26 0,1 2-331 15,1-4 165-15,-1-2 108 0</inkml:trace>
  <inkml:trace contextRef="#ctx0" brushRef="#br0" timeOffset="-72473.78">25135 3644 69 0,'8'-7'89'0,"3"1"-5"0,-1 2-12 15,4-2-7-15,-2 2-10 0,0 3-14 16,4 1-33-16,-2-3-33 0,-1 6-131 16,0-2 53-16,2 3 35 0</inkml:trace>
  <inkml:trace contextRef="#ctx0" brushRef="#br0" timeOffset="-72270.99">25503 3951 121 0,'6'2'175'0,"-6"-2"-15"0,0 0-13 15,0 0-11-15,16-7-13 0,-16 7-15 16,8-5-14-16,-4 2-4 0,2-3-9 0,-1 0-19 16,1 0-23-16,-4 0-27 0,2 3-36 15,0-3-34-15,-1 0-35 0,-3 0-306 16,2 3 135-16,0-3 90 0</inkml:trace>
  <inkml:trace contextRef="#ctx0" brushRef="#br0" timeOffset="-72024.95">25757 3711 102 0,'0'0'178'0,"7"-4"-18"15,-7 4-17-15,0 0-6 0,0 0-4 16,2 14-2-16,-2-3-4 0,0 2-12 16,2 2-10-16,0 2-1 0,0 2-8 0,0 1-9 15,0 1-9-15,2-2-8 0,0 2-7 16,1 1-6-16,0-3-6 0,-3 1-14 16,2-1-29-16,0-3-35 0,2 2-48 0,-4-5-50 15,2 0-50-15,0-3-363 0,-2-2 183 16,3-5 121-16</inkml:trace>
  <inkml:trace contextRef="#ctx0" brushRef="#br0" timeOffset="-71803.74">26100 3538 101 0,'17'1'189'0,"2"2"-9"16,4 3-13-16,3 6-8 0,1 1-7 0,-1 6-7 15,1 6-4-15,1 4-6 0,-2 7-13 16,-6 2-11-16,-3 2-8 0,-6-2-14 16,-5 1-8-16,-6-2-8 0,-4 3-7 15,-11 5-17-15,-4-1-33 0,-19 6-36 0,-13 0-47 16,-8-7-50-16,-11-3-42 0,-9-1-425 16,-22-3 199-16,8-11 131 0</inkml:trace>
  <inkml:trace contextRef="#ctx0" brushRef="#br0" timeOffset="-71279.96">22381 3523 44 0,'-2'-3'224'0,"2"3"-21"0,0 0-20 0,-15 9-4 0,5 8 1 15,-6 10 4-15,-2 17 1 0,-10 23-1 0,3 9-7 0,1 10-10 0,-1 21-9 0,8-16-12 0,7 0-12 0,5-5-14 0,12-2-7 0,5-4-12 0,8-6-11 0,7-7-6 16,5-4-18-16,6-10-47 0,6-9-65 0,7 0-84 0,-5-20-110 0,3-5-619 0,5-6 292 0,0-4 193 0</inkml:trace>
  <inkml:trace contextRef="#ctx0" brushRef="#br0" timeOffset="49572">11491 3363 9 0,'0'0'5'15,"0"0"1"-15,0 0-1 0,0 0-1 16,0 0 0-16,0 0 0 0,0 0-2 15,0 0 3-15,0 0-1 0,0 0-2 0,0 0 0 16,0 0 2-16,0 0 1 0,0 0-1 16,0 0 3-16,0 0-1 0,0 0 1 15,0 0-2-15,0 0 1 0,0 0 2 16,0 0 1-16,0 0 2 0,0 0 3 0,0 0 1 16,0 0 5-16,0 0-5 0,0 0 0 15,0 0 3-15,0 0 1 0,0 0 1 16,0 0-2-16,0 0 4 0,0 0-2 15,0 0-1-15,0 0 0 0,0 0 0 0,0 0-1 16,0 0-5-16,0 0 2 0,0 0-3 16,-8 10 5-16,3-1 4 0,1-4 4 0,-1 4 1 15,-1 4 3-15,2-1-4 0,0 1 6 16,0 5 3-16,-2-2-4 0,1 4 7 16,1 2-8-16,1 3 2 0,1 0-3 15,2 3 4-15,5-3 1 0,-1 0 1 0,3 2-6 16,3-3 2-16,2 3 2 0,6-4 8 15,3 1-3-15,0-5 8 0,6-6 2 16,1-4-1-16,4-3-2 0,1-3-4 16,1-3-1-16,3-1 4 0,1-5 6 0,-2-4 2 15,-1-2 9-15,-3-2 2 0,-4-5 1 16,-3 0-6-16,-3-2 1 0,-4-4-4 0,-8 2-8 16,0-2-1-16,-10-1-6 0,-4-1-7 15,-8-1-4-15,-6-2-3 0,-8 2-5 16,-5 0 1-16,-7 3-6 0,-7 4 1 15,1 2-3-15,-7 5-2 0,1 1-1 0,0 5 1 16,5 3-6-16,5 3-1 0,3 2-3 16,1 2-15-16,4 2-18 0,4 2-20 15,3 0-18-15,3 3-18 0,6 0-18 16,3 1-11-16,2-1-14 0,5 1-17 16,4-1-331-16,2 1 163 0,4-3 108 0</inkml:trace>
  <inkml:trace contextRef="#ctx0" brushRef="#br0" timeOffset="49902.66">12253 3402 1 0,'6'2'102'0,"2"0"-11"0,2 1-1 16,-2-2 2-16,0-1-15 0,3 0-5 15,-1 2-7-15,1-4 0 0,0 2-2 16,-1 0-6-16,-2-1-6 0,4-4 5 0,-4 1 3 16,0 0-10-16,-2-1-4 0,0-1 5 15,-1 0-6-15,-3 0-5 0,0-1-1 16,-2 1-7-16,-2 0-4 0,-2-2-5 0,-1 6-16 15,1-3-12-15,-2 1-19 0,0 1-12 16,6 3-27-16,-8-5-26 0,3 1-274 16,5 4 123-16,0 0 82 0</inkml:trace>
  <inkml:trace contextRef="#ctx0" brushRef="#br0" timeOffset="50252.42">12608 3113 28 0,'0'0'116'0,"0"0"-1"15,-18 13-3-15,14-7-5 0,-2 3-7 16,2 1-2-16,2 2 3 0,2 1-1 16,2 2-6-16,2 0-9 0,6 0 2 15,0 2-9-15,3 0-5 0,4 1-7 16,4-3-6-16,3 2-5 0,0-1-5 0,2 2-7 15,-1-3-2-15,1 1-3 0,-3-1-8 0,-4-2-1 16,-2-1-2-16,0 1 0 0,-4-2 2 16,-3-1-1-16,-2 1 7 0,-1-1 1 15,-5 1 3-15,-2 1-4 0,-7-1-1 16,-3 0-8-16,0 2 1 0,-10-1-2 0,4-1-2 16,-5 2-2-16,-1-6-13 0,6-2-27 15,-4 0-20-15,1-2-30 0,2 0-27 16,2-3-13-16,3-3-13 0,-6 0-17 15,4-3-12-15,2-4-319 0,-1 1 159 0,0-4 106 16</inkml:trace>
  <inkml:trace contextRef="#ctx0" brushRef="#br0" timeOffset="50692.11">12536 3307 274 0,'2'-15'4'0,"3"1"11"16,-3 1 13-16,7 1 5 0,-1-1 2 16,0 2 3-16,10-5 2 0,2 1 6 15,6 1-4-15,3-4-6 0,1 3 3 0,4-3-5 16,2 4-10-16,0-3 2 0,0 3-3 15,0 0-3-15,-2 1-1 0,2 0 0 16,-5-3-8-16,-1 5 0 0,-2-3 5 16,-5 1-2-16,-1 2 15 0,-4-1 4 0,-1-1 6 15,-4 3 20-15,-3 0 7 0,1-1 8 16,-3 3 2-16,-1-3 2 0,-3 4-3 16,-2 1-12-16,3 0-9 0,-5 5-1 0,0 1-4 15,0 0-5-15,0 0-3 0,-7 19 0 16,5-5 2-16,0 6-3 0,-1 8-1 15,3-1 3-15,0 5-4 0,0 1-4 0,3 5 3 16,1 1-7-16,3-4-2 0,1 2 1 16,2-3-1-16,3 0-4 0,4-3-3 15,0-2 2-15,4-3-1 0,-2-1-3 0,5-4 2 16,-1-2-2-16,-4-4 3 0,4-6 0 16,-1 1-3-16,-4-5 4 0,2-2 4 15,-4-3 6-15,1-3 6 0,-4 0 3 16,0-3 4-16,-5-1-2 0,-4-1-3 0,-4-2-3 15,-2 1-2-15,-6 1-5 0,-5 3-4 16,-4-1-4-16,-8 2-3 0,-5 2 1 0,-2 2-3 16,1 2-3-16,-1 2-5 0,-6 2-35 15,6-1-36-15,-2 3-54 0,3 1-38 16,-1 3-58-16,6-3-568 0,1 1 265 16,1 1 175-16</inkml:trace>
  <inkml:trace contextRef="#ctx0" brushRef="#br0" timeOffset="54052.54">11445 4632 39 0,'0'0'38'0,"0"0"-3"0,0 0-6 15,-2-4-1-15,2 4-3 0,0 0 1 16,0 0-7-16,0 0 2 0,0 0-2 16,0 0-3-16,0 0-1 0,-3-6-2 0,3 6-2 15,0 0 1-15,0 0 2 0,0 0-2 16,0 0-1-16,0 0-1 0,0 0 1 16,-4-5-3-16,4 5-3 0,0 0 2 15,0 0-1-15,0 0 1 0,0 0-1 0,-9-1 1 16,9 1-1-16,0 0 0 0,0 0 0 15,-6-2 1-15,6 2-3 0,0 0 1 16,0 0-1-16,0 0 0 0,-8-3 0 0,8 3 2 16,0 0-5-16,0 0 2 0,0 0 0 15,0 0-1-15,0 0 0 0,-9-1-1 16,9 1 4-16,0 0-1 0,0 0 6 0,0 0 1 16,0 0 0-16,0 0 3 0,0 0 0 15,-6-3 0-15,6 3 2 0,0 0 5 0,-9-3 0 16,9 3 8-16,-8-1-9 0,8 1 3 15,0 0-2-15,0 0-4 0,0 0-1 16,-17 6-1-16,11-4 12 0,0 6 1 16,-4 4 13-16,0 3-3 0,0 4 6 0,-1 4 0 15,0 7-2-15,-1 3-2 0,1 1-1 16,3 3-4-16,2 0-3 0,-2 0 2 16,6-1-4-16,2-2 0 0,0-3-6 15,2 0 11-15,8-5 2 0,0 4 0 0,5-9 3 16,2-2 3-16,4-5 3 0,3-5 1 15,2-5-2-15,2-7 4 0,4 0 1 0,4-7 1 16,0-2 7-16,4-9 5 0,0-3-1 16,-3-2 7-16,-5-4-4 0,-6-3-4 15,0 0 2-15,-9 1-1 0,-5 0-2 16,-5-3-4-16,-4 6-8 0,-8-1-4 0,-8-2-6 16,-4 0-2-16,-8-1-5 0,-4 3-4 15,-8 3-5-15,-1 2-1 0,-2 7-2 0,4 2-4 16,0 7 0-16,0-1-3 15,6 5-2-15,3 4 0 0,0 2-7 0,1 4-11 16,3 2-18-16,1 4-11 0,4 0-18 16,0 3-28-16,8-4-20 0,2 6-26 0,1-1-29 15,5 2-18-15,2-2-504 0,0 2 231 16,7-2 153-16</inkml:trace>
  <inkml:trace contextRef="#ctx0" brushRef="#br0" timeOffset="54277.75">12009 4644 63 0,'5'-8'194'15,"-1"3"-14"-15,0-3-18 0,1 1-13 16,-3 0-20-16,2 1-10 0,-2-2-15 15,2-1-18-15,-2 5-34 0,2-2-37 0,0 0-41 16,3 2-30-16,0-2-41 0,-1 3-269 16,2 0 125-16,2 2 82 0</inkml:trace>
  <inkml:trace contextRef="#ctx0" brushRef="#br0" timeOffset="54559.43">12461 4461 90 0,'-16'17'125'0,"14"-9"-2"16,0-1-14-16,0 3-2 15,4 0-7-15,2-1 0 0,5 4-6 0,0-1-13 16,7 1-4-16,2 0-4 0,-2 0-11 16,5 4-3-16,3-4-9 0,-4 0 0 0,2 0-7 15,-1 1-6-15,-2-1-3 0,-2 0-3 16,-5-2-1-16,2 1 2 0,-4 0 1 15,-4-1-7-15,-2-1 1 0,1-1 0 16,-7 3-3-16,-5-1 1 0,3-2-7 0,-4 1-2 16,0-1-16-16,-2-3-27 0,2 1-23 15,0-1-26-15,-2-1-29 0,-1-4-387 16,0 1 167-16,0-4 111 0</inkml:trace>
  <inkml:trace contextRef="#ctx0" brushRef="#br0" timeOffset="55028.57">12526 4423 38 0,'23'-16'90'0,"2"1"-9"0,3 2-6 16,2 0-8-16,-1 1-12 0,3-1-1 16,4 1-6-16,1 0-5 0,-4 0-6 15,3-1-3-15,-4-1-3 0,0 1 0 16,-3 0-3-16,-5-1-3 0,-4 3-4 0,0-2 4 15,-6 2 8-15,-1-1 3 0,-4 0 3 16,-1 0 2-16,-4 4-1 0,-4 0 4 16,2 2-1-16,-4 0 0 0,-2 1 7 0,-2 3-2 15,6 2-6-15,-15 2 6 0,8 3-2 16,-3 4 0-16,2 5-2 0,-4 6 4 0,4 2 1 16,0 5-2-16,2 3 0 0,-1 4 3 15,3 3-2-15,2 1-1 0,4-1-3 16,0 0-4-16,5-1-3 0,1 1-2 15,4-6-4-15,4 5-1 0,2-4-3 0,2-4-3 16,1-1-3-16,5-2 2 0,-2-4-2 16,4-3-2-16,-1-5 0 0,-1-1-3 15,2-5 1-15,-5 2-1 0,-2-7 2 16,-2-1 10-16,-3-1 3 0,-2-1 3 0,-4-1 7 16,-4-4 3-16,-4 2-6 0,-2 4-4 15,-10-9-5-15,-2 5-1 0,-8 2-2 0,-3 2-1 16,-2 0-4-16,-5 2-2 0,-1-1-5 15,1 5 1-15,-2 0-20 0,3 1-38 16,-3 4-47-16,8-3-43 0,-1 4-54 16,-3 4-551-16,9-1 251 0,-2 0 166 0</inkml:trace>
  <inkml:trace contextRef="#ctx0" brushRef="#br0" timeOffset="60188.31">11273 6385 6 0,'0'0'37'0,"0"0"0"0,0 0-5 16,0 0-2-16,0 0-4 0,-4 4 2 0,4-4 2 16,-2 5-3-16,2-5 1 0,-2 4 0 15,2-4-2-15,0 0-1 0,-4 6-1 16,4-6 0-16,0 0 3 0,-3 6 3 16,3-6 8-16,0 0 3 0,0 0 9 0,-3 4 7 15,3-4 1-15,0 0 6 0,0 0 2 16,0 0-3-16,0 0-4 0,0 0-4 15,0 0 3-15,-8-11-5 0,8 11 3 0,-2-12-4 16,0 6-1-16,2-1-2 0,-2-3-9 16,2 2 1-16,0-1-3 0,4 0-5 15,0-1-4-15,0-1-3 0,6-1-1 0,0 3-2 16,2-3-7-16,5 1-1 0,1 1-2 16,0 0 0-16,4 1-3 0,-4 3 1 15,2 0-3-15,-1 4-2 0,-3-3 0 0,4 4 1 16,-6 1-3-16,2 3 0 0,-2 1 2 15,-1 2 1-15,-1 3-5 0,-3-2 2 16,-2 7-3-16,-1-1 3 0,-6 3-3 0,0-1 1 16,-4 2 2-16,-3 2-1 0,-1 0 2 15,-3 0-2-15,-4 1 0 0,3-1-1 16,-4-3 5-16,4 0-4 0,-2-1-3 0,2-4 0 16,4 0 2-16,0-1 1 0,-1 0-3 15,3-3 1-15,0 1-1 0,4-2 3 16,4-1-3-16,2 1 4 0,0-2-5 0,5 2 4 15,3-5-4-15,3 3 1 0,6 2 1 16,-1-3 0-16,5 2 0 0,0 1 2 16,0 1-3-16,-1 2 0 0,1 1-1 0,-1-1 3 15,-4 6 1-15,0-5-2 0,-6 6-1 16,1-3 2-16,-6 0 0 0,-5 4 0 16,-2-2-2-16,-4 3 2 0,-4-1-4 15,-7 2 6-15,-2 0 2 0,-3-1 4 0,-4 1 9 16,-8-5 0-16,7 0 1 0,-3-3 3 15,1-1-2-15,0-5-1 0,0 1 1 16,1-4-4-16,3 0-3 0,2-4-1 0,2-2-2 16,0 0-13-16,4-1-13 0,3-5-22 15,4 3-31-15,2-3-23 0,2 1-23 16,2-1-29-16,2-2-381 0,4 2 178 0,2-5 118 16</inkml:trace>
  <inkml:trace contextRef="#ctx0" brushRef="#br0" timeOffset="60458.71">11942 6592 98 0,'0'0'161'0,"0"0"-22"16,10-6-6-16,-4 5-10 0,0-3-8 15,2 1-9-15,-2-3-3 0,2 0-7 0,0 0-1 16,-1-1-5-16,-1 1-1 0,1-2-9 16,-3 1-4-16,-2-1-7 0,-2 2-9 15,0-1-7-15,-2 1-8 0,0-2-18 16,0 5-21-16,0-3-32 0,2 6-36 0,-3-7-40 16,3 7-22-16,0 0-369 0,7-4 167 15,-7 4 111-15</inkml:trace>
  <inkml:trace contextRef="#ctx0" brushRef="#br0" timeOffset="60812.28">12429 6321 34 0,'0'0'139'15,"0"0"-4"-15,0 0-18 0,-13 18 7 0,11-6-9 16,0 1-8-16,0 2-4 0,4 0-3 15,0 5-12-15,2-3 0 0,0 0-3 16,5 2-2-16,1-2-8 0,1 2-8 16,4-4-1-16,1-1-6 0,0-3-4 0,2-3-1 15,1 0-2-15,3-4-1 0,-2-4-6 16,0-3-2-16,3 0 1 0,1-5-6 0,-6-2 1 16,0-3-3-16,-6 0 1 0,-2-4-6 15,-3 0-6-15,-5-1 2 0,-2 1-5 16,-9 2-2-16,-3-3-3 0,-4 1-2 15,-6 4-6-15,-1 2 1 0,-3 4-1 0,-2-3 0 16,1 4-2-16,0 2-4 0,4 3-13 16,-1 1-19-16,3 3-14 0,4 1-20 0,0 4-29 15,5 1-26-15,-2 1-33 0,6 0-24 16,4 2-382-16,4-1 189 0,0-4 124 16</inkml:trace>
  <inkml:trace contextRef="#ctx0" brushRef="#br0" timeOffset="61060.41">12903 6292 2 0,'0'0'165'16,"10"0"-1"-16,1 0-7 0,-1 2-3 16,5 1-11-16,4 2-10 0,1-2 4 0,2 5-12 15,4 0-7-15,1-1-1 0,1 1-11 16,-2 1-12-16,-1 3-6 0,-2-3-5 15,-2 3-13-15,-1-1-4 0,-6 3-4 0,-3-1-8 16,-1 0-3-16,-3 0-9 0,-5-1-1 16,-4 1-11-16,2-3-24 0,-5 3-32 15,-1 0-40-15,2-3-49 0,-3-2-57 0,1-3-450 16,0-1 211-16,0-2 140 0</inkml:trace>
  <inkml:trace contextRef="#ctx0" brushRef="#br0" timeOffset="61201.61">13063 6170 205 0,'-4'-19'230'0,"2"2"-7"0,2 0-23 16,2 3-15-16,4 1-21 0,4 0-14 0,6-3-15 15,5 3-12-15,9-1-17 0,6 0-28 16,2 0-50-16,7 0-62 0,3 3-66 16,1 2-476-16,-1 0 196 0,-5 3 129 0</inkml:trace>
  <inkml:trace contextRef="#ctx0" brushRef="#br0" timeOffset="63854.71">11558 8068 60 0,'0'-5'124'0,"0"5"-9"0,-6-3-5 0,6 3-5 15,0 0 1-15,-21 16-8 0,12 1 1 16,-3 1 1-16,-3 9-7 0,1 2-6 15,0 5-1-15,0 0-9 0,1 10-2 0,0-1-8 16,3 3-4-16,1 2-6 0,5-7-2 16,4 2-4-16,4-3-3 0,3 0-1 15,3-4 0-15,5-2 1 0,4 3-1 0,5-11 3 16,1-3-6-16,3-4 0 0,3-6-1 16,3-1-5-16,2-6-1 0,-4-4-4 15,-1-2-2-15,1-2-3 0,-2-2-1 16,-5-4 2-16,-2-1-2 0,-2-1-3 0,-7-1-3 15,-6-1 0-15,-4 1-5 0,-4 2 0 16,-8-3-5-16,-7 5-5 0,-6-4 4 0,-9 5-5 16,-3 5 5-16,-4 1-1 0,-7 0-5 15,2 4 4-15,-3 4-2 0,5-1-1 16,2 0 0-16,1 5-2 0,8 1-4 0,6-1-16 16,2 1-21-16,3 1-34 0,8-1-36 15,6 0-41-15,4-1-40 0,2-2-458 16,10-3 220-16,-1 1 145 0</inkml:trace>
  <inkml:trace contextRef="#ctx0" brushRef="#br0" timeOffset="64016.99">12090 8468 108 0,'2'-11'122'0,"0"3"-13"15,-2 0-24-15,2-1-41 0,3 5-46 16,-1-4-157-16,0 2 54 0,2 0 36 16</inkml:trace>
  <inkml:trace contextRef="#ctx0" brushRef="#br0" timeOffset="64368.18">12454 8161 104 0,'-13'28'128'0,"3"1"-4"15,-1 2-10-15,5-4-10 0,2 3-6 16,2 2-4-16,-1-2-7 0,8 3-2 0,-3 3-3 16,4-1-2-16,5-1-2 0,1 0 17 15,1-6-5-15,4-1-6 0,2 0-4 16,2-6-5-16,2-2-12 0,1-6-21 15,1-3-2-15,0-2-4 0,1-5-5 0,-3-3-4 16,-1 0-1-16,-2-2-5 0,-2-1 0 16,-2-3-5-16,-3-3 0 0,-3 2-4 0,-3 1 1 15,-7 0-4-15,-2 0 0 0,-9 1-5 16,1 3 2-16,-7 1-1 0,-3 1 2 16,0 1-3-16,0 1-1 0,0 2-3 15,0 0-15-15,1-1-27 0,5 3-21 0,-2 2-33 16,6 0-26-16,2-2-32 0,1 0-364 15,5-1 176-15,2-5 117 0</inkml:trace>
  <inkml:trace contextRef="#ctx0" brushRef="#br0" timeOffset="64703.85">13008 8167 51 0,'-10'9'159'16,"2"6"-6"-16,0 4-9 0,0 3-8 16,2 6-4-16,4 0-6 0,0 3-14 0,2 1-10 15,4 5-6-15,2-1-8 0,4-3 1 16,2 1-6-16,2-3-8 0,4 0-6 16,1-2-2-16,-1-4-4 0,6-4 1 15,-3-3 0-15,0-4-3 0,0-5 0 0,1-2 0 16,-6-2-3-16,2-4-2 0,-4-2 3 15,-3-1-2-15,-3-3-3 0,-1-1-4 0,-5 0-4 16,-7 0-2-16,-1-1-7 16,-4 2-2-16,-5 2-6 0,-7-1-1 0,-2 5-2 15,-4 2-3-15,-4 0-4 0,-4 7-8 0,0 2-37 16,0 1-49-16,-4 8-63 16,2 0-92-16,-1 5-525 0,-1-1 257 0,5 4 169 15</inkml:trace>
  <inkml:trace contextRef="#ctx0" brushRef="#br0" timeOffset="96012.11">11008 10567 2 0,'0'0'99'0,"3"-8"-8"16,-3 8-5-16,22-10-7 0,-2-1-11 16,3-2-1-16,7-5-8 0,8-2-2 0,2-5-4 15,17-11-12-15,2-3 0 16,-1 2-7-16,1-4-1 0,-7 6 11 0,1-2-14 16,-13 8 10-16,-5 7-1 0,-8 3 7 15,-6 3 3-15,1 3 7 0,-6 1 4 0,-1 4 2 16,-2-1-1-16,-2 4-3 0,-5 1-3 15,-2 5-1-15,-4-1 5 0,4 18 4 16,-4 3-4-16,-2 6 3 0,-2 7-1 16,2 6 1-16,0 1-2 0,0 3 2 0,0 10-1 15,0-2-4-15,2-8-6 0,0 4-6 16,0-3 0-16,2-2-1 0,2-1-5 0,0-2-7 16,0-2 0-16,0-1-4 0,3-5-2 15,0-3-2-15,-1-3-4 0,0-1-1 16,0-5-8-16,0 0-21 0,3-2-30 0,0-6-35 15,1 1-42-15,1-6-59 0,1-3-528 16,-1-3 240-16,0-2 158 0</inkml:trace>
  <inkml:trace contextRef="#ctx0" brushRef="#br0" timeOffset="96251.95">12198 10675 72 0,'0'0'117'0,"6"-3"-8"16,-6 3 0-16,9-3-10 0,-9 3-2 0,8-1 6 15,-2-4-17-15,-1 2-3 0,1-3-6 16,1 1-9-16,-3-1-4 0,0-2-6 16,-2 2 1-16,-2-1-9 0,0-3-9 0,-2 3-1 15,-2 1-10-15,-2-1-8 0,-1 1-32 16,0 0-26-16,1 2-31 0,0-1-38 15,-1 1-292-15,1 0 135 0,2 0 89 16</inkml:trace>
  <inkml:trace contextRef="#ctx0" brushRef="#br0" timeOffset="96490.62">12382 10197 68 0,'4'21'149'16,"2"2"-9"-16,1 2-2 0,4 2-9 15,-3 4-11-15,3-2-10 0,-1 2-9 0,0 1-13 16,4-1-5-16,-4-2-6 0,2 2-10 16,2 0-3-16,-2-2-10 0,3-3-2 15,-5-2-8-15,1-2-29 0,2-1-40 0,-1 0-39 16,-1-3-42-16,-2-4-326 0,1-1 148 15,-4-2 97-15</inkml:trace>
  <inkml:trace contextRef="#ctx0" brushRef="#br0" timeOffset="96859.34">12768 10029 97 0,'0'0'175'0,"-5"24"-8"0,5-3-3 16,5 5-9-16,-1 5-6 0,2 5-6 15,2 4-10-15,3 6-11 0,4 0-13 16,-1-2-9-16,3-3-6 0,3 1-9 0,0-6-6 16,2-2-5-16,-3-5-11 0,4-4 0 15,0-3-1-15,1-2-2 0,-3-7 0 0,0-1 2 16,2-5-5-16,-1-2-2 0,-2-5-2 15,0 0 0-15,-1-1-4 0,-5-5-5 16,2 1 0-16,-6-4 0 0,-4 2 0 16,-2 2-4-16,-2-4 2 0,-4 4-1 0,2 5-3 15,-14-6-5-15,1 8-3 0,-4 2-3 16,-6 4-1-16,-1 3-2 0,-5 5-2 0,1 0-5 16,3 4-3-16,0-1-24 0,-1 2-43 15,5-1-42-15,2 5-53 0,2 2-41 16,0 0-668-16,4 1 292 0,-1-1 192 15</inkml:trace>
  <inkml:trace contextRef="#ctx0" brushRef="#br0" timeOffset="99786.1">11863 12605 81 0,'0'0'102'0,"0"0"-5"0,0 0-7 15,0 0-8-15,0 0 6 0,0 0 4 16,-2 13 5-16,2 1 1 0,0 3-4 0,0 6-1 16,2 5-3-16,-2 5-4 0,0 5-5 15,0 5 1-15,0-2-6 0,0 2-3 0,0 0-3 16,0 0 0-16,2 0-5 0,0-6-4 15,0-6-6-15,-2-1 2 0,5-2-5 16,-3-3-9-16,1-3 5 0,1-3-3 16,0-2-1-16,2-2-2 0,2-2-1 0,5-3-5 15,2-2-3-15,2-7-2 0,1-1-2 16,4-4-9-16,1-1 1 0,5-5 0 16,0-3-4-16,1-4 0 0,1 2-4 0,0-1-1 15,-3-1-6-15,-6 3-10 0,0 1-7 16,-1 1-12-16,-4 2-8 0,-4 0-9 0,2 2-14 15,-6 1-15-15,0 1-18 0,-3 0-6 16,-1 1-11-16,-2 1 0 0,-2 4-4 16,0 0 2-16,-13-4 1 0,13 4 3 15,-18 2 8-15,4-2 8 0,2-2 8 0,-3 2 9 16,0-2 5-16,-2-1 13 16,1-1 1-16,0-2 7 0,2 0 16 0,-3-2 8 15,4 1 5-15,-2-1 7 0,3-1 9 16,1 2 6-16,0-4 4 0,1 4 7 0,2 1 2 15,2 0 5-15,-4 0 2 0,6 1-3 16,-2 0 2-16,2 2 22 0,4 3 15 0,0 0 7 16,0 0 1-16,0 0-1 0,6 22 1 15,0-8 2-15,3 2 0 0,0 3 1 16,-1 2-8-16,2 2-1 0,1 2-9 16,2 3-2-16,0 1-7 0,-1-2-5 0,1 1-2 15,0-1-5-15,-1-1-3 0,1-1-7 16,-4-2 2-16,3-2-3 0,-1-1-5 15,-3 2-4-15,3-5-13 0,-5 0-24 0,3-4-16 16,-3 1-27-16,0-1-20 0,0 1-22 16,-2-7-30-16,2 1-447 0,-4-3 198 15,2-3 131-15</inkml:trace>
  <inkml:trace contextRef="#ctx0" brushRef="#br0" timeOffset="106526.14">11035 10041 39 0,'0'0'54'16,"-2"-6"-6"-16,2 6-4 0,0 0-3 15,0 0 2-15,0 0-4 0,-10 12 5 0,6-3 0 16,0 6 0-16,2 2 6 0,-3 10 6 16,1 8-1-16,0 5 1 0,0-1 6 15,1 6-6-15,-1 6 2 0,2 0-3 0,-2 1 12 16,4-8-8-16,-2-4-3 0,2-1 3 16,2-3 2-16,2-6-2 0,2-4 3 15,1-3-1-15,6-4 0 0,1-5-3 16,8-12-3-16,7-3-5 0,17-12-1 0,27-16-6 15,22-17-5-15,7-13-7 0,5-1 0 16,3-7-4-16,-4 0 0 0,-4 4-7 16,-9 4-1-16,-8 6 3 0,-21 12-2 0,-8 2-1 15,-11 10 0-15,-9 7 2 0,-9 2 0 16,-1 5 3-16,-6 2 2 0,0 1 0 16,-5 3 0-16,-3-1-4 0,-1 4-2 0,-4 3-1 15,-1 1-3-15,-6 2-2 0,0 0 0 16,0 0-16-16,-13 17-14 0,0-7-22 15,-2 3-18-15,-3 2-23 0,-4 0-18 16,-1 5-19-16,2-7-14 0,0 2-15 0,-3-3-376 16,4-1 177-16,-4-2 117 0</inkml:trace>
  <inkml:trace contextRef="#ctx0" brushRef="#br0" timeOffset="106920">11481 9961 40 0,'0'0'96'0,"0"0"7"0,0 0 10 16,-7 13-1-16,7-5-3 0,4 3 7 15,1 7 12-15,3 4 4 0,7 7 5 0,-1 10 0 16,8 7-2-16,6 18-7 0,-1 0-5 15,7 1-6-15,-2 2-7 0,3-2-9 16,1 0-8-16,2-1-7 0,-2-3-3 16,1-2-11-16,-3-2-6 0,-1-3-4 0,-7-11-8 15,-4-4-6-15,0-4-3 0,-5-8-5 16,0 2-3-16,-2-1-2 0,-3-5-5 16,-1-1-1-16,0-2-4 0,-1-3 0 0,-4-1-4 15,3-1-3-15,-3-4-1 0,1 1 1 16,-3-3-3-16,2 2 0 0,-4-4-4 15,3 0-2-15,-3-1-5 0,0-1-19 0,0-1-20 16,-2-4-23-16,0 8-23 0,0-8-25 16,0 4-43-16,0-4-25 0,0 0-31 15,-6 3-500-15,6-3 240 0,0 0 158 16</inkml:trace>
  <inkml:trace contextRef="#ctx0" brushRef="#br0" timeOffset="108545.39">11715 13047 88 0,'-6'4'106'0,"0"0"-7"0,1-2-3 16,1 2-11-16,4-4-8 0,0 0 0 16,0 0-11-16,0 0 4 0,21-18-12 15,-4 3-7-15,3-7-7 0,4-3-3 0,6-9-6 16,13-10 4-16,-3-2-9 0,-9 7-3 15,-3 7 2-15,-6 4 3 0,-2 3-2 16,-3 2 19-16,-4 4 4 0,-4 4-1 16,-3-1-4-16,-4 5-5 0,-4 3-4 0,-4 6-4 15,-5 4-4-15,-6 6-3 0,-4 5-2 16,-11 14 3-16,-2 5-2 0,-15 13 2 0,5 5 2 16,1 2-4-16,5 1 0 0,11-9-4 15,6-6 1-15,8-5-2 0,3-1-7 16,4-5 3-16,4-6 5 0,4-3-6 0,4-2-1 15,4-5 2-15,3-3-2 0,4-5-3 16,2-3-3-16,5-3 3 0,0-7-3 16,6-3-1-16,-2-2-3 0,-1-4 2 15,1 0-4-15,-5-2 2 0,-2 0-1 0,-2 7 3 16,-3-1 3-16,-4 7 1 0,-4 0 0 16,-4 5-1-16,-2 3 2 0,-2 0 3 15,-6 19 5-15,0-1 1 0,-4 4 0 0,-4 5 1 16,0 3 1-16,3 1-2 0,3-4 0 15,1-2-5-15,3 1 0 0,4-5-1 16,0 0-3-16,2-4 1 0,5 0-1 0,1-3-1 16,3-3-1-16,-1-3-1 0,2-2 1 15,4-6-3-15,-2-3-1 0,4-3 0 16,1 1-1-16,-1-6-3 0,2-1-1 16,-6 1 1-16,4-1 3 0,-6 3-4 0,1-1 4 15,-5 4 1-15,-2 1-1 0,1 3-2 16,-7 2 0-16,0 0 2 0,0 0-2 15,0 0-5-15,-11 23 5 0,7-15-4 16,0-1-7-16,0 2-19 0,2-1-23 0,2 0-33 16,0 1-29-16,4-1-25 0,0 0-34 15,2-4-479-15,3 0 221 0,0-1 146 0</inkml:trace>
  <inkml:trace contextRef="#ctx0" brushRef="#br0" timeOffset="114370.45">11207 10374 2 0,'62'-36'63'16,"5"-1"4"-16,12 2-9 0,18-5-3 0,2 1-5 16,-14 8 0-16,-3 4-8 15,-1 4 0-15,-4 1-7 0,-6 6-1 0,-11 4-4 16,-12 3-3-16,-5 3 1 0,-5 0-5 15,-5 0-4-15,-1 3 1 0,-2 1-3 0,-3-2-3 16,-3 2-1-16,-3-2 2 0,-2 2 4 16,-4 1 1-16,-2 1-1 0,-3-3 2 15,-4 3-4-15,-6 0-4 0,0 0-1 16,0 0-1-16,-32 14-1 0,1-1 1 0,-16 6-4 16,-29 11 5-16,-21 15-4 0,-3 2-6 15,-5 6 2-15,1 0 2 0,2 2 1 16,9 0 3-16,8-4 5 0,22-10 2 15,5-1 3-15,16-11 3 0,13-2 7 0,7-6 3 16,10-4 5-16,4-2 3 0,8-1 3 16,4-1 8-16,8-4-4 0,10 1 4 0,7-4-3 15,15-4-4-15,16-4-1 0,33-8-2 16,2-3-4-16,4-6-2 0,20-6-9 16,-2-1-1-16,-3-4 2 0,-2 0-3 15,-21 4-6-15,0 1 3 0,-6-2-5 0,-4 6-1 16,-10 2-2-16,-16 4-1 0,-17 3 2 15,-6 5-2-15,-8 1 0 0,-10 4-1 16,-5 4-4-16,-9 6 2 0,-9 3-2 16,-7 8-1-16,-14 10 1 0,-25 20 1 0,-21 12-3 15,-11 10 2-15,-12 1-1 0,-12 6-1 16,-8 1 1-16,1-5 0 0,4 0-1 16,6-5-1-16,11-11 2 0,31-15-6 0,13-9 1 15,19-9-2-15,15-12 3 0,17-7-2 16,11-8 1-16,13-4 1 0,27-11 1 15,31-15 0-15,37-18 0 0,8-3 3 0,19-8 2 16,38-14-3-16,4 3 0 0,-4 1 0 16,-37 19 1-16,-8-3 2 0,-4 7-1 15,-8 0 1-15,-13 5 1 0,-10 2-1 16,-26 13-2-16,-21 7 1 0,-10 5-2 0,-10 3 1 16,-7 3-1-16,-5 5 1 0,-4 3 0 15,-8 2-5-15,-3 6-19 0,-8 1-24 16,-2 7-39-16,-6 1-29 0,-7 1-28 0,-2 3-450 15,-4 4 200-15,-1 1 131 0</inkml:trace>
  <inkml:trace contextRef="#ctx0" brushRef="#br0" timeOffset="114754.68">13908 9772 127 0,'0'0'160'16,"0"0"-11"-16,0 0 2 0,9 14-7 16,-7-3-9-16,-2 4-2 0,2 2-7 0,-2 7-7 15,2 2-9-15,-2 4-8 0,2 8-2 16,0 2-9-16,0-1-6 0,2-2-1 0,-2 1-8 15,3-1-5-15,1-3-7 0,-2-5 0 16,3-1-8-16,-1-3 1 0,3-3-4 16,1-2-4-16,6-4-6 0,2-4-4 15,5-5-2-15,3-1-4 0,6-6-2 0,-1-5-4 16,7-2-4-16,0 0-2 0,3-5-2 16,1 0-2-16,-4 0-1 0,0 1-12 0,-1-2-18 15,-6 2-20-15,-1-3-18 0,-5 7-19 16,-2-3-28-16,-3 2-29 0,-6 3-33 15,-1-1-29-15,-5 2-445 0,-4 1 216 16,1 0 142-16</inkml:trace>
  <inkml:trace contextRef="#ctx0" brushRef="#br0" timeOffset="115008.01">14406 9971 94 0,'-4'-6'158'0,"2"2"-25"15,2 4 0-15,0 0 9 0,0 0 3 16,0 0-4-16,-10 11-3 0,12 1-3 16,1 3-3-16,-1 2-1 0,5 8-9 0,-1 0-9 15,0 3-10-15,2 4-4 0,3 3-11 16,0-1-7-16,1 0-9 0,-1-1-7 16,1 1-6-16,4-1-5 0,-2-1-4 15,1-1-6-15,-2-3-8 0,-1-5-22 0,-1 0-25 16,0-2-32-16,2-2-40 0,-3-1-25 15,-2-5-37-15,0-4-52 0,2-5-448 16,-2-4 220-16,-8 0 144 0</inkml:trace>
  <inkml:trace contextRef="#ctx0" brushRef="#br0" timeOffset="115274.75">14808 10121 21 0,'8'5'149'0,"-4"-2"3"0,0-1 1 16,-4-2 0-16,11 1-11 0,-11-1-4 15,15-3-9-15,-7-2-12 0,1-1-5 16,1-3-8-16,1 0-12 0,0-4-6 0,-3 2-11 16,0-2-4-16,-1 3-5 0,0-2-8 15,-3-1-6-15,-2 3-5 0,0-1-6 0,-2 3-6 16,0-1-13-16,0 3-27 0,-2 0-30 15,-2 2-23-15,4 4-25 0,-6-2-29 16,6 2-21-16,0 0-23 0,-12 0-332 16,12 0 166-16,0 0 110 0</inkml:trace>
  <inkml:trace contextRef="#ctx0" brushRef="#br0" timeOffset="115506.62">14986 9824 38 0,'4'-10'71'16,"0"3"4"-16,-2 1 2 0,0 0-3 15,-2 6 11-15,4-3 13 0,-4 3 10 16,0 0-2-16,14 13 6 0,-12-6 5 16,4 7 3-16,0 1 1 0,0 1-4 0,3 3-12 15,-3 6-2-15,5 0-5 0,-1 6-9 16,1-1-10-16,-1 5-6 0,1-3-6 0,0 2-7 16,1-1-5-16,-1-1-7 0,0 1-3 15,-1-1-7-15,-2-3-4 0,1-5-26 16,-1 1-27-16,-1-3-40 0,2-2-33 15,-3-2-36-15,0-3-36 0,-2-4-435 0,-2-1 204 16,2-7 134-16</inkml:trace>
  <inkml:trace contextRef="#ctx0" brushRef="#br0" timeOffset="115917.47">15360 9782 48 0,'9'10'174'0,"-5"-1"3"0,-2 2 3 0,2 5-2 15,1 3-11-15,-3 0-8 0,4 5-11 16,0 1-7-16,0 0-13 0,1 3-9 16,0-1-11-16,-1 0-4 0,2-2-6 0,0 2-8 15,1-2-10-15,2-3-6 0,1 0-3 16,1-6-6-16,-1 1-3 0,4-3-6 15,-4-5-2-15,6-3-6 0,-2-4-4 16,1-1-2-16,0-2-4 0,-2-5-3 0,1-2-1 16,0 1-3-16,-2-5 1 0,-3 1 3 15,-3-2 0-15,1 1-1 0,-5-1 4 16,-2 3 4-16,0-1 4 0,-6 1 0 16,0 0-5-16,-2 5-5 0,-3 0-2 0,-2 2-4 15,-1 6-1-15,-4-1-1 0,0 4-4 16,1 5-3-16,-2 3 1 0,2 3-4 0,1 2-6 15,1 1 2-15,0 3-12 0,5-1-28 16,-2 2-35-16,3-2-43 0,2 0-41 16,1 2-37-16,2-5-66 0,-2 0-639 15,2-1 302-15,-2-2 199 0</inkml:trace>
  <inkml:trace contextRef="#ctx0" brushRef="#br0" timeOffset="125238.63">13315 12857 132 0,'-4'-20'151'16,"0"1"-6"-16,2 3-5 0,0 0-7 16,-2 2 2-16,2 0-1 0,0 0-5 0,0-2-1 15,-1 6-4-15,0-5-3 0,1 3-6 16,0 2-5-16,0 1-1 0,0-1-2 15,0 3-3-15,2-1-5 0,-2 0-6 0,2 3-4 16,-2-1-5-16,2 0-6 0,0 6-6 16,-2-6-4-16,2 6-7 0,0 0-7 15,-8 20-3-15,4-3-1 0,-5 9-6 0,0 10-1 16,-1 10-3-16,-1 7-2 0,-3 15-2 16,-4 0-3-16,6-9-3 0,1-10-3 15,0-3 0-15,3-6-3 0,2-4-2 16,2-5-3-16,1-5-2 0,3-2-1 0,3-7 1 15,3-2-1-15,6-4 0 0,4-5-4 16,4-6 0-16,8-6 0 0,6-7-1 0,7-4-5 16,1-4 2-16,-1-4-3 0,2 0 1 15,-5 0-15-15,0 2-8 0,-6 7-20 16,-5-2-15-16,-5 3-16 0,-2 4-8 16,-2 1-7-16,-3 1-17 0,-5 1-22 0,1 4-14 15,-5 4-22-15,1-2-14 0,-7 2-13 16,0 0-7-16,0 0-470 0,0 0 225 0,0 0 149 15</inkml:trace>
  <inkml:trace contextRef="#ctx0" brushRef="#br0" timeOffset="125459.93">13438 13003 477 0,'-30'-12'4'0,"8"2"26"15,0 0 19-15,3 3 24 0,4-1 16 0,0 2 3 16,3 0 13-16,2 2 8 0,-2 1-2 16,2-1-5-16,2-1-5 0,1 2-7 15,1 3-1-15,6 0 2 0,-7 8 5 16,9-1-1-16,3 9-5 0,1 0 0 0,3 8 0 15,1 1-5-15,5 3-7 0,0 5-7 16,4 4-8-16,2-1-4 0,0 5-7 16,1-3-5-16,0 2-7 0,0-2-2 0,-1-3-5 15,1 4-3-15,-6-9-6 0,3 1-25 16,-4-2-30-16,2-1-37 0,-2-1-33 16,-2-6-42-16,-3-2-53 0,2-1-579 0,0-7 263 15,-6-3 172-15</inkml:trace>
  <inkml:trace contextRef="#ctx0" brushRef="#br0" timeOffset="125725.51">13832 13068 185 0,'0'0'218'0,"2"-6"-18"0,-2 6-22 16,0-5-17-16,0 5-10 0,0 0-17 0,2-8-11 15,-2 8-8-15,2-4-4 0,-2 4-5 16,2-8-9-16,-2 3 1 0,2-3-10 16,-2 0-6-16,0-2-9 0,0-2-11 15,-2 1-1-15,0-6-6 0,-2 4-6 0,0 0-4 16,-2 0-7-16,1 2-14 0,-2-1-17 16,1 2-27-16,2 1-26 0,0 2-28 0,0-1-47 15,0 2-42-15,2 3-530 0,0-1 236 16,2 4 155-16</inkml:trace>
  <inkml:trace contextRef="#ctx0" brushRef="#br0" timeOffset="126116.26">13859 12703 35 0,'-2'-3'218'16,"2"3"-19"-16,0 0-24 0,-4-3-15 0,4 3-14 15,0-8-15-15,0 8-9 0,8-8-11 16,1-1-9-16,0 1-8 0,3-3-10 16,0-3-6-16,6 1-7 0,1-2-7 15,-2-2-7-15,2 1-3 0,5-1-7 0,-4 2-7 16,-1 0 0-16,0-1-5 0,0 1-1 16,-1 4-3-16,-6 1-1 0,0 1 3 0,2-1 2 15,-6 5 7-15,0-1 1 0,1 2-4 16,-1 4 7-16,-8 0 1 0,15 8 5 15,-4 3-2-15,-5 4 2 0,2 4 3 16,1 2-3-16,2 4 0 0,-1 3-7 0,3 3-1 16,-3 0-1-16,3-1-6 0,0 3-3 15,-3-2-3-15,4 2-2 0,-2 0-3 16,-2 0-4-16,1-3-1 0,2-2-3 16,-5-3-2-16,1-1-4 0,-3-2-13 0,2-1-31 15,-2-4-39-15,2-2-34 0,-4-2-41 16,2 1-44-16,-2-7-64 0,0-1-540 0,-2-4 270 15,-2-2 178-15</inkml:trace>
  <inkml:trace contextRef="#ctx0" brushRef="#br0" timeOffset="126476.24">14541 12405 58 0,'-2'-5'212'0,"0"1"-16"0,2 4-21 16,0-6-18-16,0 6-13 0,6-3-10 0,0 0-8 16,3 0-9-16,1 0-7 0,3-3-7 15,4 0-9-15,1 4-6 0,-2-4-10 16,3 0-8-16,0 0-6 0,0 0-1 0,-1 0-7 16,-2 0-3-16,1 0 2 0,0 2-4 15,-2 0-1-15,-5 2 0 0,3 0 9 16,0 4 3-16,-1 1-7 0,1 7 8 0,-2 2 1 15,1 7-2-15,-1 3 0 0,2 9-7 16,-5-1 4-16,3 4-7 0,-5 5-4 16,2-4-5-16,-2 7 0 0,0-3-8 15,0 1-3-15,0 0-4 0,-2-1-7 0,0 3 6 16,2-7-13-16,-1 3 6 0,-1-3-12 16,0-5-33-16,1-1-40 0,-1-1-48 0,0-1-54 15,0-4-60-15,-1-2-664 0,-3-3 303 16,0 2 200-16</inkml:trace>
  <inkml:trace contextRef="#ctx0" brushRef="#br0" timeOffset="148323.5">13508 15240 69 0,'0'0'71'0,"0"0"-3"0,0 0 0 0,0 0-4 15,0 0 1-15,0 0-5 0,0 0-6 16,0 0-4-16,0 0 5 0,0 0-5 16,0 0 1-16,0 0 7 0,0 0 5 0,0 0-1 15,0 0 2-15,0 0-6 0,9-13-3 16,-9 7-4-16,0-7-5 0,-2 1 0 16,-3-3-12-16,1-1 11 0,-5-1-9 15,-3 0 4-15,-1 4-5 0,-4-4 2 0,-2 2-2 16,-2 5 1-16,-2-1 1 0,-5 5-2 15,1 2 1-15,-3 7-7 0,-2 1-6 16,-6 6 5-16,2 4-3 0,5-1 0 0,-1 6-1 16,2 0 0-16,5-2-2 0,1 8-3 15,10-8-2-15,3 3-2 0,5 0 1 16,6-1-2-16,4-1-1 0,6 0-2 0,7-1 0 16,7 2 0-16,1-2-2 0,9-3 0 15,0-1 0-15,2 0-1 0,2 1-1 16,-3 0-2-16,4 1 2 0,-1 1-2 15,-2 6-2-15,0 0 2 0,-9-1 0 0,1 8 0 16,-7-3-1-16,-2 2 3 0,-4 8 0 16,-2-7 4-16,-7 4-1 0,-6 0 0 15,0 1 5-15,-6 0-4 0,-7-1 4 0,-2-1 3 16,-4 0 6-16,-2-5 5 0,-3-4 4 16,-1-4-1-16,-2-4-2 0,4-2-1 15,-3-10-4-15,3-3-1 0,-1-6-10 0,4-6 3 16,-2-9-2-16,6-4-1 0,0-3-5 15,8-5 1-15,2 0-1 0,3 2-1 16,6-4-3-16,-1-2 1 0,4 2-5 0,2 5-7 16,3-2-15-16,-2 8-18 0,1 0-26 15,2 3-15-15,0 2-4 0,2 4-20 16,-1 1-24-16,2 4-19 0,0 3-29 0,-3-2-379 16,4 5 189-16,-4 1 124 0</inkml:trace>
  <inkml:trace contextRef="#ctx0" brushRef="#br0" timeOffset="148775.66">13857 15434 47 0,'4'-4'97'0,"-4"4"-4"16,0 0-2-16,0 0-11 0,0 0-10 15,0 0 3-15,7 18 0 0,-5-17-5 0,-2 5 3 16,5 0-6-16,-3-2-16 0,0 2 9 15,0-1-16-15,2 1-2 0,0-1-14 0,2-1 8 16,-2 2-1-16,3-1-5 16,-2-5-1-16,1 3 0 0,0 0-4 0,-6-3-4 15,0 0 5-15,17-6-4 0,-17 6 3 16,8-5 2-16,-6 3 6 0,1-4-4 0,-3 1-2 16,0 5 5-16,-3-10-3 0,-1 7-3 15,0-3-7-15,-3 2 4 0,1 1-5 16,0 0-2-16,-2 2-3 0,1-1 1 15,7 2-11-15,0 0-22 0,-17 3-27 0,11 0-23 16,6-3-28-16,-6 4-30 0,2-1-284 16,4-3 140-16,0 6 93 0</inkml:trace>
  <inkml:trace contextRef="#ctx0" brushRef="#br0" timeOffset="149811.72">13390 15169 52 0,'0'0'53'16,"0"0"-1"-16,2-4-3 0,-2 4-3 15,0 0-4-15,0 0 0 0,0 0-3 0,0 0-1 16,0 0-3-16,0 0 0 0,0 0-4 15,0 0 0-15,0 0-1 0,0 0 0 16,0 0-1-16,0 0-7 0,0 0 3 0,0 16-5 16,0-16-4-16,0 0-1 0,-4 5-11 15,2 0-16-15,2-5-25 0,-4 5-28 0,-2-2-147 16,4 3 72-16,2-6 48 0</inkml:trace>
  <inkml:trace contextRef="#ctx0" brushRef="#br0" timeOffset="150536.78">12960 15443 67 0,'-6'-3'156'15,"6"-7"-17"-15,0 3-10 0,6-4-14 16,8-5-9-16,4 1-14 0,5-6-8 0,13-2-5 15,0-4-9-15,4 6-7 0,5-6-7 16,-3 5-7-16,0 3-4 0,-5 3-5 16,-6 2-8-16,-3 6 8 0,-4 4-5 15,-2 4 1-15,-5 2 8 0,0 10 3 0,-4 7 2 16,-3 6 0-16,-6 9 1 0,-2 7-2 16,-4 5-2-16,-2 8-1 0,-11 21-7 15,-1-2-4-15,-2-4 0 0,0 0-3 0,0-17 1 16,6-12-3-16,1-6-3 0,5-2-4 15,2-7-1-15,4-1 0 0,4-6-1 16,4-2-4-16,7-7 0 0,5-1-1 0,4-8-2 16,6-6-3-16,9-7 0 0,5-6-2 15,17-12-1-15,-2-7-4 0,-1 0 5 16,-3-5-4-16,-3 1 4 0,-3 3-3 16,-13 8 1-16,-8 6-2 0,-5 5 3 0,-6 3 13 15,-6 4-5-15,-5 0 3 0,-2 5 1 16,-4 0 1-16,-2 6-2 0,2 2-3 0,0 0 0 15,-30 13-4-15,13-1 1 0,1 4-7 16,-10 4 5-16,3 0 0 0,-3-2-3 16,3 1 1-16,6 0-2 0,1-7 0 15,0-3-3-15,6 1 1 0,6-6 0 0,2-4 1 16,2 0-2-16,10-14-1 0,2-3 2 16,6 0-6-16,2-8 5 0,2 3-2 15,5-11 2-15,-1 2-3 0,-2 5 3 16,-6-1-1-16,-1 3-1 0,-4 3 4 0,-2-1-3 15,-5 6 0-15,-2 1-13 0,-4 5-8 16,0-1-25-16,-4 4-27 0,0 2-34 0,0 5-33 16,-3-4-38-16,7 4-489 0,0 0 226 15,-13 0 149-15</inkml:trace>
  <inkml:trace contextRef="#ctx0" brushRef="#br0" timeOffset="151034.32">14348 14933 1806 0,'-13'-15'-6'0,"5"4"9"16,2 1-9-16,2-4 8 0,2 3 1 16,4 1-2-16,2-5 6 0,4 4 0 15,5-4-5-15,4 2-2 0,2-2-2 0,3-1 1 16,0 3 1-16,2 1-2 0,1 1-1 0,-1 3 2 15,-4 0 1-15,0 5 0 0,-4 1 3 16,-1 4-4-16,0 3 1 0,-2 3 0 16,-3 1 6-16,2 3-3 0,-4 1-4 15,-2 1 3-15,0 0-4 0,0 4 7 0,-1-3-5 16,1 1 3-16,3 0-2 0,-3-2-1 16,5-1 3-16,-1 0-1 0,5 3 1 15,0-7 1-15,4 5-3 0,-2-3-2 0,4 2 2 16,-2-3-1-16,-2 1 1 0,2 2 1 15,-2-3-1-15,-2 3 0 0,2 1 5 16,-6-3 10-16,1 3 11 0,-4 1 8 0,-2 0 11 16,-1 1 4-16,-5 0 1 0,-5 5 2 15,-3 0 3-15,-4 0-6 0,-10 5 1 16,-5 2 3-16,-5 0-4 0,-8-1 4 0,-1-4 1 16,-5-3-3-16,-3 0-3 0,1-7-2 15,-3 0-4-15,3-3-5 0,5-5-3 16,7-5-5-16,2 0-5 0,5-1-6 15,-1-6-15-15,4 2-31 0,3-2-28 0,4-4-32 16,4 1-31-16,9-1-29 0,2 1-24 16,4-4-31-16,2 3-491 0,2-2 236 0,4 0 155 15</inkml:trace>
  <inkml:trace contextRef="#ctx0" brushRef="#br0" timeOffset="151282.41">15182 14910 56 0,'0'0'201'0,"2"-6"-17"0,-2 6-16 0,0-5-19 15,0 5-16-15,-4-8-12 0,4 8-14 0,-2-8-11 16,0 4-11-16,2 4-5 15,-4-9-13-15,2 5-10 0,2 4-24 0,-5-7-36 16,5 7-34-16,-2-4-52 0,2 4-51 16,0 0-292-16,-2-6 147 0,2 6 97 0</inkml:trace>
  <inkml:trace contextRef="#ctx0" brushRef="#br0" timeOffset="151638.16">15362 14712 73 0,'-2'-5'185'0,"2"-1"-17"0,4-2-15 16,1 1-17-16,3-2-13 0,1 2-23 0,3-6-1 16,1 5-11-16,0-5-9 0,-1 6-6 15,3-6-9-15,-2 5-3 0,0-3-6 16,-3 4 4-16,0 1 4 0,0 2 8 15,-4-1 3-15,0 2 6 0,-6 3 4 0,12 8 3 16,-5 1-3-16,-2 4-1 0,-1 0-6 16,0 5-6-16,2 1-4 0,-2 3-6 15,2 3-7-15,1-1-2 0,-1 5-5 16,1-4-3-16,1 2-6 0,-1 2-1 16,-1 0-3-16,2 2-5 0,-2-1-5 0,4 3 0 15,-4-3-3-15,4-1 0 0,-4-1-9 0,1-1-24 16,-1 0-30-16,0-1-27 0,1-2-24 15,1-2-39-15,1 0-41 0,-5-8-32 16,2 2-519-16,2-7 246 0,-3-3 162 16</inkml:trace>
  <inkml:trace contextRef="#ctx0" brushRef="#br0" timeOffset="151895.68">15836 14866 36 0,'-2'-4'182'0,"2"-1"-18"0,0 5-10 15,2-10-15-15,2 6-8 0,5 2-8 16,-2 2-10-16,3-5-6 0,3 3-5 16,-1 1-6-16,1 1-2 0,2 0 2 15,1 1 0-15,0 3-3 0,0-1-5 0,2 3 2 16,-3 1-6-16,-1 1-2 0,-2 0-8 16,2 2-4-16,-2 1-6 0,-1 0-6 15,-3 5-6-15,-1-3-6 0,-1 0-3 0,-2-1-7 16,1 3-12-16,-3-6-29 0,0 1-30 15,-2 2-34-15,0-3-46 0,0 1-51 16,-2-4-41-16,-5-4-453 0,3 3 224 0,4-5 149 16</inkml:trace>
  <inkml:trace contextRef="#ctx0" brushRef="#br0" timeOffset="152038.29">15933 14897 106 0,'-12'-18'165'0,"4"-2"-8"16,-1 2 10-16,5-1 4 0,0 1-5 15,4 0-1-15,0-4-12 0,4-3-14 0,2-4-13 16,5-1-13-16,1-1-13 0,2 0-11 15,0 2-22-15,-1-1-35 0,2 0-36 0,0 5-50 16,-3-3-65-16,-4 1-473 0,1 2 202 16,-4 3 132-16</inkml:trace>
  <inkml:trace contextRef="#ctx0" brushRef="#br0" timeOffset="162230.1">15957 3202 33 0,'0'0'111'0,"0"0"-16"16,0 0-6-16,-4-6-7 0,4 6-7 16,0 0-12-16,0 0 0 0,0 0-12 0,-4-4-3 15,4 4-7-15,0 0-4 0,0 0 7 16,-8 12-2-16,4-6-7 0,0 3-7 15,0 1-1-15,0-1 4 0,0 5-9 16,0-1 5-16,0 0-2 0,0 1-5 0,1-1 0 16,-1 1 1-16,2-4 0 0,2 2-5 15,0-2 5-15,0 2-2 0,2-4 4 16,2 0-5-16,3 0 5 0,1 1 9 0,4-1-4 16,6-2 0-16,-2 1-5 0,4-1-1 15,1 0-3-15,0-1-3 0,0 1-2 16,0 2-3-16,-2-3-2 0,0 1 1 0,-3 0 0 15,0 0 1-15,-1-1-3 0,-2 1-1 16,-3 0 2-16,3-1 5 0,-5 1 5 16,-1 2-3-16,-1-2 10 0,-1 1 3 15,-5 0-2-15,-2 4 0 0,-1-4 0 0,-3 2-4 16,-5 1-1-16,3-3 0 0,-5 4-8 16,3-4-13-16,-4 0-25 0,2 1-32 15,2 0-25-15,-1-4-22 0,0 1-16 0,3-1-362 16,-3-2 164-16,3 0 108 0</inkml:trace>
  <inkml:trace contextRef="#ctx0" brushRef="#br0" timeOffset="162418.27">16147 3257 45 0,'14'-9'112'15,"-2"-1"-18"-15,-2 1-5 0,3 1-11 0,2 0 0 16,2 2-19-16,-1 1-19 0,2-1-26 16,-1 1-30-16,0 1-34 0,2 1-135 15,-7 3 63-15,4-2 41 0</inkml:trace>
  <inkml:trace contextRef="#ctx0" brushRef="#br0" timeOffset="162560.07">16556 3248 5 0,'0'0'-2'0,"13"-2"0"16</inkml:trace>
  <inkml:trace contextRef="#ctx0" brushRef="#br0" timeOffset="162921.61">16783 3023 43 0,'-2'-6'122'0,"2"6"-7"0,0 0-13 16,0 0-3-16,-18 17 4 0,10-2-8 0,-2 7-6 15,-2 2-3-15,0 7-6 0,2 1 1 16,1 2-5-16,1 1-7 0,1-1-7 15,1 0 0-15,1-3-5 0,5 0-3 16,0-3-5-16,5-1 0 0,-1-1-3 0,3-1-1 16,1-4 19-16,3-3-6 0,-1-2-3 15,2-2-2-15,2-5-5 0,-2-2-4 0,3 2-6 16,0-6-4-16,0 0-2 0,-3-3-2 16,1 0 0-16,0-3-7 0,-3 0-2 15,-2-2-1-15,-3-1-3 0,0 2-4 0,-3 0-7 16,-4-2-1-16,-3 0-10 0,0 1-9 15,-3 0-4-15,-2 2-4 0,0-1-8 16,-2 2-10-16,0 0-16 0,-1 2-23 16,1 2-22-16,1-2-30 0,-2 2-28 15,5-1-358-15,0 3 175 0,-2-4 117 0</inkml:trace>
  <inkml:trace contextRef="#ctx0" brushRef="#br0" timeOffset="163244.94">17096 3216 64 0,'8'9'80'16,"1"0"-1"-16,1 3-5 0,-1-1-5 16,0 3-2-16,-1-1-4 0,-2 2-2 15,-2-1 2-15,2 0-5 0,-4 4-3 0,1-3-3 16,-3 2-2-16,0-2-11 0,0 2 11 16,-3-3-9-16,-1 1-9 0,0 0 0 15,-2-1-1-15,2-1-17 0,-4-1-18 0,1-2-22 16,0 1-25-16,-1-3-29 0,0-2-231 15,-1-1 106-15,3-2 70 0</inkml:trace>
  <inkml:trace contextRef="#ctx0" brushRef="#br0" timeOffset="163420.54">17153 3096 21 0,'19'-14'131'15,"2"1"-9"-15,-2 3-5 0,1-1-12 0,-4 3-15 16,2 0-10-16,-2 1-5 0,1-1-27 16,0 3-34-16,0-1-38 0,-3 2-51 15,2-2-165-15,-2 2 82 0,-5 1 53 16</inkml:trace>
  <inkml:trace contextRef="#ctx0" brushRef="#br0" timeOffset="164561.56">13953 3257 12 0,'0'0'84'0,"0"0"5"0,0 0-6 15,-7 16-1-15,5-7-4 0,0 1-1 0,2 0-4 16,0 2-1-16,-2 0-2 0,2 1-7 15,0-1 1-15,0-3 1 0,0 1-3 0,2-3 5 16,2 1 13-16,0-2 10 0,5-2 3 16,0-7 2-16,9-2-9 0,10-9-3 15,16-8-8-15,20-13-7 0,6-5-5 16,17-11-4-16,4-4-1 0,0-1-10 0,2-1-3 16,0-2-3-16,-2-1-5 0,-7-2-1 15,-3 5-4-15,-20 8-5 0,-1 5-4 0,-5 0 1 16,-13 10-3-16,-8 5-3 0,-1 4-3 15,-9 4-1-15,0 2-2 0,-6 4-5 16,-1 2-4-16,-4 1-17 0,0 2-15 16,-3 2-15-16,0 3-11 0,0 2-9 15,-2 3-16-15,-8 0-28 0,10 7-26 0,-6 0-18 16,-4 4-398-16,-2 0 187 0,-2 4 124 0</inkml:trace>
  <inkml:trace contextRef="#ctx0" brushRef="#br0" timeOffset="177488.4">17183 2935 37 0,'4'-6'33'0,"-4"6"-1"0,10-3 2 15,-3 3 0-15,-7 0-10 0,12-3-1 16,-12 3-1-16,13-2-3 0,-13 2-3 16,11 0-1-16,-11 0-2 0,8-1 2 0,-8 1-2 15,0 0-1-15,8 0 2 0,-8 0 1 16,0 0-1-16,0 0 0 0,0 0 1 15,0 0 1-15,0 0 0 0,-20 12-4 16,7-9 7-16,2 0-1 0,-4 0 2 0,3 0-2 16,-1-1-2-16,0 0 0 0,1 1 1 15,-1 0 0-15,2 0-5 0,-3-2 2 0,1 1-3 16,2 1-1-16,0-2-1 0,1-1 0 16,0 2-3-16,1 1 1 0,0-2-1 15,1 0 4-15,0 1-10 0,1 1 0 16,1-2 3-16,-3 1-1 0,3 1-3 0,0 0 3 15,-1-1 0-15,1 2-1 0,0-1-4 16,-2 1 6-16,0 0-3 0,2 1 2 16,2 4-2-16,-2-4 3 0,0 2 0 15,-1 2 4-15,3 0-8 0,0 0 3 0,-1 3-2 16,1-3 2-16,0 4 3 0,0 0-2 16,0 1 4-16,1 2-3 0,-1-3-2 15,0 2-1-15,2-2 1 0,-2 1 0 0,2-3 2 16,0 1-2-16,0-1 1 0,0-1-2 15,-1 1 5-15,1-3-4 0,2 1-2 16,-3-1 0-16,1-1 2 0,2-1 1 0,-2 0 4 16,2 0-2-16,0-2 2 0,-2 1 3 15,2-5 9-15,0 8-7 0,0-8 2 16,2 7 0-16,-2-7 6 0,2 4-9 0,-2-4-1 16,0 0 4-16,0 0 0 0,18-4-7 15,-18 4-2-15,19-6 3 0,-9 5 1 16,3-6-4-16,4 1-6 0,-1 4 4 15,0-3 3-15,3 0-5 0,-2 1-1 0,4 2 2 16,-3-2 3-16,4 1-8 0,-3 1 6 16,0-2-4-16,0 4 1 0,1-2 1 15,-4 2-2-15,1 2-2 0,0 0 2 16,0 0-2-16,-2 2 2 0,-2 1 1 0,-1 1 3 16,-2 2-7-16,2 1 4 0,-4 0 0 15,-2 4 1-15,0-1 3 0,-4 4-1 0,1-3 3 16,-6 0-3-16,1 2 1 15,-4 2 2-15,0-3 3 0,-2 1-3 0,-4-1 1 16,2-1 0-16,-2 4 4 0,-3-4-2 16,2-1 0-16,-2-3 3 0,1 1-1 0,0-1-1 15,4-2 0-15,0 2 6 0,-3-1-2 16,2-3 2-16,1-2-1 0,1 1 4 16,1 1-3-16,1-4-6 0,-1 1 7 15,8-2-10-15,-11 0 1 0,11 0-4 0,-8-3 0 16,8 3 3-16,-4-6-4 0,4 6-2 15,0-7 4-15,0 7-8 0,2-9 3 0,-2 9 2 16,2-8-2-16,-2 8-1 0,6-5-2 16,-2 3-1-16,-4 2 3 0,11-1-1 15,-5-2 0-15,-6 3 0 0,13 3-3 16,-13-3 2-16,13 4-3 0,-5-1-1 0,-2 3-6 16,-1 0-3-16,1 0-2 0,1-2-6 15,-3 6-14-15,0-2-12 0,0 2-21 16,-2 1-25-16,-2 0-208 0,2 1 103 15,-2-1 69-15</inkml:trace>
  <inkml:trace contextRef="#ctx0" brushRef="#br0" timeOffset="186930.36">16361 4395 2 0,'6'-9'84'0,"3"1"-6"0,4 0-12 15,0-1-5-15,3 2-7 0,4 1-4 16,-2 0-7-16,0 3-4 0,1 2 1 15,-1 1-6-15,0 1-8 0,-2 5-1 0,0 0-1 16,-2 2 2-16,1 3-5 0,-7 3-1 16,3-2-1-16,-4 3 0 0,-3 3-3 15,-2-1 0-15,-4 0 4 0,-2 0-7 16,-1 2-2-16,-1-1 3 0,-1-1 5 0,-1-3 0 16,-1 2 2-16,3-1-6 0,2-2 0 15,0-1 0-15,2 0 2 0,0-3 1 0,4 2 4 16,0-1-4-16,6 1 1 0,0 1-1 15,5-3-2-15,2 3-3 0,2-1-2 16,3 1 4-16,-4-1-1 0,1 3-4 16,0-4-1-16,-2 3 5 0,-3-1-4 0,2 1 4 15,-6 2 27-15,0-5 4 0,-4 4 1 16,0-3 7-16,-6 1 2 0,0-1 2 16,-6 1 2-16,-4-1-1 0,-4-1-1 15,-5 1 2-15,0 0-7 0,-4-3 0 0,-1-2-2 16,-1 0-2-16,-1-2-7 0,2-3-1 15,4-1-7-15,-2 0-2 0,1 0-3 0,3-1-2 16,2-3-2-16,-2 0-16 0,6-2-15 16,-1-1-25-16,5 1-31 0,1-4-32 15,2 2-37-15,1-1-35 0,4 2-388 16,2-3 189-16,0-1 124 0</inkml:trace>
  <inkml:trace contextRef="#ctx0" brushRef="#br0" timeOffset="187106.73">16666 4650 20 0,'4'-4'178'0,"0"-1"-15"16,1 0-17-16,-1 1-17 0,2 1-15 16,-1-3-12-16,1 5-22 0,0-4-40 0,3 4-36 15,-1-1-35-15,0-1-26 0,4 2-245 16,-4 1 102-16,2 1 68 0</inkml:trace>
  <inkml:trace contextRef="#ctx0" brushRef="#br0" timeOffset="187529.61">17341 4450 75 0,'-8'-12'113'0,"-3"3"-13"0,-6 1-10 15,-2-2-3-15,-1 8-6 0,-2-3-7 16,-4 4-5-16,-1 2-6 0,-3 4-10 16,3 0-3-16,-1 0-2 0,5 5-2 15,0-1-10-15,5 1-2 0,4 1 5 0,4 1-14 16,1-1 1-16,5-1-4 0,4-1 1 16,4 1-2-16,5-3 4 0,3 1-9 15,3-2 0-15,4 0-4 0,0-3 3 16,2-2-2-16,2-1-6 0,-1 0 4 0,-1-1 2 15,0-1-5-15,-2 1 1 0,0-2-1 16,-2 2-4-16,-5-4 0 0,2 4 1 0,-4 1 1 16,3-2-1-16,-5 2-2 0,-8 0 0 15,15 2 0-15,-8 4-3 0,-5 1 0 16,2 3 3-16,-2 3 1 0,-2 5 2 16,-2-2-1-16,0 5 1 0,0 1 0 0,0 2 2 15,-1 1 5-15,1 2-9 0,-2 1 27 16,2 0 5-16,0 2-9 0,0-4-2 15,-1 1-2-15,3-1-7 0,-2-3-17 16,2 0-33-16,2-4-22 0,1 0-33 0,-3-1-33 16,2-4-311-16,-2-1 147 0,4-2 97 15</inkml:trace>
  <inkml:trace contextRef="#ctx0" brushRef="#br0" timeOffset="187862.64">17913 4505 55 0,'17'6'77'0,"-2"3"-4"0,-3 0 1 0,-4 4 1 15,2 4 2-15,-4 0-12 0,-4 2 5 16,-4 3-2-16,-2 3 10 0,-6 0-1 15,2 0 5-15,-2 0 10 0,-3-4 11 0,2 0 4 16,1-2 2-16,3-5-2 0,3 0-4 16,0-3-3-16,4 1-1 0,6-5-5 15,5 1-9-15,6-2-7 0,6-2-7 16,5-2-5-16,1-1-8 0,3-1 5 0,2-1-5 16,2-3-19-16,2-2-27 0,1 1-31 15,-4-4-31-15,-3 5-30 0,-4-2-49 16,-5-2-56-16,-6 3-445 0,-4-3 214 0,-9 2 141 15</inkml:trace>
  <inkml:trace contextRef="#ctx0" brushRef="#br0" timeOffset="188596.2">13834 4732 70 0,'2'10'118'0,"0"2"-7"16,0 0-2-16,0 0 0 0,3-1-4 15,-3-2-5-15,2 2 0 0,2-3-4 16,1 0 9-16,4-2 2 0,3-5-3 0,6-2-11 16,9-2-4-16,17-11 0 0,26-5-9 15,11-9-8-15,25-5-6 0,8-8-8 16,5-4-6-16,-1-6-5 0,-3-4-2 15,-5-1-5-15,-8 2-8 0,-13 7-5 0,-22 8 0 16,-7 7-3-16,-15 6 0 0,-13 7-3 16,-5 3-2-16,-5 3-1 0,-4 2-5 0,-4 1-2 15,-2 2 0-15,-3 3-3 0,0 0-7 16,-5 2-12-16,-2 1-18 0,-4 2-41 16,0 0-6-16,0 0-29 0,2 13-26 15,-2-8-35-15,-2 2-383 0,-2 1 187 0,0 1 123 16</inkml:trace>
  <inkml:trace contextRef="#ctx0" brushRef="#br0" timeOffset="206098.25">16522 5711 35 0,'-4'-4'94'0,"4"4"-10"0,-4-5-10 15,4 5-5-15,0 0-6 0,0 0-5 16,0 0-4-16,0 0 0 0,-11 13 8 16,7-6-2-16,4 5 0 0,-4 1-1 0,4 4 3 15,-2 3-3-15,-1 2-3 0,1 3-13 16,0 1 1-16,2 3-6 0,-2 0 3 15,2-1-3-15,0 2-5 0,0 0-4 16,0 1-4-16,0-2-2 0,2 0 2 0,-2-3 2 16,2 3-3-16,0-3-5 0,1-1-5 15,-1-4-4-15,0 1 3 0,0-2 2 0,0-2-2 16,0 0-10-16,0-2-19 0,0-1-19 16,0-1-22-16,0-5-20 0,1 0-17 15,-1 1-20-15,0-2-256 0,0-5 126 16,3 0 83-16</inkml:trace>
  <inkml:trace contextRef="#ctx0" brushRef="#br0" timeOffset="206401.6">16774 6142 71 0,'5'1'96'0,"-5"-1"-3"0,8 2-8 15,-8-2-6-15,10 0-4 0,-10 0-2 16,13-3-3-16,-7-1-8 0,-2 0-4 0,1 0-10 16,-5 4 6-16,7-8-3 0,-5 4-19 15,-2 4 7-15,0-7-7 0,0 7-4 16,-2-6 0-16,2 6-4 0,0 0-6 0,-9-3-5 15,9 3-10-15,0 0-23 0,0 0-21 16,-13 7-23-16,13-7-24 0,-6 4-225 16,4 0 106-16,2-4 71 0</inkml:trace>
  <inkml:trace contextRef="#ctx0" brushRef="#br0" timeOffset="207760.39">17331 5789 47 0,'0'0'60'0,"0"-8"-13"0,0 8-2 0,0 0-1 15,2-3-5-15,-2 3-3 0,0 0-1 16,0-6-3-16,0 6-1 0,0 0-7 16,0 0-1-16,0 0-5 0,0 0 2 0,0 0 2 15,0 0 6-15,-15 14 1 0,9-5-4 16,-3 2 3-16,-2 3 5 0,-1 2 4 15,-2 2-3-15,0 1-2 0,0 0 1 16,-1 2 3-16,0-2 0 0,4 0-1 0,1-3-2 16,0 2 4-16,0-5-4 0,2 0 2 15,2-1 4-15,2 0-1 0,2-3 7 16,2 0 5-16,0-1 1 0,6 0 1 16,2-2-2-16,5 0-8 0,6-3-3 0,2 1-3 15,7-2-4-15,0 0-3 0,3-2-4 16,3 0-2-16,0 2-2 0,0-2-6 0,-3 0 1 15,3 0-2-15,-4-2 4 0,-5 2-7 16,1 0-1-16,-3 0-1 0,-2 2 0 16,0-2-3-16,-3 0-7 0,-4 0-3 15,0 0-8-15,0 0-9 0,-4 2-6 0,-4-1-7 16,1 1-12-16,-7-2-8 0,6 4-5 16,-6-4-4-16,0 0-5 0,0 0-1 0,0 0-1 15,-17 4 2-15,17-4-2 0,-14 0 0 16,2-2 4-16,4 0-4 0,-2 1 2 15,2-4 5-15,-5 2 1 0,2-1 2 16,3 0 5-16,-5-1 6 0,3-1 4 0,-4-2 4 16,4 1 6-16,0 0 9 0,-1-4 8 15,0 3 7-15,1-3 4 0,1 2 7 16,1-1 5-16,0 1 6 0,-1-1 10 16,2 3 2-16,1-4 6 0,0 4-1 0,2 1 6 15,-2 1-2-15,1-1 1 0,1 1-8 16,-1 1-1-16,5 4-1 0,-8-2 2 15,8 2 7-15,0 0 7 0,-10 10 2 0,5-3-8 16,1 3 2-16,0 3 1 0,2 0 4 16,-2 5-5-16,-1-1-4 0,3 2-1 0,0 2-2 15,-2 0-3-15,4 5-1 0,-3 3 1 16,1-2-7-16,2 1 6 0,0 0-7 16,0 0 3-16,0-2-6 0,2 1 3 15,-4-6-8-15,4 1-1 0,-2 1-3 16,0-3-15-16,0 0-8 0,0-1-22 0,3 0-6 15,-3-3-21-15,0-1-22 0,0-4-232 16,2 3 109-16,0-5 72 0</inkml:trace>
  <inkml:trace contextRef="#ctx0" brushRef="#br0" timeOffset="208688.9">17839 5905 14 0,'0'0'16'0,"0"0"1"15,0 0 0-15,0 0-4 0,0 0-2 16,-5-3-1-16,5 3-2 0,0 0-1 15,0 0-1-15,0 0 1 0,0 0-1 16,0 0 0-16,0 0-2 0,0 0-1 0,0 0 2 16,0 0 1-16,0 0 0 0,0 0-1 15,0 0 4-15,0 0-3 0,0 0 0 0,0 0 2 16,-14 5 0-16,14-5-1 0,0 0 0 16,0 0 3-16,0 0 0 0,0 0 1 15,0 0-1-15,-7 2-1 0,7-2 0 16,0 0-1-16,0 0 3 0,0 0-3 0,0 0 3 15,-4 4-4-15,4-4 4 0,0 0-1 16,0 0-2-16,-6 4 0 0,6-4 3 16,-6 3-1-16,4 1 3 0,-3 2-1 15,1-2 2-15,-1 4 4 0,1-1 1 0,-2 4 0 16,2-1 1-16,0 1 5 0,0 3 2 16,-1 1-7-16,3 0 8 0,0 1 2 15,-1-1 4-15,6 2 0 0,-1-2-3 0,3 0 0 16,3 0 6-16,0-1-1 0,5 1 6 15,2-2-6-15,2 0-5 0,4-2 4 16,0-3-5-16,3 0 4 0,-2-2 24 16,4-2-6-16,-3 0 6 0,-1-4-7 0,-2-3 3 15,4-2-1-15,-3-3 1 0,1 1-2 16,-6-5-1-16,1-1-1 0,-4-2-5 16,-3-2-6-16,-1 1-4 0,-5 0-3 0,-4-4-1 15,-2 4-4-15,-4-6-7 0,-7 3-1 16,-2 3-1-16,-4-2-4 0,-3 3 1 15,0 3-4-15,-4 1 1 0,1 3-5 0,-1 2 2 16,1 3-4-16,1-1 0 0,4 4-5 16,-2 2-12-16,4 0-18 0,-2 0-14 0,5 3-21 15,-1-1-31-15,0 3-27 0,2-1-28 16,1 0-323-16,2 1 161 0,1-2 107 16</inkml:trace>
  <inkml:trace contextRef="#ctx0" brushRef="#br0" timeOffset="210175.6">18308 5945 40 0,'0'0'68'0,"3"-3"-6"0,-3 3-2 16,4-6-9-16,-4 6-3 0,4-2-7 16,-4 2-5-16,0 0 0 0,0 0-2 15,0 0 1-15,9 11 8 0,-7-5-9 0,0 2 6 16,-2 0-3-16,2 6 4 0,-2 2 0 16,0 1-2-16,-2 4-4 0,-2 4 6 15,-1 1-2-15,-1 6-3 0,-5 3 3 0,1 1-2 16,0 6-11-16,-6 0 3 0,-2 0-1 15,-2 2-5-15,1-3 3 0,-4 1-4 16,2-2 2-16,-3 0-2 0,-1-5 8 0,0-1-2 16,-2-3 1-16,-1-3-2 0,5-5 0 15,-3-2 0-15,-2-4 6 0,8-6 3 16,-4-1-1-16,5-3-3 0,0-4 1 0,2-2-4 16,1-5-1-16,-2 1-4 0,3-5-3 15,3-2-1-15,1-3-2 0,2 0-3 16,3 0-2-16,0-5-4 0,4 4 3 15,2-2-3-15,2 1-2 0,2-1 0 0,2 1-1 16,1 2-2-16,4 1 2 0,-1 3-1 16,1 0-4-16,-1 3 5 0,1 0-3 0,2 4-1 15,-1 2 1-15,3 0 3 0,0 4-2 16,2 0 0-16,0-1 0 0,2 3 3 16,-1 0 1-16,6 0 1 0,-1 1-2 15,1-1 2-15,4 0 3 0,1-1-2 0,3 0-3 16,-2 0 0-16,1-2-1 0,-1 0-1 15,2 0 2-15,-3-3-3 0,-4 0-6 0,5 0-18 16,-3-2-12-16,-3 1-23 0,-1-2-13 16,-2 0-14-16,-2-2-12 0,-1 3-17 15,-4-3-10-15,-2-1-331 0,0 1 153 16,-4 1 102-16</inkml:trace>
  <inkml:trace contextRef="#ctx0" brushRef="#br0" timeOffset="211488.56">18197 5932 25 0,'-18'4'57'15,"8"-1"-6"-15,0 1 2 0,-6 0-8 0,4 2-1 16,-5 1-5-16,2 3-1 0,-4-1-1 16,-2 3-3-16,2 1-3 0,-2 0-2 15,-1 4-2-15,4-3-1 0,-2 1-2 0,2 0-1 16,0 1-1-16,1-3-7 0,5-2 7 15,-1-1-2-15,0 0-1 0,3-1 1 16,0-1 7-16,1 0 7 0,0-4 17 0,3 1-16 16,-3-4-2-16,3 2-4 0,6-3-3 15,-10 0 1-15,10 0-6 0,-9-9-2 16,7 5-2-16,2-2 2 0,0-2-3 16,2-2 10-16,0-1-12 0,3 0 1 0,1-3 2 15,0 1-2-15,3-2-8 0,1 1 16 16,1-3-11-16,4 2 0 0,-1 2 7 0,2 0-5 15,0-1 3-15,3 1-3 16,0 3 4-16,2-2-4 0,3 3-4 0,-3 2 3 16,2-1-4-16,-2 2 6 0,-1 2-5 15,2 2 0-15,-2 2-5 0,-1 0 7 0,0 2-5 16,-2 4-5-16,-3-2 10 0,2 4-14 16,-2-1 9-16,-3 2 7 0,-1 3-9 15,-1 0 7-15,-5 1-2 0,1 2 5 16,-5-1-3-16,0 0 1 0,-3-1 3 0,-1 0 4 15,-3-2 4-15,1 2 2 0,-2-3 0 16,-5 1 1-16,1-3-2 0,-4-3 0 0,2 1-1 16,-3 0 0-16,0-4-3 0,0-2 3 15,4 0 3-15,-6-2-6 0,5 0-2 16,-2-4-1-16,4 1 1 0,1-1-2 16,1-2-4-16,1-1-1 0,3-1-6 0,1 1 5 15,3-3-3-15,0 2 0 0,4-2-3 16,3 0-2-16,-1 0-1 0,0 1 0 15,5 0-1-15,-1 0 1 0,3 0 1 16,-1 2-2-16,3 2-5 0,0-1 4 0,-1 2 1 16,1 1-1-16,0 1-1 0,-3 0 0 15,1 2-1-15,1 2 0 0,0 0-2 0,-2 4 5 16,2 0-4-16,2 3-5 0,-6 3 10 16,0 1-4-16,-2 3 0 0,1 0 4 15,-5 4-1-15,0 1 1 0,0 5 1 16,-2 1 0-16,-2 6 3 0,-2 3-1 15,-3 1 0-15,-3 1 1 0,0 0 0 0,-6 6 1 16,0-2 0-16,1 0 1 0,-4-2-3 0,-2 0 0 16,-3-2-3-16,1-3 4 0,2-5-2 15,0-1 5-15,-3-1-4 0,2-2 0 16,-2-4-2-16,0-1 3 0,5-1 0 16,1-5-1-16,-2-2 3 0,2-3-4 0,2-4 3 15,2-1 1-15,1-3-1 0,1-3 0 16,0-1-3-16,4-2 2 0,2-3-3 0,4-3-1 15,0 1 2-15,0-2-3 16,4-3 0-16,4 1-1 0,0-3 4 0,5 1-5 16,2 1 2-16,1 1 1 0,3-1-3 15,3 1 0-15,-2 4-1 0,4 1 2 0,-1 1-1 16,2 3 0-16,-2 2 1 0,1 0 0 16,-2 4 0-16,2 2 1 0,-1 0-2 15,5 3 4-15,-4 0 3 0,4 2 3 16,-1-1-4-16,1 1 12 0,0-1-2 0,-1 2 5 15,5-2-1-15,-2-1 4 0,2-1-1 16,0-2 0-16,2 0-1 0,-1 0-4 0,-1-2 2 16,2 0-3-16,-1-4-3 0,1 0 0 15,1-2 0-15,-7 1-3 0,2-3-2 16,-4-1-1-16,-1-1-3 0,-1-4-7 16,-4 1-13-16,1 0-15 0,-4 1-18 0,-2 0-20 15,-5 0-13-15,2 0-29 0,0 3-32 16,-4-1-24-16,0 3-430 0,-2-1 203 0,0 3 134 15</inkml:trace>
  <inkml:trace contextRef="#ctx0" brushRef="#br0" timeOffset="211898.56">19070 6159 58 0,'0'0'172'15,"12"7"-6"-15,-6-3-4 0,2 4-10 16,-2 0-10-16,3 3-1 0,-3 1-9 16,1-2-6-16,1 5-7 0,0-5-1 0,-1 0 3 15,1-1 4-15,-2-1 4 0,3-2 4 16,4-1-1-16,3-3-8 0,4-4-11 15,3-3-7-15,7-3-11 0,4-5-5 16,12-4-14-16,17-11-3 0,4 1-2 0,2-6-9 16,5-1-7-16,5-5-9 0,16-4-3 15,6-6-5-15,4 5-7 0,-6-2-4 0,-21 11-3 16,-4 5-2-16,-8 3-2 0,-15 7 0 16,-13 3-5-16,-7 4 0 0,-5 4-3 15,-3 0-6-15,0 3 4 0,-6 4-5 16,-2 2-7-16,-2 2-11 0,-1 2-16 0,-3 1-26 15,-3 3-31-15,-1 2-33 0,-1-1-42 16,-2 3-47-16,-4-1-48 0,0 3-560 0,-7-1 278 16,1-1 183-16</inkml:trace>
  <inkml:trace contextRef="#ctx0" brushRef="#br0" timeOffset="-210398.48">17068 7886 48 0,'-2'-11'64'0,"2"-1"-5"0,0 3 4 16,-2-1 1-16,2 1 0 0,0-1-8 0,-2 1-3 16,2 1 9-16,-2 3-13 0,2-3-4 15,0 2-4-15,-2 0-3 0,2 6-3 16,-2-9-6-16,2 5-2 0,0 4-5 15,-2-6-3-15,2 6 0 0,-2-6-3 0,2 6 1 16,0 0-7-16,-4-5 3 0,4 5-1 16,-3-4-4-16,3 4 1 0,0 0 8 0,0 0-10 15,0 0-1-15,-3-6 1 0,3 6-4 16,0 0 3-16,0 0-3 0,0 0 0 16,0 0 0-16,0 0-4 0,0 0 2 15,0 0 4-15,-16 15 5 0,12-6-9 0,-5 2 0 16,1 0 0-16,-3 6 4 0,0 2 3 15,-3 5 5-15,-2 5-3 0,-2 0-1 16,-3 7 0-16,-3 3 2 0,2-2 4 0,-2 1-5 16,0-1 3-16,1-1-9 0,2-5 3 15,4-4 3-15,-1-1 4 0,2-8-1 16,2 1 0-16,1 2-1 0,0-6 10 0,4-3 11 16,3-2 5-16,0-1-15 0,4-5 8 15,2 0-5-15,0-4-5 0,0 0-3 16,25-7 7-16,-8 1-9 0,8-1-1 15,9-5 0-15,5-1-2 0,7 0 0 0,5-1-4 16,1-2 0-16,4 3-4 0,-3-1 1 16,-2 2 0-16,-1 1-1 0,-9 1-5 15,-3 2-5-15,-6 2-4 0,-3 1-6 16,-3 1-2-16,-6-2-17 0,-2 4-1 0,-4 1-7 16,-1 1-14-16,-6 1-20 0,-7-1-15 0,4 2-19 15,-4-2-247-15,0 0 121 0,-20 10 80 16</inkml:trace>
  <inkml:trace contextRef="#ctx0" brushRef="#br0" timeOffset="-210126.39">17028 7832 54 0,'0'-7'83'16,"0"4"-9"-16,0 3 1 0,0 0 2 15,0 0 6-15,0 0 3 0,-4 14 0 0,4 0-1 16,2 5 3-16,-2 3-7 0,2 6-4 16,2 2 0-16,-2 4-3 0,2 5-9 15,3-1-3-15,-2 2-7 0,3-2-3 0,-2 0-4 16,0-3-9-16,3 4-3 0,-3-2-4 16,3-3 0-16,-3-2-5 0,3-2-9 15,-3-3-11-15,0-2-27 0,0-3-31 0,3 0-20 16,-4-2-34-16,-1-6-26 0,0-1-276 15,2-1 139-15,-6-4 91 0</inkml:trace>
  <inkml:trace contextRef="#ctx0" brushRef="#br0" timeOffset="-209841.96">17591 8076 62 0,'6'9'120'0,"1"-3"-3"0,-1-1-3 0,5-1-11 16,-3-3-9-16,3 2-3 16,-1-1-7-16,0-4-12 0,2-1-3 0,-4 1-9 15,0-3-5-15,-1-3-2 0,-3 1-11 16,-2 0 1-16,0-2-7 0,-2 0-3 0,-2 2-7 15,0-4-7-15,-2 4-15 0,1 0-15 16,1 1-22-16,-2 0-27 0,2 0-28 16,0 1-288-16,2 5 128 0,-2-10 84 15</inkml:trace>
  <inkml:trace contextRef="#ctx0" brushRef="#br0" timeOffset="-209581.8">17949 7644 31 0,'-2'19'132'0,"0"3"-4"0,0 4-13 0,2 1 0 16,-2 5-15-16,4-1-6 0,-2 3-6 15,0 5-9-15,2 0-14 0,-2-1-1 16,4 0-9-16,-4 1-1 0,2-10-4 0,2 5-9 15,-2-6 1-15,2 0-5 0,-2-1-22 16,2-2-28-16,-2-5-28 0,4-1-24 16,-2-1-23-16,0-2-19 0,0-3-230 15,0-4 114-15,2-2 76 0</inkml:trace>
  <inkml:trace contextRef="#ctx0" brushRef="#br0" timeOffset="-209072.59">18620 7611 93 0,'-19'-12'91'0,"-1"1"-11"0,2 5-5 16,-4 2-8-16,3 4-2 0,-1 1-2 15,0 5-3-15,-1 1-8 0,2 5-3 0,0 2 1 16,0 0-8-16,4 3-3 16,1-3-4-16,4 2-4 0,2-1-2 0,4 0-3 0,2-2-2 15,0 1-4-15,4-3 5 0,4-1-7 16,2 0-1-16,2-5 5 0,0 1-4 16,4-2-5-16,0-3 2 0,0-1 3 15,1 0-7-15,2 0 1 0,-2-3 0 0,1-1 0 16,0 0 6-16,-2 0 2 0,-1 3 1 15,-3-3 6-15,1 2-2 0,-2-1 6 16,1 2-10-16,-10 1-4 0,15 1 8 16,-10 2 6-16,1 0 3 0,-2 5 2 0,0 0 2 15,-2 3 3-15,0 4-8 0,-2 4 8 16,-2 0 4-16,0 6-5 0,-2 2-4 0,0 2-3 16,0-1 1-16,0 2-5 0,-2-2 1 15,2 4-5-15,2-3 0 0,-2-1-6 16,0-2 1-16,0 1-4 0,4-2 0 15,-2-2-3-15,0-5-5 0,0 4 1 16,2-6 3-16,-2 2-6 0,2-2-16 0,-2-3-24 16,2-2-25-16,0-1-28 0,0-1-27 15,2 0-10-15,-2-1-431 0,2-2 189 16,2-2 124-16</inkml:trace>
  <inkml:trace contextRef="#ctx0" brushRef="#br0" timeOffset="-208599.07">18997 8049 125 0,'0'0'133'16,"8"11"-7"-16,-6-5 3 0,0 3-8 15,-2 1 6-15,4-1-9 0,-2 3-7 16,3 1-5-16,-1 0 0 0,3 1 1 0,-1-1-2 15,2-2 2-15,3 1 3 0,1-5-2 16,6 1-1-16,0-4-11 0,4-2-2 16,5-6-5-16,5-2-5 0,8-4-6 15,7-5-12-15,1-2-2 0,18-9-7 0,4-3-5 16,2 1-9-16,-1-5-2 0,4 1-7 16,-3 1-3-16,-3 2-3 0,-2 3-3 15,-13 3-6-15,-9 7 0 0,-3-1-3 0,-8 3-4 16,-5 2-13-16,-1 2-14 0,-4 3-24 15,-3 0-22-15,-5 2-33 0,4 3-37 16,-8 1-47-16,1 1-45 0,-2 1-475 0,-5 1 237 16,-6-2 157-16</inkml:trace>
  <inkml:trace contextRef="#ctx0" brushRef="#br0" timeOffset="-205522.04">16852 8210 8 0,'-12'18'52'0,"1"-3"-5"0,0-4 2 16,3-2-2-16,2 2 1 0,-1-4-4 15,3-3 8-15,0 2 15 0,0-3 1 16,4-3-1-16,0 0-12 0,0 0-5 0,-9-9-3 15,9-1-7-15,3-2-4 0,1-2-5 16,0-4-3-16,0-2-3 0,4-2-5 16,1 0 0-16,-1-3-4 0,8 1 3 15,-4-3-4-15,2 2 2 0,0 2-5 0,0 4 1 16,-3 1 1-16,1 1-6 0,-1 6-1 16,0 1 4-16,-1 3 1 0,-2 5-1 15,2 4 14-15,-2 1 0 0,0 5 4 0,-2 5 1 16,1 3 8-16,-3 1-6 0,0 1 2 15,-2 3 1-15,-2 1-4 0,0-1-1 0,-2 0 2 16,0-2-9-16,-2 0 6 0,-3 0 0 16,-1-2-3-16,-2-1 2 0,-2 1-1 15,2-7-8-15,0 2 1 0,-1-5-1 16,1-1 1-16,-1-1-4 0,3-4-13 0,1-1 6 16,7 0 2-16,-12-7-3 0,10 1 1 15,0-3-3-15,2-3-1 0,2 1 0 16,2-3-1-16,4-1-5 0,3 0 3 0,1-2 2 15,3 1-2-15,0 3-4 0,1 0 4 16,4 1 0-16,-3 4 0 0,0 3-2 16,0 2 2-16,-3 3-5 0,0 1 8 15,2 4-7-15,-3 0 0 0,0 4 4 0,-3 3 0 16,1 1-3-16,-5 0 2 0,-2 4 2 16,-2-2-2-16,-2 1-1 0,-4-4 2 15,0 2 0-15,-4-1 1 0,-3-2 4 0,-2-3-4 16,-4-2 3-16,-1-1-4 0,-2-5 3 15,-1-5-4-15,4-1 2 0,-4-4-4 16,1-6-1-16,4-4 1 0,1 0-1 0,0-7 2 16,5-1-12-16,1 1 11 0,5-3-5 15,2 1 6-15,2-2-2 0,4 3-10 16,3 1 13-16,3-3-6 0,5 3 5 16,2 5 5-16,-1 3-9 0,2 3 3 0,3 7 0 15,0 0 1-15,0 8-1 0,-1 2 1 16,2 8 2-16,-2 4-1 0,3 8 7 15,-6 6 2-15,-2 5 0 0,-1 10 7 0,-5 4-4 16,-4 4 10-16,-8 3 0 0,-1 2-1 16,-11 19-3-16,-4-2-2 0,-6 1 2 15,-3-4-1-15,-7 1 1 0,0-4 0 0,-1-4-2 16,-2-4 0-16,-2-8 1 0,4-11 5 16,5-8-3-16,-2-1 4 0,4-11-3 0,0-2 2 15,-1-3 0-15,4-10-5 0,5-1 1 16,-1-6-5-16,4-1 0 0,1-8-4 15,2-4-1-15,2-4 0 0,7 1-5 16,2 0 1-16,2 1 0 0,2-1-4 0,4 0 1 16,2 2-1-16,3-2-1 0,3 1 1 15,3 3-1-15,4 2 1 0,1 1-1 16,2 5 1-16,0 5 0 0,3-1 0 16,3 6 0-16,2 3 1 0,3 3 2 0,3 3-1 15,0 1 0-15,7 4 0 0,-1 0 3 16,0 0-7-16,-1 1 6 0,3-2 2 0,-2 0 0 15,-3-5 6-15,0-1 1 0,1-5 4 16,3 0 1-16,-1-5-2 0,0-1-6 16,1-3 3-16,1-4 1 0,-3 1-3 15,5-6 0-15,-1-2-2 0,-11 1-2 0,-2 1-3 16,-3-4-4-16,-1 2-11 0,-8-1-22 16,-2 1-26-16,-2 2-26 0,-3 1-35 0,-2 0-39 15,-3 4-41-15,-1-3-418 0,-1 4 210 16,-4 0 139-16</inkml:trace>
  <inkml:trace contextRef="#ctx0" brushRef="#br0" timeOffset="-189704.72">11122 11107 90 0,'-12'-1'114'0,"12"1"-10"0,-6-5-10 16,6 5 1-16,8-8 2 0,2 0-11 16,10-8-2-16,10-2 0 0,7-7-6 15,27-12 0-15,3-3-4 0,24-9-7 0,5 0-4 16,4-3-2-16,-1 4-4 0,-2 0-9 15,-2 3-2-15,-21 9-4 0,1 1-6 16,-8 1-3-16,-5 6 0 0,-13 4-4 16,-11 7-1-16,-9 5-7 0,-5 0 1 15,-4 1 2-15,-2 3 1 0,-2 2 3 0,-1 0-2 16,-4 3-6-16,-3 1 2 0,-1 2-2 16,-7 0-6-16,-2 9 1 0,-7-1-2 0,-1 4 0 15,-8 3-4-15,-6 4-4 0,-4 3-11 16,-8 6-5-16,-15 9-2 0,0 1-6 15,-1 1-3-15,-4 0 5 0,5 2 0 0,0-1 1 16,9-8 3-16,10-3 0 0,1-1 0 16,7-6 3-16,1 2 4 0,6-4-3 15,4-2 1-15,3-3 6 0,8-2-2 0,2 1-3 16,4-7 9-16,9 3-5 0,6-6 0 16,6-4 3-16,9-6 1 0,15-5-2 15,-1-7 1-15,23-5 0 0,-2-7 3 0,-1 0-4 16,-3-3 1-16,-1 5 1 0,-3-3 1 15,-14 9-1-15,-9 3-5 0,-8 6 2 16,-7 1-1-16,-2 0 2 0,0 2-9 0,-6 2-28 16,2 3-26-16,-2-1-37 0,-3 3-400 15,-1-3 171-15,-4 1 112 0</inkml:trace>
  <inkml:trace contextRef="#ctx0" brushRef="#br0" timeOffset="-189221.03">17024 9241 26 0,'-6'3'54'0,"-1"2"-10"0,1-3-4 16,-1 4-5-16,3-1-24 0,-4 2-83 16,3-1 25-16,1 1 16 0</inkml:trace>
  <inkml:trace contextRef="#ctx0" brushRef="#br0" timeOffset="-188664.38">17359 9818 82 0,'-12'-6'175'0,"2"1"-5"0,2-1-4 0,-3 0-8 16,0 3-9-16,1-2-1 0,-1 2-6 15,1 3-10-15,-3 0-2 0,2 2-3 0,-1 4-1 16,-3 1 0 0,-2 6-4-16,0 4-7 0,-2 8-4 0,2 0-5 0,0 8-19 15,2-1-5-15,1 8-7 0,5-2-8 16,5 0-6-16,4 1-5 0,4-1-6 0,5-3-6 15,3 0-3-15,8 1-4 0,0-8-5 16,6 2-2-16,-1-6-2 0,3-3-3 16,2-6-4-16,1-4-2 0,-3-3-3 15,0-4-3-15,1-6-2 0,-2-4-1 0,5-3 1 16,-3-8-3-16,-1-2-2 0,-5-6-1 16,1-7 0-16,-6 1 0 0,-4-1-1 0,-6-5-1 15,-4 0-2-15,-6-1 2 0,-6-4-3 16,-8 3 0-16,-2 1 0 0,-8 5 1 15,-3 4 0-15,-9 5-1 0,-3 5-1 16,-3 4 1-16,2 5-1 0,-1 4 1 0,3 3 0 16,4 1-2-16,5 0 4 0,1 2-7 15,6 2-13-15,3 0-22 0,4 1-26 16,2 3-32-16,9 0-34 0,4 0-30 0,4 1-40 16,4 0-33-16,3 1-508 0,6-2 253 15,2 0 167-15</inkml:trace>
  <inkml:trace contextRef="#ctx0" brushRef="#br0" timeOffset="-188444.88">17860 9890 194 0,'0'0'214'15,"10"0"-11"-15,-10 0-6 0,9 0-18 16,-2-3-13-16,-3-2-17 0,2-1-14 15,0-1-16-15,-2 0-11 0,3-2-10 16,-3 0-12-16,0 0-8 0,-2 2-23 0,0-3-33 16,3 3-45-16,-3 1-43 0,0-2-56 15,0 3-51-15,-2-1-378 0,0 0 187 0,2 2 124 16</inkml:trace>
  <inkml:trace contextRef="#ctx0" brushRef="#br0" timeOffset="-188036.8">18474 9471 63 0,'-4'-6'220'16,"0"3"-7"-16,2-3-18 0,-1 1-21 16,3 5-13-16,0 0-11 0,0 0 3 0,-19 18 0 15,13-2-5-15,-3 5-8 0,-3 7-4 16,1 3-9-16,-2 3-10 0,-1 6-9 16,-2 2-12-16,4-4-5 0,1-2-12 0,3 1-7 15,-1-3-7-15,7-3-8 0,0-1-3 16,4-2-6-16,2 0-6 0,5-4-4 15,2-4-1-15,5-2-6 0,4-3-3 0,0-2-5 16,6-3-6-16,1-4-13 0,3-2-15 16,2-3-16-16,0-1-22 0,-1-1-15 15,1 1-13-15,0-4-20 0,-3 2-6 16,-1 0-18-16,-4 0-17 0,-1-2-12 0,-2 2-14 16,-2 0-16-16,-5 0-453 0,0 1 216 15,-2 1 141-15</inkml:trace>
  <inkml:trace contextRef="#ctx0" brushRef="#br0" timeOffset="-187736.97">18565 9786 174 0,'-6'-2'203'0,"6"2"0"0,0 0-3 0,-2 15-6 16,2-2-8-16,0 4-3 0,2 3-9 16,0 5-10-16,2 1-13 0,-2 3-9 15,2 1-13-15,0 6-11 0,-2 1-10 0,4-1-7 16,2 2-14-16,-4-1-9 0,0-2-6 16,2-1-9-16,-2 1-8 0,0-6-5 15,1 1-13-15,-1-4-16 0,0 1-27 0,0-4-33 16,-2-2-33-16,3-2-41 0,-3-2-36 15,2 0-34-15,0-4-33 0,-1-1-504 16,1-5 245-16,-2-1 162 0</inkml:trace>
  <inkml:trace contextRef="#ctx0" brushRef="#br0" timeOffset="-186607.58">18971 9534 27 0,'0'-9'186'16,"2"2"-4"-16,-2 1-16 0,0 0-6 15,0 0-14-15,0 6-4 0,4-4 14 16,-4 4 9-16,0 0 3 0,16 22-7 15,-10-8-1-15,2 7-10 0,0 4 1 0,3 0-11 16,2 3-4-16,-2 1-8 0,1 1-10 16,1 4-7-16,-2-5-8 0,1 2-7 15,1 1-6-15,0-4-15 0,1 3 7 0,-1-2-17 16,0-1-6-16,-2-4-8 0,-1-2-10 16,-2-1-2-16,0 0-3 0,4-2-8 15,-6-4-5-15,0-1-17 0,0 0-12 0,1-2-28 16,-3-2-27-16,0-1-35 0,0-1-40 15,-1-3-47-15,1 3-38 0,-2-4-29 16,-2-4-621-16,0 6 296 0,0-6 196 0</inkml:trace>
  <inkml:trace contextRef="#ctx0" brushRef="#br0" timeOffset="-177188.46">17538 12169 98 0,'0'0'137'0,"-11"15"1"15,7 3-1-15,2 2-2 0,0 7-2 16,2 7-2-16,0 5-4 0,4 14-5 16,3 0-3-16,1 0-11 0,5 18-10 0,-1-12-8 15,4-10-7-15,0-1-4 0,12 9-10 16,-3-14-4-16,1-10-9 0,1-2-1 15,1-10-7-15,4-4-4 0,-3-6-4 0,1-5-1 16,0-6-7-16,-4-4-2 0,6-5-2 16,-4-5 0-16,-1-4-8 0,-3-7-2 15,-3-4 2-15,-4-3-5 0,-4-11-1 16,-5 5-1-16,-6 1-2 0,-6-4-3 0,-2 1 0 16,-7-4-1-16,-6 3 1 0,-4 2-2 15,-5 5-1-15,-4 6-1 0,-3 4 1 16,-3 2-8-16,1 7 4 0,-1 5-4 15,4 1 4-15,3 5-2 0,-1 2-1 0,4 4 0 16,1 2 2-16,3 4-13 0,4 0-18 16,0 7-18-16,8 0-23 0,1 4-31 0,7-4-21 15,2 4-11-15,6 0-34 0,0 2-418 16,7 0 199-16,-1-2 132 0</inkml:trace>
  <inkml:trace contextRef="#ctx0" brushRef="#br0" timeOffset="-176997.5">18306 12544 32 0,'7'-5'196'16,"-3"-1"-19"-16,0 0-13 0,3 0-17 16,-3-1-13-16,0 1-13 0,1 0-13 0,1-2-10 15,-2 1-14-15,2-1-22 0,-2-1-34 16,5 1-44-16,-2 1-29 0,3-3-45 15,-2 2-318-15,3-1 138 0,0-1 92 0</inkml:trace>
  <inkml:trace contextRef="#ctx0" brushRef="#br0" timeOffset="-176638.22">18692 12028 30 0,'0'0'174'0,"-20"9"4"0,12 3 3 15,0 5-6-15,-3 6-3 0,3 3-8 16,-3 6-4-16,3 8-9 0,3 1-9 0,1 1-14 16,2 3-9-16,6 6-11 0,3-1-10 15,1-4-10-15,3 0-7 0,4-2-9 16,1-6-7-16,4-2-3 0,0-7-10 16,2-3-3-16,3-3-6 0,1-2-6 0,-1-7-2 15,0-3-1-15,1-3-6 0,-3-2-3 16,-1-5-3-16,-4-1-1 0,1-1-2 15,-1-4-1-15,-6-1-4 0,-2-3 1 16,0-1-2-16,-6 1-2 0,-4-1-1 0,-2 3-2 16,-8-1 0-16,0 2-2 0,-4 3-2 15,-4 1-2-15,-3 2 4 0,0 2-4 0,-2 0-2 16,4 2-7-16,-2 2-17 0,4-1-21 16,-1 1-25-16,2-1-25 0,6 3-29 15,-2 2-21-15,6-6-18 0,4 2-24 0,0-1-483 16,2-5 228-16,0 0 150 0</inkml:trace>
  <inkml:trace contextRef="#ctx0" brushRef="#br0" timeOffset="-176302.32">19155 12443 107 0,'0'10'190'0,"0"3"-14"16,0 4-4-16,2 0-7 0,2 6-11 15,3 0-9-15,0 0-10 0,3-1-8 16,2 2-10-16,2-3-9 0,0-2-8 16,3-2-8-16,2-2-9 0,2-4-4 0,1-3-10 15,-2-2-5-15,4-6-6 0,-3-2-3 16,7-5-5-16,-3-5-5 0,0-6 15 16,-2 2 0-16,-3-7-5 0,-2 0 8 0,-6-5-5 15,-6 1-2-15,-2-2-5 0,-6 0-3 16,-6-1-2-16,-8-1-8 0,0 5 2 15,-10 2-8-15,-3 3-1 0,-3 7-4 0,-4 2-2 16,-2 5-2-16,-3 2-4 0,5 5-2 16,-5 3-3-16,2 3-10 0,1 3-27 15,4 4-33-15,2 3-36 0,5 0-38 16,1 5-45-16,4-1-52 0,2 3-574 0,8-5 272 16,-8 6 180-16</inkml:trace>
  <inkml:trace contextRef="#ctx0" brushRef="#br0" timeOffset="-174491.13">19261 12020 146 0,'0'-9'151'16,"0"-1"-3"-16,-2 0-7 0,2 2-1 16,0 0-9-16,-2-1-2 0,2 1 0 0,0 0-5 15,-2 2-4-15,2 1-8 0,0-1-5 16,0 6-9-16,-2-11-6 0,2 8-6 16,0 3 2-16,0 0 10 0,0 0 7 0,0 0 5 15,4 21 4-15,0-8 2 0,1 6-6 16,3 6 2-16,0 2-2 0,2 7 4 15,2 1-16-15,0 9-3 0,1 0 1 16,0-3-11-16,-1 3 1 0,1 2-15 0,-1-5-2 16,2-3-3-16,-4-1-11 0,0-3-5 15,3-2-2-15,-4-1-7 0,-1-4-4 0,1-4-4 16,-1-1-8-16,-2-4 7 0,-2-1-4 16,1-4 3-16,0 0-6 0,-1-1 0 15,-2-4-5-15,0-7-2 0,-2-1-5 16,0 0 2-16,0 0-6 0,-8-30 2 0,-2 5-2 15,0-8-7-15,-5-6-9 0,-1-7-1 16,-6-19-5-16,-1-4-10 0,-2 3 2 0,1 1 4 16,1 5-2-16,1 7-2 0,4 10 9 15,1 3-3-15,0 6 0 0,2 6 1 16,3-2 4-16,0 10 1 0,2-1-3 16,2 5-1-16,2 3-2 0,-1 5 4 0,3 6 1 15,4 2 10-15,-5 16-4 0,7 1 0 16,1 8 6-16,3 8-1 0,3 4-5 0,3 7 7 15,3 4 0-15,-2 3 2 0,4-1-1 16,2 16 0-16,0-12-1 0,-5-9-2 16,2 1 5-16,-2-4-6 0,-1-8 3 15,-2-1 4-15,-3-8-9 0,1 0 8 0,-1-5-2 16,-2-2 1-16,0-4 4 0,-1-2-4 16,-3-6-1-16,-2-6-3 0,0 0-2 0,0 0 3 15,-7-29-3-15,-1 5-4 0,-2-7-6 16,-3-11-9-16,-2-4-4 0,-6-19-3 15,-3 1 3-15,2 1-3 0,2 11 3 16,3 12-1-16,5 3 6 0,1 8 4 16,0 2 2-16,3 4-3 0,0 2 5 0,2 4-4 15,-1 2 4-15,2 5 3 0,3 5 0 16,0 5 4-16,2 0 1 0,2 18 1 0,5 2 4 16,0 5-2-16,3 7 1 0,2 10 1 15,4 5 4-15,-4 3-2 0,9 15-1 16,-4-11 1-16,-4-5-2 0,1-2 4 0,0-3-2 15,-4-8 1-15,2-1 3 0,-3-4-3 16,0-6-4-16,-3-3 1 0,0-3 2 16,1-2 6-16,-3-6-5 0,-2-3-2 0,0-6 0 15,-2-2-2-15,0 0-1 0,-6-25 1 16,0 0-3-16,-5-4 4 0,0-8-16 16,-4-13-16-16,-5-17-9 0,-2-3-3 15,1-1-2-15,0 7 7 0,4 12 3 0,2 11 2 16,4 7 4-16,3 10 3 0,0-1 1 15,-1 6 2-15,5 6 4 0,-1 7 7 0,3 8 6 16,2-2 2-16,-2 23 7 0,6 4 5 16,1 8 5-16,1 18 3 0,5 21-1 15,-1 8 3-15,5-3 1 0,-2 5-7 16,2-3 3-16,-1-4-2 0,-1-1-3 0,-2-5 0 16,1-12-3-16,-4-9-2 0,2-3-11 15,-2-5-14-15,-2-4-24 0,2 0-33 0,-3-9-39 16,1-3-40-16,1 1-32 0,-1-5-31 15,0-5-40-15,-3-2-553 0,-1-6 275 16,2-1 183-16</inkml:trace>
  <inkml:trace contextRef="#ctx0" brushRef="#br0" timeOffset="-171254.07">15798 14662 11 0,'-2'-5'110'0,"2"5"0"0,-2-5-3 16,2 5 1-16,-2-6-10 0,2 6 2 15,-4-6-4-15,4 0-8 0,0 6 0 16,-5-5-6-16,5-2-4 0,-2 1-12 0,0-1 5 16,2 2-2-16,-2-3 3 0,2 2-2 15,0-1-4-15,0-4 1 0,-2 4 1 16,2 1 1-16,0-1-2 0,0-1 3 0,-2 3-2 15,2 5-7-15,-2-10-2 0,2 6 0 16,0 4-2-16,0-7-7 0,0 7-2 16,-2-4-2-16,2 4 13 0,0 0 3 0,0 0-2 15,8 19-4-15,-4-9-1 0,1 0-5 16,-1 3-2-16,2 1 2 0,0 2-3 16,1-1-1-16,0 3-5 0,1-1-4 15,-2-1-2-15,0 2-2 0,0-3-6 0,4 0 0 16,-4 0-4-16,0 1 2 0,2-3-7 15,-1-2 3-15,1 1-5 0,-2 0 2 16,-1-4-4-16,1 3 1 0,1-5 0 0,-1-2-4 16,2 2 3-16,0-1-2 0,6-4-2 15,-2 2-1-15,3-3-1 0,4-3-1 16,0 3-2-16,1-1 0 0,0 1 1 0,2-5-2 16,-1 3 0-16,-1 2 1 0,2-1-1 15,-1 2 0-15,0 1-2 0,-2 3 2 16,1-4-4-16,-4 5 7 0,2-1-5 15,-4 6 5-15,-1-1-2 0,-3 7 0 0,-1-3 0 16,-5 3 4-16,-2 4-3 0,-2 0-6 16,-2 4 5-16,-4 0 0 0,-3 2 0 15,-4 2-1-15,1-1-2 0,-3-4 2 16,-2 1 0-16,5-2-1 0,-4-6-1 0,2-1-1 16,1-5-5-16,1-1-3 0,-4-6-2 15,4 1-4-15,2-5-4 0,-4 0-3 0,6 0-7 16,-2-6-2-16,3 3 2 0,3-4 2 15,0 1-1-15,2 0 4 0,2 6-1 16,2-9 7-16,2 6 0 0,2 1 1 0,-6 2 0 16,15-4 3-16,-7 4 1 0,4 0-2 15,-4 4-3-15,4-4-5 0,-1 2-14 16,0 1-3-16,-1 1-11 0,-2-1-12 0,3-1-11 16,0 4-11-16,-3-3-12 0,1-1-10 15,-1 2-19-15,0-3-2 0,-2 2-15 16,0 0-18-16,-6-3-20 0,8 0-407 15,-8 0 200-15,0 0 131 0</inkml:trace>
  <inkml:trace contextRef="#ctx0" brushRef="#br0" timeOffset="-170920.76">15858 14657 85 0,'0'0'191'0,"-2"-8"-11"16,2 2-11-16,2 2-4 0,2-5-7 15,2 1-6-15,0 1-10 0,5-4-6 16,2 0-10-16,4-2-8 0,1 2-12 16,2-2-5-16,3 0-9 0,5-5-9 0,-6 5-7 15,6-1-8-15,0 2-6 0,-5 0-9 16,1 0-5-16,-2 3-4 0,0-3-6 15,-1 7-1-15,-4-4-5 0,0 0-4 0,-3 5-6 16,2-2 0-16,-4 0-2 0,-1 1-8 16,-3 1-13-16,3 1-12 0,-5 2-16 15,3-2-19-15,-3 1-20 0,-6 2-26 0,0 0-25 16,14 2-21-16,-14-2-24 0,8 3-479 16,-8-3 219-16,6 4 144 0</inkml:trace>
  <inkml:trace contextRef="#ctx0" brushRef="#br0" timeOffset="-169288.58">19738 9826 83 0,'8'6'106'0,"3"3"-2"0,-3-1-4 0,4 3-1 15,2-3 4-15,-2 3 9 0,2-3 5 16,2-1-6-16,3-1-4 0,2-2 0 0,6-2-6 16,5-4-3-16,9-6-3 0,11-7-3 15,25-13-7-15,1-9-6 0,24-16-6 16,1-4-3-16,10-8-6 0,-2-5-6 15,0 0-4-15,-6 0-6 0,-6 4-6 0,-10 7-4 16,-23 13-2-16,-9 6-2 0,-14 9-5 16,-11 10 1-16,-7 2-3 0,-2 4-4 0,-6 2-6 15,0 2-11-15,-2 2-23 0,-5 4-25 16,0 5-28-16,-10 0-37 0,14 10-23 16,-12 2-36-16,2 4-452 0,-4 5 210 15,2 7 139-15</inkml:trace>
  <inkml:trace contextRef="#ctx0" brushRef="#br0" timeOffset="-168802.58">20924 11857 5 0,'0'0'121'0,"0"0"-2"0,0 0 2 16,2 5-1-16,-2-5 4 0,8 8-5 0,-2-3-10 15,0 1 2-15,0 2-6 0,5-1-3 16,2 1-4-16,0 0 1 0,3-2 0 16,2-2 2-16,0-1-1 0,6-6-4 15,3-1 0-15,9-8-4 0,8-7-5 0,20-10-8 16,2-9-7-16,4-1-8 0,-1-3-6 15,1-3-6-15,-2 2-4 0,-4-1-4 0,-3 8-5 16,-17 5-3-16,-6 9-7 0,-10 4-1 16,-1 3-8-16,-5 0-13 0,-3 3-18 15,-5 7-33-15,1-1-21 0,-4 6-47 16,-1 4-41-16,-4 3-51 0,-2 5-480 0,-4 1 232 16,-4 7 154-16</inkml:trace>
  <inkml:trace contextRef="#ctx0" brushRef="#br0" timeOffset="-168186.79">19039 14356 77 0,'-4'-10'99'16,"0"3"4"-16,-1 1 7 0,1 0 6 16,0 1 1-16,-3 1-5 0,1 0-9 15,6 4-4-15,-12 5-2 0,2 1 1 0,2 6 1 16,-2 4 1-16,-1 8-4 0,-2 4 0 16,3 3-7-16,-1 5 1 0,3 0-10 15,0 0-4-15,1 3-6 0,0-4-7 16,5 2-2-16,0-6-7 0,4 1-5 0,0-7-1 15,5-3-4-15,2-1-4 0,3-3-3 16,1-7-3-16,2-5-3 0,0-5-2 0,3-7-5 16,4-2 0-16,-1-7-3 0,0-9-2 15,-2-2-4-15,1-3 1 0,-8-5-3 16,-4-3-2-16,-2-1-3 0,-3-2 4 16,-10 0-5-16,-5-8-3 0,-10 7 3 0,-3 1-4 15,-2 6 4-15,-8 3 0 0,-2 8-1 16,-3 6 1-16,2 3-2 0,-5 9-2 15,1 3 1-15,4 2-2 0,-1 4 0 0,3 2 1 16,3 3-1-16,3 4-1 0,4 3-12 16,10 1-20-16,1 0-28 0,8 0-26 15,5 3-37-15,7-1-30 0,6 0-37 16,3 0-492-16,12-3 232 0,-3-2 152 0</inkml:trace>
  <inkml:trace contextRef="#ctx0" brushRef="#br0" timeOffset="-168008.57">19304 14459 48 0,'0'-6'201'15,"-2"-1"-5"-15,2 0-21 0,-2-2-18 0,0 1-14 16,2 1-14-16,-3-3-16 0,3 1-16 16,0-1-24-16,3 1-35 0,-1 1-35 15,2-2-40-15,0 3-32 0,2 1-33 0,2-1-295 16,-1 1 135-16,4 0 89 0</inkml:trace>
  <inkml:trace contextRef="#ctx0" brushRef="#br0" timeOffset="-167698.72">19518 14148 145 0,'-10'-8'229'0,"4"1"-3"0,0 1-8 0,2 1-18 16,-2-3-17-16,4 0-15 0,0 0-19 15,2-1-10-15,2 0-17 0,6-5-12 0,0 1-10 16,3 0-11-16,4 0 3 0,2-3-11 16,2 4-7-16,0-1-4 0,1 5-9 15,0-1-4-15,-1 5 1 0,-2 3-1 16,2 3 8-16,3 6 1 0,-4 8 3 0,4 5-7 16,-3 7 0-16,1 7-1 0,-2 5-7 15,-2 5-5-15,0 4-3 0,-4 2-2 16,1 2-7-16,-3-3-2 0,1-1-7 0,-2-1-2 15,-1 1 0-15,0-4-6 0,0-5-10 16,-1 1-26-16,0-5-25 0,-1-9-34 16,-2-1-36-16,2-1-41 0,-2-1-44 0,1-7-37 15,-1-2-639-15,-2-4 296 0,-2-4 196 16</inkml:trace>
  <inkml:trace contextRef="#ctx0" brushRef="#br0" timeOffset="-167550.86">19860 14580 95 0,'0'-15'156'0,"0"0"-18"16,2 0-7-16,0-2-16 0,5 0-13 15,1-4-17-15,5 0-32 0,-1 1-38 0,6-5-47 16,-4 0-260-16,5 2 99 0,-1-3 66 16</inkml:trace>
  <inkml:trace contextRef="#ctx0" brushRef="#br0" timeOffset="-167262.95">20182 14087 36 0,'-5'-7'246'0,"3"-3"-9"0,0 1-17 0,2-1-16 16,2 0-22-16,5-1-11 0,4-3-17 16,1 3-9-16,0 3-14 0,6 1-14 15,-1 1-4-15,2 6-8 0,0 2-10 0,-1 8 0 16,0 5-2-16,1 8-11 0,-4 7-7 15,-5 7-6-15,-1 2-8 0,-3 4-7 16,-2 1-2-16,-4-3 0 0,0 3 4 0,-2-4 5 16,2-8-1-16,-2 0-3 0,2-5-9 15,0-4-1-15,2-3-6 0,4-2-4 16,3-10 0-16,0-4-4 0,3-4-19 16,5-6-33-16,4-6-35 0,-2-3-46 0,7-4-45 15,6-6-45-15,6-3 1 0,19-11-9 16,2-4-613-16,7 3 275 0,-1-2 183 15</inkml:trace>
  <inkml:trace contextRef="#ctx0" brushRef="#br0" timeOffset="-166914.06">21187 13959 245 0,'-8'-1'243'0,"1"1"3"0,7 0-2 16,0 8-10-16,3 0-20 0,3 7-18 16,4-2-14-16,4 1-19 0,0 3-14 15,0-1-7-15,6-1-8 0,1 1-8 0,0-3-7 16,2-5-12-16,5-1-4 0,4-7-13 16,6-7-7-16,9-9-11 0,22-14-2 0,1-10-7 15,15-14-9-15,0-3-6 0,-3-6-3 16,-4-6-6-16,-1-1-6 0,1-2 1 15,-4 1-8-15,0 3 0 0,-2 4 0 16,-13 12-6-16,0 6 3 0,-5 4-6 0,-14 10 2 16,-9 5-4-16,-5 8 4 0,-5 1-10 15,-2 5-2-15,-2 0-5 0,-1 1-21 0,-2 0-27 16,-4 4-43-16,-2-2-56 16,-1 3-47-16,-5-3-53 0,0-3-759 0,-2-1 342 15,-6-3 225-15</inkml:trace>
  <inkml:trace contextRef="#ctx0" brushRef="#br0" timeOffset="-159022.35">12790 5592 23 0,'-123'44'75'0,"8"-7"-8"16,-19-1-2-16,-13 2-3 0,-11-1-2 16,-1-5-6-16,-3-1 5 0,-3-7-12 15,-1-5-2-15,1-6 0 0,9-5-5 16,5-10 2-16,9-8-1 0,11-5 1 0,4-9-5 15,13-7 10-15,10-7-2 0,9-6-5 16,10-9-1-16,22 6 0 0,6-11-10 0,7-3 9 16,11-6-5-16,7-3-3 15,10-3 0-15,8-3-6 0,8-2-3 16,16-4 2-16,14-3-7 0,16-24-2 0,13-6-4 16,14-6 7-16,31-32-5 0,20-1-4 0,13 5-1 15,9 9 0-15,11 4 1 0,16 4-1 16,13 3-4-16,18 8 1 0,10 0 2 15,-5 9-8-15,0 7 3 0,9 6 1 0,4 11 2 16,-2 10-3-16,-5 16 2 0,-46 17-3 16,-6 13 5-16,-7 12-5 0,-12 8 6 15,-26 14-2-15,20 13 0 0,-12 11 0 0,-6 15-2 16,-8 12 5-16,-11 15-1 0,-6 11 2 16,-9 8 1-16,-9 10-5 0,-6 17 8 15,-10 11-3-15,-6 6 1 0,-9 6-10 16,-9 6 12-16,-7-4 1 0,-11-1-1 0,-7-5 0 15,-12 6 0-15,-9-9-5 0,-7 5 9 16,-7 0-2-16,-13-7 4 0,-7-7-4 16,-10-6-7-16,-7-8 1 0,-6-8 2 15,-6-8-2-15,-11-5-1 0,-9-8 3 0,-11-4-4 16,-8-9-6-16,-8-4 1 0,-4-8 3 16,-2-8-13-16,3-7-6 0,11-5-30 0,24-11-28 15,8-12-36-15,19-4-367 0,19-9 161 16,11-9 107-16</inkml:trace>
  <inkml:trace contextRef="#ctx0" brushRef="#br0" timeOffset="-157775.1">24834 5869 114 0,'13'19'111'0,"-9"-4"-1"0,0 2 3 16,1 2-15-16,-3 6-4 0,0 2-9 16,0 4-8-16,3 1-5 0,-3 2-4 15,-2-4-13-15,2-3-3 0,0 0 1 16,-2-5 10-16,2-2 11 0,-2 0 14 0,2-7 7 15,-2-3 0-15,0 0-7 0,-2-6-8 16,2-4-7-16,0 0-6 0,0 0-5 16,0-24-6-16,0 8-6 0,2-5-5 15,2-3-5-15,0 1-3 0,4-2-7 0,2 0-2 16,0 0-1-16,2 4-3 0,1-2-7 16,4 4 0-16,0 3 0 0,1-1-2 15,0 9-1-15,-1 0-3 0,0 4 2 0,2 5-3 16,-2 2-1-16,0 5-3 0,2 5 3 15,0 0-1-15,-4 5 0 0,2 1-2 16,-4 1 0-16,1 3 1 0,-4-2-2 0,2 0 14 16,-4-2 1-16,-2-4-1 0,3 0-2 15,-5-2-1-15,0-1-1 0,0-2 0 16,-2-4-1-16,1-3 3 0,-3-3 0 0,0 0-1 16,0 0 1-16,0 0-2 0,2-21-1 15,0 6-3-15,4 2-1 0,1-4-3 16,3-3 1-16,4 2-3 0,0 0 0 15,2 1-1-15,2 2-1 0,1 1-4 0,-1 5 6 16,0 2-5-16,-2 2 2 0,2 4 0 16,-2 2-2-16,1 4 2 0,3 2-2 15,-6 1 1-15,3 5 0 0,0 4-1 0,-2-1-3 16,-3 3-13-16,-1-1-25 0,0 3-24 16,-3 0-39-16,2 1-27 0,0-3-31 15,-4-5-46-15,0 3-462 0,2-4 228 0,-4-6 150 16</inkml:trace>
  <inkml:trace contextRef="#ctx0" brushRef="#br0" timeOffset="-157601.54">25969 6163 35 0,'2'4'130'15,"2"2"-5"-15,1 5-13 0,-1-1-7 0,0 5-9 16,0 1-12-16,0 1 0 0,0 2-23 15,-2 1-2-15,3 1-14 0,-2-1-40 0,-1 1-42 16,0 0-271-16,-2-1 105 0,0-4 69 16</inkml:trace>
  <inkml:trace contextRef="#ctx0" brushRef="#br0" timeOffset="-156987.98">26396 5951 104 0,'0'19'126'0,"0"0"-10"16,0 2-1-16,0 4-11 0,0 1-16 0,2 1-6 15,-2 2-10-15,0-7-5 0,2 2-4 16,-2-6-8-16,0 1-2 0,0-3 11 15,0-1 6-15,0-4 4 0,2 0-4 16,-2-7-8-16,0-1-6 0,0-3-6 0,0 0-6 16,5-16-4-16,-2 7-5 0,1-7-4 15,2 1 0-15,0-5-5 0,4-1 1 16,-1 1-7-16,4-1 1 0,-3 2-2 16,3 0-3-16,0 2-1 0,2 3-4 0,-3 0-1 15,3 3 0-15,-2 3 1 0,-1-1-3 16,3 4-4-16,-2 3 3 0,0 2 3 15,-3 0-1-15,6 5-3 0,-4-3 0 16,0 7 1-16,1-1-2 0,0 0-2 0,-4 3 2 16,3-1 3-16,-4 0-4 0,4 1 1 15,-6-1-1-15,0-1 1 0,2-1-1 0,-4 0 0 16,3 0-1-16,-3-3 12 0,1-1 10 16,-1 0 4-16,-4-4-4 0,0 0 0 15,10-8-3-15,-6 3 0 0,3-5-1 0,-3-4-2 16,4 1-2-16,-1-4-1 0,2-2-4 15,-1-1 0-15,2-4-2 0,1 4 0 16,0 0-1-16,-1 3-3 0,-2 2 0 16,3 0-2-16,0 3-2 0,0 3 1 15,-1 1-3-15,0 4 3 0,2 2-2 0,0 4 2 16,-2 0-1-16,-1 4 0 0,4 1 1 16,-5 5-3-16,1-1 1 0,-1 5-1 0,-4-1 2 15,2 2-2-15,-4-1-10 0,2 4-17 16,-1-1-26-16,-3 0-27 0,0 3-30 15,0-2-24-15,0-3-39 0,-3 2-407 16,3 2 197-16,0-5 130 0</inkml:trace>
  <inkml:trace contextRef="#ctx0" brushRef="#br0" timeOffset="-156720.62">27364 6066 8 0,'13'1'76'0,"-1"7"-5"0,1-1 1 15,-3 3-5-15,-1 1 4 0,2 1-5 16,-3 1-5-16,0 2-2 0,-2-3-5 16,3 3 11-16,2-1 4 0,1-4-10 15,3 0-4-15,7-3-3 0,2-1-1 0,6-1-11 16,5-5-3-16,7-5-12 0,2-1-2 15,-1-1-28-15,5-5-15 0,1-1-18 16,-5-3-20-16,-1-4-18 0,-5-2-225 16,-6-5 102-16,-5-4 68 0</inkml:trace>
  <inkml:trace contextRef="#ctx0" brushRef="#br0" timeOffset="-156265.47">26860 4844 46 0,'-149'-8'119'0,"-17"8"2"16,-12 6 5-16,-9 8-5 0,-41 18 7 16,-3 10-1-16,-6 14 0 0,2 15 1 15,6 20 3-15,5 13-2 0,16 8 1 16,20 10-5-16,15 6-11 0,21 5-7 0,18 8-7 16,22 2-6-16,38-21-6 0,12 7-7 15,18 6-4-15,16-1-8 0,18-3-2 16,14 0-3-16,22-4-1 0,14-6-2 0,23 0 8 15,20-9-5-15,44 16-7 0,25-14-1 16,29-18-1-16,15-13-10 0,16-15-3 16,20-13-2-16,27-15-5 0,5-18-3 0,3-13-7 15,6-11 2-15,6-17-4 0,-1-12-3 16,-9-7-2-16,-22-13-8 0,-20-10 1 16,-22-8 2-16,-21-6-3 0,-15-16-4 15,-16-17 1-15,-15-9-4 0,-17-15-2 0,-16-7-3 16,-33 16-1-16,-7-8 1 0,-12-2-2 15,-12-3-2-15,-14-6 0 0,-14-5-2 16,-15-1 0-16,-13 3-1 0,-19 2 1 16,-10 12 1-16,-18 7-1 0,-12 11 0 0,-17 18 1 15,-17 14 0-15,-21 15-6 0,-21 19 0 16,-14 14 6-16,-13 18 1 0,-7 15 2 0,-4 15-6 16,-45 22-22-16,4 14-26 0,13 14-33 15,21 15-33-15,26 6-49 0,49-8-69 16,18 2-556-16,19 2 271 0,20-1 179 0</inkml:trace>
  <inkml:trace contextRef="#ctx0" brushRef="#br0" timeOffset="-155318.85">25266 9799 35 0,'-72'27'80'0,"-27"10"-2"0,-12 12 1 15,-7 7-6-15,-7 17 2 0,-34 26-1 16,3 6 9-16,5 7-5 0,3 10 11 16,-1 6 4-16,2 9 1 0,5 13-2 0,9 10-3 15,14 6-1-15,16 0-7 0,18-1-3 16,28-33-6-16,17 0-3 0,12-3-6 15,15 3-2-15,20 0-1 0,12-1-3 0,16-6-4 16,14 1 3-16,15-2-4 0,13-6-2 16,26 19-1-16,16-13-3 0,12-8 0 15,19-9-5-15,24-14-2 0,14-13-1 0,15-16-4 16,17-12 0-16,19-17 4 0,26-20-3 16,17-15-2-16,9-8-2 0,12-9 0 15,10-5-4-15,-4-3-2 0,-4-3 0 0,-10 0 1 16,-12-4-6-16,-10-5 3 0,-6-7 8 15,-7-6 12-15,-8-10 11 0,-6-3 5 16,-1-3-4-16,1-5-3 0,1-5-9 16,-9-8-5-16,-10-3 0 0,-10-6-1 15,-4-1-7-15,-9-4-3 0,-3-4-4 0,-14-4-3 16,-4-5-3-16,-13-2-3 0,-10-3 1 16,-11-4-1-16,-12-1-1 0,-13-2 3 0,-30 25 1 15,-8 0-1-15,-7-1-6 0,-7-2 0 16,-10-1 2-16,-8-2 1 0,-11-4-3 15,-4-3-1-15,-10-4-5 0,-9-2-1 16,-12 17 0-16,-5 1-2 0,-15 0-6 0,-10-17 3 16,-19-1-2-16,-23 4 0 0,-24 3 0 15,-48-17-1-15,-29 15-3 0,-17 11 2 16,-19 10-1-16,-24 15 4 0,-25 11-2 0,-25 12 3 16,-22 14-2-16,-20 17 4 0,-34 14 2 15,-26 17-4-15,-119 26 6 0,-9 22-5 16,9 23-1-16,2 17 3 0,-8 12-1 0,20 7 1 15,17 14-4-15,15 10-14 0,29 7-18 16,40 0-18-16,112-35-24 0,15-1-28 16,25-3-16-16,26-7-26 0,32-3-25 15,49-24-14-15,20-3-21 0,16-1-528 0,29-15 250 16,16-6 165-16</inkml:trace>
  <inkml:trace contextRef="#ctx0" brushRef="#br0" timeOffset="-154506.35">24972 11544 48 0,'0'0'132'0,"0"0"-18"0,0 0-9 16,12 14-7-16,-2-1-5 0,-2 5-10 16,4 2-9-16,-1 4-7 0,2 7-3 15,-1-1-8-15,1 4 0 0,-3 2-5 0,2-3-6 16,-4 2-11-16,-2-7 6 0,0-1-4 15,-2-2-5-15,-2-6 0 0,3 0 12 0,-3-4 2 16,-2-4 0-16,0-3-7 0,-5-6-2 16,5-2-3-16,0 0 2 0,-8-21-4 15,4 3-2-15,4-3-5 0,0-5-3 16,2-2 2-16,0-5-3 0,4-1-3 0,1 1 0 16,0 5 0-16,3 3-1 0,-2 0-2 15,3 4 1-15,-1 5-7 0,4 0-1 16,0 7 0-16,0 3 4 0,2 6-4 0,1 2 1 15,2 3 0-15,0 5 0 0,-1 5-2 16,6 2 0-16,-1 6 3 0,-1 1 1 16,-4 4-3-16,2-2 0 0,-6-1-1 15,-1-4 0-15,0-2-1 0,0 0 0 0,-5-6 14 16,-2-1 0-16,-2-6 0 0,-2-3-1 16,-2-3 6-16,0 0-2 0,-2-16 0 15,0-2-3-15,0 1 1 0,-2-8-5 16,6-1 0-16,-2-4-2 0,2 1 0 0,4-6-3 15,1 1-3-15,2 3 0 0,-1 5 2 16,2 3 0-16,1 3-3 0,2 2-3 16,-1 3 1-16,1 6 1 0,4 6-1 0,-4 2 3 15,1 4-2-15,2 4-2 0,0 4 1 16,-1 3 0-16,0 4 0 0,-2 1 1 16,-3 0-4-16,1 4 2 0,0 2-16 0,-5-3-23 15,0 3-33-15,0-1-26 0,1 4-25 16,-3-6-32-16,1 1-447 0,-1-4 203 15,-2-2 135-15</inkml:trace>
  <inkml:trace contextRef="#ctx0" brushRef="#br0" timeOffset="-154155.36">26176 11489 56 0,'6'7'76'16,"1"0"-3"-16,0 4-10 0,-1 0-4 15,0 1-1-15,0 1-1 0,0 1-9 16,1-2 0-16,0 4-2 0,-1-3 0 0,2 2-5 16,-2-2 0-16,5 1-8 0,0-1 2 15,0 0-7-15,3 1 0 0,2-1-3 0,-2 2-2 16,0-2-1-16,2 2-2 0,-2-2-3 15,-1 2 11-15,-3 0 5 0,2-2 13 16,-6 0 6-16,0 3 0 0,-6-1 7 16,0 2 5-16,-6-2-4 0,-8 4-1 0,0 1-5 15,-9-1-5-15,-5-1-6 0,-2 0-4 16,-1-4-5-16,-1-1 0 0,4-6-15 16,3 1-32-16,2-3-45 0,4-3-45 15,4-2-405-15,2-3 172 0,5-1 115 0</inkml:trace>
  <inkml:trace contextRef="#ctx0" brushRef="#br0" timeOffset="-153984.43">26701 11771 90 0,'2'7'87'0,"0"-1"-33"0,0 0-53 0,0 1-80 16,0-1 26-16,1 0 19 0</inkml:trace>
  <inkml:trace contextRef="#ctx0" brushRef="#br0" timeOffset="-153188.5">26620 11346 40 0,'0'0'155'0,"0"0"-1"0,0 0-6 15,10 22-3-15,-2-9-9 0,0 2-5 16,3 6-15-16,2 3-7 0,-3 3-7 0,5 3-7 16,-1-2-11-16,-2 2-6 0,0 0-8 15,-2-5-7-15,1-3-11 0,0 2 2 16,-3-6-9-16,-4 0 3 0,3-3 3 0,-1-2 0 16,0-1 12-16,-4-5 0 0,0-1-5 15,1-5-5-15,-3-1-9 0,0 0-2 16,0 0-2-16,-3-22-5 0,3 6-8 0,0 0 1 15,0-5-5-15,3-6-2 0,-1 0-1 16,5 1-2-16,-1-1-4 0,2 2-4 16,0 3 1-16,1-2-2 0,4 5-1 0,-3 2-2 15,3 4 1-15,0 4 0 0,0 1-3 16,1 2 1-16,-2 4 3 0,2 4-3 16,0 0-1-16,1 4 1 0,-2 1-2 15,0 1 0-15,-1 1 2 0,-1 1 0 0,0-2-1 16,-1 1-3-16,-2-3 3 0,-1 0 0 15,2-1-2-15,-3-2 2 0,0 2 2 16,-2-5-1-16,-4 0-1 0,11-8-1 0,-5-1 2 16,0-2-3-16,3-5 1 0,0-3 0 15,1-2-2-15,2-2 0 0,4 0 0 0,1-2 0 16,-1-1 0-16,2 2 0 0,-4 5 0 16,4 3-1-16,-4-2-1 0,3 5-2 15,0 2 0-15,0 4 2 0,-3 1 0 16,2 4 1-16,-2 4 0 0,1 1 0 15,0 3 2-15,0 4 0 0,-1-1-1 0,0 9-1 16,-2-2 1-16,0 4-6 0,-1-1-17 16,0 1-21-16,-1-1-25 0,1 1-28 0,-1-2-26 15,-1-2-35-15,0-3-24 0,-1-1-479 16,0-5 224-16,0 1 148 0</inkml:trace>
  <inkml:trace contextRef="#ctx0" brushRef="#br0" timeOffset="-152828.22">27751 11241 102 0,'2'-4'124'16,"-2"4"-3"-16,4-4 2 0,-4 4 7 15,0 0-3-15,6 12-1 0,-1-3-9 16,-3 1-3-16,3-1-8 0,1 5-8 16,0-3-6-16,3 3-8 0,1-4-8 0,0 5-5 15,4-6-8-15,-2 1-4 0,3-1-5 16,2-3-6-16,0-2-5 0,0-1-8 0,0-3-16 15,-3-2-11-15,2-2-22 0,-2-3-14 16,-1-1-16-16,0-2-8 0,-5 2-1 16,3-5-5-16,-7 2 11 0,2-1-5 15,-2 2 8-15,-2-1 6 0,0 1 4 0,0 2 3 16,-2 1 7-16,0 1 11 16,0 6 13-16,0 0 4 0,0 0 7 0,0 0 9 15,0 0-5-15,-10 18 7 0,10-5 2 16,-2 3-1-16,2 4-1 0,0 1-2 0,0 2-1 15,0-1-1-15,2 5-3 0,-2-1-2 16,2 1 1-16,0 0-4 0,0-3-24 16,0 0-36-16,0-4-38 0,0-3-41 15,4 0-340-15,-2-5 160 0,2-5 105 0</inkml:trace>
  <inkml:trace contextRef="#ctx0" brushRef="#br0" timeOffset="-152652.34">28388 11347 51 0,'5'10'136'15,"-3"1"-9"-15,0 2-14 0,0-1-8 16,-2 4-11-16,0 1-10 0,0 0-7 0,0 0-8 16,0 2-29-16,-2-2-41 0,0-1-41 15,0-3-249-15,-1 1 99 0,6-6 66 16</inkml:trace>
  <inkml:trace contextRef="#ctx0" brushRef="#br0" timeOffset="-151902.04">28509 10799 66 0,'0'0'151'0,"-4"13"-6"16,1-3-10-16,3 1-12 0,0 1-8 16,3 3-11-16,-1 0-6 0,2 0-7 0,-2-2-6 15,0-1-6-15,0-1-5 0,0-3 3 16,0 2 7-16,1-3 12 0,-3-2 4 16,0-5-14-16,0 0-4 0,0 0-13 15,15-13-6-15,-11 1-8 0,2-1-3 0,0-4-8 16,5-2-6-16,0-1-5 0,-1-1 1 15,3 0-7-15,2 2-1 0,0 0-6 16,1 4-2-16,2-1-2 0,-2 5-2 0,1 3 0 16,0 2 1-16,0 6-4 0,-2 0 1 15,2 6-3-15,-3 2 1 0,2 2-3 16,-2-1 3-16,1 7-1 0,-2-1 0 16,0 2 0-16,-3-4-4 0,0-1 1 0,2-1-1 15,-4-1 1-15,0 1-1 0,1-3 2 16,-3-1 1-16,0-4-1 0,1-3-5 15,-7 0 2-15,15-6 0 0,-9 2 1 16,2-6-4-16,2-1 0 0,0-3 1 0,0-1 0 16,0-4-2-16,1 0-2 0,0 0 2 15,-1 0-2-15,1 1 1 0,-1 5 0 0,-1-1 0 16,2 3-1-16,-1 2 0 0,0 3 2 16,1 5-3-16,2 1 3 0,-5 1 0 15,3 3 2-15,2 2-1 0,-2 2 0 16,1-1 1-16,-2 5-1 0,-1-3 1 0,2 1 1 15,-1-1-1-15,1 1 0 0,-1-3-1 16,-1 1-2-16,0-2-1 0,1-2-10 16,2-4-10-16,0 0-9 0,0-3 0 0,0 0-1 15,1-2 0-15,-2-3 3 0,2 2 2 16,-7 0 6-16,4 0 2 0,-4 0 0 16,2 0 2-16,-2 1 7 0,0 2-4 15,0-2 5-15,-2 4 3 0,3-2 9 16,-7 3 8-16,15 4 5 0,-7-2 6 0,5 4 5 15,1 1 2-15,4-1-3 0,0 3 1 16,2-1 0-16,1 5-2 0,0-5-3 0,-2 4-1 16,1-3-2-16,-6 1 1 0,-2-1-2 15,1-1-2-15,-2 0 2 0,-2-1-2 16,-5 1-1-16,-6 0-3 0,-3-1-15 16,-1-1-32-16,-3-2-42 0,-3 0-45 0,1-1-45 15,-1-2-561-15,0-2 247 0,-2 0 164 16</inkml:trace>
  <inkml:trace contextRef="#ctx0" brushRef="#br0" timeOffset="-151770.95">29453 10569 28 0,'4'-13'129'0,"3"1"-9"0,3-1-16 0,0 0-12 16,6 2-8-16,2 0-18 0,1 3-46 15,1-1-42-15,-2 2-190 0,2 3 72 16,-4-2 48-16</inkml:trace>
  <inkml:trace contextRef="#ctx0" brushRef="#br0" timeOffset="-151626.24">29975 10626 104 0,'2'15'174'16,"6"2"-13"-16,-6-1-18 0,2 3-17 15,-2 0-9-15,0 0-13 0,0 1-13 0,-2 1-30 16,0 3-53-16,-2-2-63 0,0-1-297 15,0 0 120-15,-4 0 79 0</inkml:trace>
  <inkml:trace contextRef="#ctx0" brushRef="#br0" timeOffset="-151024.93">30230 10284 83 0,'0'0'181'0,"2"-3"-12"16,-2 3-9-16,0 0-18 0,10 18-9 16,-5-5-15-16,-1 1-6 0,0 6-14 15,3-1-9-15,-3 0-6 0,0 0-12 16,2-2-5-16,-4 0-4 0,2-1-8 0,0-1-6 15,2-2-3-15,-4-1-4 0,0-5 9 16,2 0-5-16,-2-2-3 0,-2-5-6 16,6 0-1-16,-6 0-7 0,8-13 1 15,-1 1-3-15,1-1-5 0,1-3-8 0,1-5 1 16,1 0-1-16,-1-2-2 0,4 2 0 16,-4 0 0-16,2 1-3 0,-1 2-1 15,0 5 0-15,-1 0-3 0,1 5 0 0,-1 3 1 16,1 2-3-16,2 6 6 0,-3 2-2 15,3 3-4-15,0 5 4 0,-1 2-2 16,1 2-1-16,-2 1 0 0,0-1 2 0,-3-2-3 16,0 0 1-16,0-1 0 0,-1-1 2 15,0-2-1-15,-1-1 2 0,-2-1 7 16,0-3 0-16,-2-3-3 0,2 0-2 0,-4-3 3 16,0 0-3-16,5-12-2 0,-3 5-1 15,0-3 3-15,0-1-4 0,2-3 0 16,1-1-3-16,1 0 2 0,-2 2-3 15,1 0 2-15,-1 1-1 0,0 5 0 0,0-1-2 16,2 3 1-16,0 0 1 0,-6 5-1 16,0 0 1-16,18 12 0 0,-12-3 2 15,0 1 0-15,1 3-2 0,-1 0-1 0,1 4-3 16,-1-2-21-16,0 3-32 0,3-3-20 16,-1 2-29-16,0-3-27 0,1 1-12 15,0-3-21-15,3-4-393 0,-2 0 190 0,8-2 125 16</inkml:trace>
  <inkml:trace contextRef="#ctx0" brushRef="#br0" timeOffset="-150734.32">31167 10050 58 0,'4'16'120'0,"-4"-6"-7"0,5 7-2 0,-3 3-2 16,5 4-2-16,-1 2-7 0,0 1-3 15,6 5-4-15,2-1-6 0,0-2-5 0,1 1-7 16,2-4-4-16,0-3 3 0,-1-4-1 16,0 0-6-16,0-4-5 0,2-3-3 15,-4-3-4-15,1-1-3 0,-2-6 3 16,-2 0-5-16,-11-2-4 0,12-8-4 0,-10 4-4 16,-2-3-5-16,-4-1-5 0,-2 2-3 15,-4-1 0-15,-4 1-10 0,0 2-8 16,-3 2-21-16,0 0-18 0,2 2-35 0,1 0-23 15,0 2-30-15,4 2-33 0,-1 0-376 16,5 1 180-16,2 1 119 0</inkml:trace>
  <inkml:trace contextRef="#ctx0" brushRef="#br0" timeOffset="-149936.12">27023 12547 129 0,'0'-6'187'0,"0"6"-9"0,0 0-10 0,11-7-9 15,-3 6-9-15,-8 1-8 0,17 3-6 16,-6 2-11-16,1 4-12 0,1 0-10 16,-1 4-2-16,2 5-7 0,0 1-8 15,-4 2-11-15,4 0-4 0,-4 0-6 0,-2 0-6 16,1 0-5-16,-5-2-6 0,2-5-1 16,-1 3-5-16,-1-4 1 0,3-1 0 15,-5-1 3-15,0-2 3 0,0-3-2 0,-2-3-5 16,0-3-4-16,0 0-7 0,0 0-2 15,-8-27-4-15,8 8-1 0,0-1-5 16,2-5-5-16,2-2 1 0,2-1-4 0,4-1-1 16,4 1-6-16,0-1 4 0,5 4-1 15,0 3-1-15,2 1-2 0,1 5 2 16,-2 3-1-16,2 2-1 0,-1 3 0 0,1 4 0 16,-4 2-2-16,4 2 3 0,-4 4-1 15,1 0-2-15,1 3 1 0,-2 5 1 16,-2-5-1-16,0 7 1 0,-3-5-1 15,0-2 1-15,0 1 0 0,-5 2-2 16,0-4 7-16,0-2 5 0,2 1 12 0,-4-2-3 16,0-3-4-16,-6 0 2 0,8-11-3 15,-4 2-2-15,3-1-2 0,-1-3-3 0,3-2-1 16,-1 2 1-16,3-4-4 0,3 1-2 16,-2 3 2-16,0 2-3 0,0 1 2 15,2 0 0-15,0 5-5 0,-1 2 3 0,-1-2 1 16,4 7-6-16,-2 2 5 0,1 2 1 15,0 1-3-15,-3 3 2 0,3 1 1 16,-2 3-1-16,2-1 1 0,-1 4-8 16,0-2-23-16,0 1-34 0,-3-1-38 0,-1-2-43 15,3 2-48-15,0-4-69 0,1 0-558 16,2-5 277-16,2-5 183 0</inkml:trace>
  <inkml:trace contextRef="#ctx0" brushRef="#br0" timeOffset="-149704.16">28615 12078 20 0,'23'-20'143'0,"3"7"-9"0,-4 1-8 0,2 5-9 16,-3-1-4-16,-1 6-4 0,0 1-4 15,0 2 2-15,-2 5-6 0,1 2-1 16,1 5-8-16,-4 2-4 0,0 0-8 15,-4 5-9-15,-2 1-6 0,-3-1-7 0,1 4-9 16,-3-1-5-16,-1-1-33 0,0 3-47 16,1-2-43-16,-3-2-52 0,-2-2-375 15,-2 0 172-15,-1-1 114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49:02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27173 11544 6 0,'0'0'8'0,"-2"-16"0"0,2 16 1 16,0 0-2-16,0 0 0 0,-2-6 0 0,2 6-3 16,0 0 2-16,0 0-1 0,2-4-1 15,-2 4 2-15,0 0-5 0,0 0-4 16,-2-6-1-16,2 6-21 0,0 0 9 15,2-6 5-15</inkml:trace>
  <inkml:trace contextRef="#ctx0" brushRef="#br0" timeOffset="3008.46">23497 6241 1 0,'-115'28'91'0,"1"-1"-1"0,14-8-2 16,1-6-5-16,2 1-3 0,4-9 6 15,14-5 0-15,-10-5-7 0,9-9 0 0,-1-5-2 16,10-8 0-16,3-8-8 16,5-9-1-16,5-10-7 0,3-5-3 0,-4-21-3 15,6-8-16-15,11-6 10 0,4-10-3 16,6-4-6-16,4-1 1 0,5 0 1 0,5 18-7 15,6 0 0-15,4-2-5 0,0-2-6 16,3-3-3-16,-1-4-7 0,6-2 1 0,0-4-2 16,2 3-4-16,4-22 1 15,-1 23-1-15,3 2-1 0,2 4-3 0,2 3-4 16,2 2 3-16,-2-1-3 0,6 7-2 16,-1-3 1-16,3 4 2 0,2 1-6 0,1 4 1 15,5-4 1-15,4 5-2 0,-1-1-3 16,11-10 1-16,8 4 1 0,4 3-3 15,5 4 6-15,14 6-3 0,9 3-3 16,9 5 3-16,13 3-1 0,12 5 4 0,4 3-6 16,10 7 1-16,1 6-1 0,4 2 1 15,3 4-4-15,6 6 9 0,4 3 2 0,7 8-7 16,-1 5 7-16,1 6-1 0,-9 8-1 16,-9 8 0-16,-7 5 0 0,-7 7 4 15,-14 7 5-15,-4 11-4 0,-10 8 2 16,-4 10-6-16,-7 6 5 0,-8 12 3 0,-6 9 0 15,-7 4-3-15,-9 13 1 0,-8 4 1 16,-5 6 1-16,-10 5-4 0,-8 4-5 0,-6 10 16 16,-7 5-3-16,-7 3-4 0,-10 5 5 15,-3-2-2-15,-7-4 1 0,-6-5 1 16,-9-3-3-16,-4-5 2 0,-8 3-5 16,-10-3 5-16,-3-5 1 0,-4 0-4 0,-7-3 0 15,-7-5 2-15,-12-3-4 0,-9-9 1 16,-6-1-1-16,-1-5 2 0,-1-4-1 0,0-5-7 15,3-5 8-15,2-3-1 16,7-9 1-16,5-3-1 0,7-8-7 0,14-11 2 16,7-6 1-16,5-2-6 0,9-9-6 15,11-6-3-15,6-7-3 0,5-1-8 0,2-4-11 16,4 2-5-16,0 0-6 0,4-5-19 16,-1 1-12-16,-2-4-16 0,4 0-4 15,-1 0-17-15,1-3-314 0,-3 0 146 16,2 0 95-16</inkml:trace>
  <inkml:trace contextRef="#ctx0" brushRef="#br0" timeOffset="9362.04">6707 15289 39 0,'-6'2'132'0,"1"2"-15"0,-1-2-5 0,6-2-4 15,-4 5 4-15,4-5 9 0,0 0 2 16,0 0-5-16,0 0-4 0,32-7-4 16,-11 1-3-16,5-10-4 0,12-5-2 15,21-15-3-15,10-1-7 0,21-17 0 0,11-3-5 16,3-2-3-16,0-2 1 0,3 0-6 16,-3-2-2-16,-2 4-3 0,-3 1-8 15,-6 5-2-15,-20 10-8 0,-6 3-4 0,-5 6-3 16,-16 9-7-16,-10 4-1 0,-6 6-3 15,-7 1-2-15,-2 5-2 0,-2-3 0 16,-4 4-6-16,0-1-1 0,0 3-4 0,-7 2-2 16,3-1-2-16,-7 1-4 0,-2 2-5 15,-2 2-14-15,0 0-20 0,0 0-22 16,-21 11-18-16,6-4-21 0,-6 8-15 16,-7-4-27-16,-4 8-5 0,-7 2-16 0,-19 14-11 15,-5 2-2-15,-3 0-9 0,-3 3-401 16,-8 1 194-16,-8 9 129 0</inkml:trace>
  <inkml:trace contextRef="#ctx0" brushRef="#br0" timeOffset="9683.42">6838 15421 16 0,'-27'31'82'0,"5"-9"-6"16,6-1-1-16,6-8-6 0,-2-1 0 16,8-3 9-16,2-5 7 0,6 0 5 15,-4-4-6-15,0 0 4 0,34-17 9 16,-6-1-8-16,8-8 1 0,21-10-1 0,12-10-3 15,23-7 0-15,8-2-5 0,-1-1-1 16,2-3-5-16,1 0-5 0,-2 5-2 16,-5-2-6-16,-4 6-2 0,-17 8-6 0,-7 2-3 15,-1 6-7-15,-15 9 0 0,-13 4-5 16,-6 3-6-16,-5 4 0 0,-3 2-1 16,-5 1 3-16,0 3-1 0,-2-1-5 0,-5 3 0 15,1 1-1-15,-2 2-2 0,-3-2-4 16,-2 1-2-16,-1 4 0 0,-5 0-3 0,0 0-2 15,10 4-7-15,-10-4-4 0,-2 8-15 16,0-3-14-16,0 3-17 0,0-1-21 16,0 1-18-16,0 0-20 0,-1 1-33 15,-1-5-30-15,2 2-462 0,0-2 212 0,0 2 141 16</inkml:trace>
  <inkml:trace contextRef="#ctx0" brushRef="#br0" timeOffset="10609.11">15026 10637 123 0,'2'8'193'0,"4"-2"-9"0,7-3-8 15,2-1-9-15,6-2-11 0,11-3-10 0,6-1-9 16,13-6-11-16,6 0-9 0,25-5-10 15,1-2-8-15,2-2-10 0,1 0-11 0,-1 0-6 16,-5 0-6-16,-2-1-7 0,-5 3-6 16,-14 2-6-16,-13 4-6 0,-6 2-4 15,-3-1-4-15,-1 3-6 0,-9-1-15 16,-4 2-21-16,-2 2-23 0,-1 1-23 0,-6-1-25 16,0 2-19-16,-4 2-16 0,-4 2-23 15,-6-2-14-15,0 0-10 0,-24 19-350 0,-2-6 175 16,-15 8 114-16</inkml:trace>
  <inkml:trace contextRef="#ctx0" brushRef="#br0" timeOffset="10821.21">15636 10719 445 0,'-66'38'3'0,"3"-2"18"16,3 3 18-16,5-5 20 0,12-7 11 0,9-5 12 15,9-5 13-15,6 0 12 0,6-7 14 16,5 2 9-16,6-5 3 0,4-1 0 16,4-1 0-16,7-5-6 0,8-3-12 15,6-1-12-15,10-6-8 0,11-3-10 0,1 0-7 16,4-1-10-16,-2 0-8 0,2-3-2 15,0 1-9-15,-3 3-5 0,-3-3-4 0,-1 1-4 16,-8 4-10-16,-3 1-14 0,-3-2-22 16,-8 3-21-16,0 2-27 0,-3-1-26 15,-2 2-29-15,-4 3-22 0,-5-1-23 16,0 0-20-16,-6 2-434 0,-4 2 208 0,0 0 137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49:18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24202 6625 6 0,'-38'-16'52'0,"1"1"-1"0,1 0 5 16,2 4-3-16,-4 0 4 0,1-1 5 0,-10-3 3 16,-4 3-8-16,-2 3 4 0,-4-3-5 15,-20 1-1-15,-5 0-6 0,-1 2 6 16,-3-1-3-16,-4 2 0 0,-1 4 3 15,-2 2-7-15,0 2 4 0,2 5-8 0,0 4 4 16,3 1 2-16,1 3-5 0,0 4 1 16,2 2 1-16,3 4-5 0,-5 3-4 15,2 2 0-15,3 3-1 0,-2 2 0 16,1 1-3-16,4 4-2 0,1 0 3 0,2 0-4 16,4 2-10-16,2 2 7 0,7-1 1 15,2 2-2-15,3 0 0 0,3 5 3 0,4 0-1 16,5 2-6-16,6 4-1 0,3 0 0 15,3 1 4-15,7 5-2 0,2 2 6 16,4 3-1-16,1 4 2 0,8 2-3 16,6-7 2-16,4-3-2 0,4 22 3 0,8 0-1 15,4-1 1-15,8-4-2 0,5 0-1 16,7-5 0-16,15 16 1 16,7-9-3-16,7-6 3 0,9-1 1 0,3-7 5 0,10-3 5 15,2-6-1-15,0-3-4 0,4-5 2 16,-15-11 3-16,5-6-1 0,4 1-2 15,-1-4 1-15,7-4-2 0,4-5-3 0,0-4-3 16,7-9-4-16,4-3 0 0,0-7-4 16,4-3-5-16,16-8 0 0,-5-3-4 15,-22 0-2-15,0-3 1 0,14-6-12 0,-22 1 0 16,-2-1 1-16,0-4 0 0,-6 0 0 16,-1-3-2-16,-3-2 0 0,-3-3 0 15,-2-2-1-15,-2-3 0 0,-3-2 0 0,-2-2-2 16,-4-5 2-16,-5-4 2 0,-2 0-3 15,-5-5-1-15,-7-3 0 0,-3 2 0 16,-7-5-3-16,-7 1-1 0,-6-1 0 0,-10 8-4 16,-9 6 5-16,-6-5-4 0,-7-12-1 15,-10-1-3-15,-8 0 1 0,-7 2 5 16,-7-2-5-16,-16-8-1 0,-3 4 1 16,-7 3 2-16,-1-2-1 0,-5 6 1 0,-2 5 2 15,0 2 1-15,-7 6 1 0,-1 6 0 16,8 12 0-16,-5 1-1 0,-5 5 1 0,-2 5-2 15,-4 5 1-15,-2 3-1 0,-2 2 1 16,-3 7 1-16,0 1 2 0,1 4-1 16,2 4 1-16,-2 4-1 0,3 2-3 0,0 3-3 15,1 3-2-15,4 1-6 0,2 2-6 16,5 0-9-16,1 3-11 0,5 3-10 16,2-2-10-16,17-3-17 0,9 0-12 0,2 2-9 15,3-2-7-15,10-2-12 0,1-1-9 16,0 2-12-16,4-2-373 0,5 1 176 15,2-3 116-15</inkml:trace>
  <inkml:trace contextRef="#ctx0" brushRef="#br0" timeOffset="1181.72">22532 8559 12 0,'0'0'31'15,"0"0"-5"-15,0 0-2 0,0 0-5 16,0 0-1-16,0 0-3 0,0 0-1 16,0 0-1-16,0 0-5 0,-2 8 2 0,2-8-2 15,0 0-1-15,0 0-1 0,0 0 0 16,0 0-1-16,0 0 1 0,0 0-1 16,0 0-2-16,0 0 1 0,0 0-2 0,0 0 2 15,0 0-3-15,0 0 3 0,0 0 1 16,0 0 0-16,0 0 0 0,0 0-2 0,0 0 1 15,0 0 1-15,0 0 1 0,0 0 1 16,0 0-1-16,0 0 1 0,0 0 1 16,0 0 3-16,0 0-3 0,0 0-1 15,0 0 0-15,0 0 2 0,0 0-1 0,0 0 3 16,0 0-3-16,0 0 2 0,0 0-2 16,0 0 2-16,0 0 0 0,0 0 0 15,0 0-2-15,0 0-1 0,0 0 3 0,0 0-1 16,0 0-1-16,0 0-2 0,0 0 1 15,0 0-2-15,0 0 0 0,0 0 1 16,0 0-4-16,0 0 0 0,0 0 1 16,0 0-2-16,0 0-5 0,12 0-10 0,-12 0-13 15,0 0-5-15,0 0-115 0,12-2 50 16,-12 2 33-16</inkml:trace>
  <inkml:trace contextRef="#ctx0" brushRef="#br0" timeOffset="14021.92">8690 16114 46 0,'-8'2'43'0,"8"-2"-3"15,-6 2-5-15,6-2 0 0,0 0 4 16,0 0 3-16,0 0-2 0,16 5 4 0,0-1 3 15,2-4 1-15,6 0 0 0,7 0 6 16,12 0-5-16,3-5 2 0,12 1-2 16,1 0-9-16,26-8 10 0,1 3-2 15,3-4-1-15,2 0-16 0,2 0 5 0,0-4 3 16,0 7-6-16,-2-2-5 0,-8 1-7 16,-17 5 0-16,-9 2-4 0,-13 2 4 15,1 0-2-15,-11 2 6 0,0 0-10 0,-5-3 5 16,-5 3-2-16,-4 0-5 0,2 0 9 15,-3-3-2-15,-4 3 6 0,0 0-1 16,-5 0-6-16,-2 3 4 0,-2 0-4 16,-6-3 2-16,3 2-4 0,-3-2-9 0,-11 8-8 15,1-3-7-15,-5 1-3 0,-4 1-17 16,-6-1-6-16,-3 4-9 0,-6 2-3 16,-4-3-3-16,0 4-3 0,-4 0-2 15,-2 4-2-15,-3-1 0 0,0-3 1 0,0 5-2 16,-1 0 3-16,1 2 3 0,-2-3 8 15,3 1 0-15,1 1 4 0,1-1 0 0,0 1 5 16,1 0 3-16,1-4 2 0,8 1 3 16,3 1 5-16,-1 0 0 0,2 0 5 15,3-2 4-15,3-5 3 0,3 1 7 16,2-1 7-16,2-1 3 0,2-2 3 0,2 2 2 16,1-4 6-16,2 3 6 0,-2-2-2 15,4-4 1-15,2 4 7 0,2-6 0 16,4 0 7-16,0 0 11 0,0 0 1 15,0 0-7-15,28-14 6 0,-8 6-4 0,12-9 7 16,0 0-9-16,13-4 3 0,16-12 2 16,4-1 2-16,5-2-6 0,2-2-4 15,0 1-2-15,0 3 1 0,0 6-6 0,-6-5-4 16,-12 12-2-16,-9 3-1 0,-7 7 1 16,-4-3-5-16,-4 3-4 0,-3 0-1 15,-3 5-3-15,-4-1-1 0,0 1 0 16,-5-1-1-16,-1 1 0 0,2 5 2 0,-6-5-2 15,0 2 2-15,-2 2 1 0,2 0-3 16,-2-1-1-16,-2 0 5 0,0 3 0 16,1-3 2-16,-7 3-8 0,0 0 2 0,8-4-2 15,-8 4 1-15,0 0 1 0,0 0-5 16,0 0-6-16,0 0 4 0,0 0-3 16,0 0-5-16,2-4-8 0,-2 4-12 0,0 0-3 15,0 0-6-15,0 0-12 0,0 0-4 16,0 0-7-16,0 0-6 0,0 0-6 15,0 0-10-15,-19 11-11 0,15-11-6 16,4 0-15-16,-12 6-273 0,5-6 130 0,0 2 85 16</inkml:trace>
  <inkml:trace contextRef="#ctx0" brushRef="#br0" timeOffset="15230.65">8718 17821 9 0,'0'0'1'0,"8"0"-5"0,-8 0 1 16,0 0 1-16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49:45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19052 3911 18 0,'10'15'21'0,"-4"0"-1"16,-4 3-2-16,-2-4 0 0,-4 4 1 15,0 0 2-15,-4 0 0 0,-1 3 0 0,-1 0-1 16,1-2 1-16,1 2-3 0,1-4 0 16,1-2-3-16,6 3 5 0,0-1-6 0,4-1 1 15,5 2 0-15,4-1-1 0,3-2-1 16,3 2-1-16,7-2 0 0,-1 3 0 16,-2-3 1-16,1-1-3 0,-3 0 1 15,0-1-1-15,0 0 4 0,-4 2-2 0,0-2 2 16,-4-1 8-16,-3-3 12 0,-2 2 7 15,-2 0 10-15,-4 1-5 0,-4 0 3 16,-6-1-1-16,-4 2-6 0,-5 0-7 16,-4-1-1-16,-4 0-4 0,-1-3-3 0,-4-1-3 15,5-3 4-15,-1 1-5 0,6-4-7 16,-2-2-9-16,6-2-18 0,3-2-21 16,4-3-15-16,5-1-17 0,4-4-14 15,2-3-196-15,7-4 93 0,6-2 62 0</inkml:trace>
  <inkml:trace contextRef="#ctx0" brushRef="#br0" timeOffset="246.09">19680 4171 73 0,'4'5'109'0,"-4"-5"-13"0,0 0 3 16,0 0-6-16,0 0 6 0,0 0-8 16,-23-9 0-16,19 2-11 0,-2 0-10 15,1-4-5-15,3 1-13 0,2-6 0 0,2-1-14 16,5-4-19-16,6-1-23 0,9-2-20 16,10-4-30-16,19-9-30 0,5 2-243 15,5 2 111-15,4 2 73 0</inkml:trace>
  <inkml:trace contextRef="#ctx0" brushRef="#br0" timeOffset="607.62">20356 3699 3 0,'-7'15'41'15,"3"3"-4"-15,2-4-3 0,2 0-5 16,4-1-1-16,0 2-4 0,5-5 0 0,-1-2-2 16,5-1-2-16,1-3-3 0,2-5 2 15,0-5 3-15,4-3-6 0,1-4 0 16,0-8-4-16,0-1 1 0,0-2-2 0,-2-2-1 16,-2-2-1-16,0-1-2 0,-4 0-1 15,-1-3-3-15,2 3 3 0,-6 4-4 16,2 1 0-16,-4 3-2 0,3 4 4 0,-5 2-5 15,3 3 1-15,-1 3 0 0,-2 3 2 16,3 6 2-16,-7 0 4 0,12 10 7 16,-8 3 1-16,0 4 0 0,-2 10-1 0,1 10-2 15,0 6 2-15,-1 12-1 0,2 2-2 16,0 24-13-16,0-17-28 0,4 12-154 16,3-4 62-16,0-11 42 0</inkml:trace>
  <inkml:trace contextRef="#ctx0" brushRef="#br0" timeOffset="4680.91">24225 10778 44 0,'0'-6'41'15,"0"6"-9"-15,0 0-8 0,0 0-13 0,-9-7-12 16,5 6-8-16,4 1-40 0,-12-5 17 16,2 5 11-16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06:15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19413 9926 16 0,'2'18'51'0,"-2"-1"1"16,0 0-2-16,-2 0-4 0,0 0-8 15,0-1 5-15,-4 1-2 0,0 0 1 16,0 3 3-16,-6-2-4 0,2 0 5 0,-2-2-2 16,-3-3-2-16,-3-1 3 0,0-2 1 15,-4-5-1-15,1-3-4 0,-6-4 0 16,-8-5-4-16,-2-4-4 0,-10-8 5 16,-12-11 3-16,0-3-5 0,1-8-3 0,3 0 1 15,3-5-3-15,5-6 4 0,3-3-6 16,3-6 1-16,7-5-5 0,7-3 0 15,4-2-2-15,2-1 2 0,7 0-4 16,8 7-2-16,4 8-4 0,6 0 4 0,8-18-2 16,0 1-2-16,9 5 2 0,9 5-10 15,4-2 7-15,6 8-1 0,7 3-2 0,1 1-1 16,3 8-1-16,-1 1-9 0,1 6 12 16,-4 11-1-16,-5 5-3 0,0 4-4 15,3 3 7-15,1 4-5 0,-1 5 3 16,-1 2-1-16,3 4-10 0,1 2 8 0,10 5 0 15,1 6 3-15,16 4-3 0,-4 7 0 16,-3 2 0-16,-3 6 1 0,-5 5 3 0,-3 3 2 16,-4 10 5-16,-11 0-3 0,-4 4 4 15,-6 7 5-15,-7 0 2 0,-7-5 5 16,-6-3-1-16,-6 6-1 0,3 17-5 16,-7-8 3-16,-6-9-4 0,-5 17 3 15,-1-3-1-15,-7 0 2 0,-4-2-1 0,-2-3 2 16,-7-3 4-16,-4 1-2 0,2-5-1 0,-8 1-4 15,-3-5 5-15,2-3 2 0,-2-4-4 16,-1-5 5-16,6-9 1 0,4-4-6 16,-3-3-1-16,1-3-1 0,0-4-2 15,3-5-6-15,-1-4 0 0,0-2-1 0,2-7-3 16,1-3-2-16,-3-1-6 0,0-6-11 16,-3-4-13-16,4-2-6 0,1-2-17 15,2-4-11-15,3 0-21 0,2 0-16 16,2-2-27-16,5 2-23 0,4 0-34 0,-2 0-404 15,4-2 197-15,-3 1 129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51:16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13887 6016 33 0,'-6'-12'101'15,"-3"3"-3"-15,-2-2-8 0,-1 0-4 16,-3 4-10-16,-4 0-1 0,-4-1-8 16,-7 4-1-16,-6 2-6 0,-7 4-1 0,-3 4 3 15,-11 4-5-15,-15 6-5 0,-2 3-6 16,4 5 5-16,1 2-7 0,5 3 4 16,5 1-2-16,4 5-4 0,10-5 0 0,9-2 0 15,4 6-1-15,4 1-1 0,6 1 3 16,4 4-1-16,4 1-1 0,5 1-3 15,7-3 6-15,4 5-13 0,11 4 7 0,4-1-1 16,10 14-1-16,13-1-2 0,3-8 1 16,7 0-3-16,8-6-2 0,3-5-6 15,0-4 0-15,5-6 0 0,2-6-1 0,-8-7-2 16,-6-6 1-16,5-6-4 0,5-3-1 16,25-6-1-16,0-9-2 0,6-4 1 15,-2-4-4-15,20-9 1 0,-6-5 0 0,-22 4-4 16,-2-4 3-16,-12-7-5 0,-5 1 0 15,-9-2 1-15,-8-4 1 0,-9-4-2 16,-12 3-4-16,-12 1 2 0,-7 1-5 16,-7 3 0-16,-8-6 3 0,-7 2-3 0,-15-15 0 15,-7 4 1-15,-5 6-1 0,-11 5 1 16,-5 3-3-16,-7 4 0 0,-3 5 2 0,-1 6 1 16,-5 3-2-16,0 3 0 0,-2 8-1 15,10 2 2-15,7 4 0 0,0 3 0 16,2-1 0-16,9 2-2 0,1 4 3 15,3 0-3-15,6 2-1 0,2-2 4 0,4 4-6 16,3 0-1-16,1 1 2 0,7 1-2 16,2 0-5-16,0 3-6 0,5 3-18 15,-1 1-8-15,6 2-10 0,3 2-25 0,4 5-11 16,4 0-31-16,3 5-19 0,6 6-393 16,4 5 181-16,6 3 120 0</inkml:trace>
  <inkml:trace contextRef="#ctx0" brushRef="#br0" timeOffset="735.31">14190 7374 65 0,'-34'-4'87'0,"0"2"-6"0,0 4-1 15,0 0 1-15,0 2-5 0,-6 3-3 0,-15 5 3 16,-19 9-6-16,-7 1 4 0,2 9-10 15,-6 2-3-15,-13 11-9 0,3 1 2 16,1 5-1-16,8 0 2 0,18-3-5 16,4 0 0-16,5 6-5 0,9 0-2 15,5-2 1-15,7 2-4 0,10-7-4 0,10-5 1 16,5 2 1-16,6-7 0 0,7 4 2 16,4-3 4-16,10 0-1 0,8 3-1 0,19 8-2 15,7-7 0-15,14-2-1 0,5-7-6 16,6-3-2-16,5-8-4 0,0-4 3 15,2-8-3-15,-9-5 0 0,-6-6-3 16,26-4-3-16,0-7-2 0,0-6-3 0,3-5 0 16,13-13-2-16,1-7-4 0,-4-3 0 15,-3-7 0-15,-6-4-4 0,-6-2 0 16,-8-5 1-16,-11-1-3 0,-17 9 3 0,-11-4-5 16,-5-2 6-16,-11 2-2 0,-10 10-1 15,-10 6 1-15,-6 8-2 0,-10-1-1 16,-8-3-1-16,-9 5 2 0,-7 2-4 0,-16-2 0 15,-12 5-3-15,-6 6 1 0,-2 6-3 16,5 7 3-16,7 7 1 0,-1 1-3 0,6 4-1 16,-4 2-8-16,0 2-15 0,12 2-18 15,3 0-24-15,6 3-23 0,7-2-16 16,3 5-9-16,5 1-16 0,6 3-398 16,2 4 181-16,5-2 119 0</inkml:trace>
  <inkml:trace contextRef="#ctx0" brushRef="#br0" timeOffset="8099.13">23177 8797 29 0,'0'0'29'16,"0"0"-2"-16,0 0-2 0,0 0 0 0,0 0-3 16,0 0-1-16,0 0-3 0,0 0-3 15,0 0-1-15,0 0-2 0,0 0 1 16,0 0-2-16,0 0-2 0,0 0 1 16,0 0-3-16,0 0 0 0,0 0-2 0,0 0 1 15,0 0-1-15,0 0 2 0,0 0-3 16,0 0 1-16,0 0-1 0,0 0 1 15,0 0 1-15,0 0-2 0,0 0 0 0,0 0-1 16,0 0-2-16,0 0 2 0,0 0-1 16,0 0-2-16,0 0 0 0,5 4-1 15,-5-4-6-15,0 0-4 0,0 0 0 0,0 0-3 16,0 0 1-16,4 3-15 0,-4-3-65 16,4 4 31-16,-4-4 21 0</inkml:trace>
  <inkml:trace contextRef="#ctx0" brushRef="#br0" timeOffset="13132.18">20908 7406 37 0,'-4'-6'63'15,"4"6"-5"-15,0 0-4 0,0 0-5 0,-4-1-2 16,4 1-7-16,0 0 10 0,0 0-1 16,0 0-4-16,0 0 1 0,0 0 0 15,8 12 1-15,-6-6 2 0,2 1-2 16,0-2 0-16,0 2-2 0,4 1-3 0,-4 2-3 15,2-3-1-15,0 6-4 0,0-2 7 16,1 0-1-16,-1 0-6 0,0 1 0 16,-1-4-1-16,-1 1-4 0,0-2 2 0,3 1 10 15,-3-4 7-15,4-2 4 0,2-2-1 16,8-8-10-16,5-3 6 0,9-5-1 16,10-7-8-16,19-10-6 0,7-8-6 0,7 1 4 15,18-11-4-15,-2 2-3 0,-2-1-1 16,-18 7-11-16,-1 4 7 0,-5-1-5 15,-7 4 1-15,-13 8-4 0,-11 4 3 0,-5 5-1 16,-6 4 3-16,-2 0-2 0,-1 3 2 16,-4 1 1-16,-3 1-3 0,0 1 0 15,-3 2 1-15,-3 1-4 0,-3 0-5 0,0 2 3 16,-2 2-6-16,-2 2 3 0,0 0-12 16,0 0-13-16,0 0-26 0,0 0-20 15,0 0-28-15,0 0-30 0,0 0-28 16,-12 18-341-16,9-13 168 0,1 3 110 0</inkml:trace>
  <inkml:trace contextRef="#ctx0" brushRef="#br0" timeOffset="14221.78">23130 8625 21 0,'4'10'75'0,"1"-2"-4"15,-1 0 0-15,1 3 0 0,1 1-3 16,-2-4 3-16,4 3-4 0,-2-4 0 15,4 3 9-15,-2-2 1 0,0-5 7 0,7-3 6 16,2 0-6-16,6-6 3 0,3-3-7 16,5-6 0-16,9-8-5 0,18-12-4 15,-3-3-5-15,4-4-7 0,1-1-5 0,-3-5-2 16,1 0-3-16,4 2-5 0,-3-1-4 16,-4 1-5-16,0 2-4 0,-3 4 2 15,-15 8-6-15,-5 7 4 0,-6 4-2 16,-4 1-8-16,-2 3 0 0,-3 4-4 0,-3 0 1 15,0 1-3-15,-2 2-5 0,-2 1 3 16,1 0-1-16,-2 3-4 0,-3 1-3 0,0 1 1 16,-2 0-4-16,1 2-12 0,-5 2-21 15,0 0-24-15,0 0-16 0,0 0-17 16,0 0-22-16,0 0-21 0,-5 15-409 16,1-9 183-16,0 0 122 0</inkml:trace>
  <inkml:trace contextRef="#ctx0" brushRef="#br0" timeOffset="16486.29">25355 10229 14 0,'0'0'40'0,"0"0"-1"16,0 0 12-16,0 0-2 0,0 0-1 16,0 0-1-16,7 14 2 0,-7-8 2 15,2-1 2-15,-2 3 2 0,2 1 2 0,-2 1 1 16,2-3-9-16,0 4-3 0,0-3-4 15,0 3 6-15,-2-4-1 0,2 0-6 16,-2-1 11-16,4 0 4 0,-2-1 10 0,5-4 14 16,-7-1-3-16,21-10-4 0,-4-5-6 15,6-4-1-15,9-6-6 0,4-6-6 16,15-11-3-16,2 1-2 16,2-1-4-16,2-2-7 0,3 4-2 0,-4 0-5 0,1 2-5 15,1 4-2-15,-5-1-1 0,-11 7-4 16,-6 5-4-16,-5 4 0 0,-3 2-3 15,-3-1 0-15,-3 5 0 0,-6 2 1 0,4-1-3 16,-6 3-2-16,-1-1 0 0,0 2-1 16,-2 1 0-16,-3 1-4 0,2 0 3 15,-4 3-2-15,4-2-8 0,-4-1-7 0,0 1-22 16,-2 4-24-16,2-4-27 0,-6 5-19 16,7-6-24-16,-7 6-22 0,0 0-341 15,0 0 166-15,0 0 110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05:12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19181 10603 4 0,'-13'0'77'16,"2"-2"-8"-16,-1 0-1 0,1 4 0 16,-3 0-5-16,-4 2 9 0,2 1-5 15,-6 3-7-15,1 1-2 0,-4 9-4 0,0-2 2 16,-3 3-3-16,2 6 0 0,-3 5 1 16,3 2-2-16,1 2-6 0,2 2-4 15,2-1 2-15,7-2-1 0,2 4 1 0,4 1 2 16,4 6-5-16,4-1 1 0,6 7-3 15,8 0-7-15,12 16-1 0,10-3 1 16,9-4-5-16,3-4-3 0,9-3-8 16,4-4 5-16,5-9-2 0,2 0-5 0,6-5-1 15,2-5-1-15,-1-4 1 0,0-7 0 16,0-2-5-16,-12-7 0 0,-5-4-4 0,-1 0 3 16,-5-5-5-16,7-6 0 0,-1 0 2 15,-1-4-7-15,-2-5 2 0,13-7-3 16,-9-7 1-16,-4-3-6 0,-6-7 2 0,-12 4 2 15,-7-1 2-15,-2 1 4 0,-7-5 1 16,-4 0 3-16,-6 1 4 0,-5-1 2 16,-6 1 2-16,-4-3 8 0,-9-6 3 0,-14-12 3 15,-5 2 0-15,-7 5 2 0,-7 2 6 16,-3 2-4-16,-1 6 2 0,-1 1 0 16,-2 4 0-16,-5 4-2 0,4 2-3 0,3 7-2 15,4 1-5-15,1 4 0 0,-3 3-4 16,3 2-2-16,-3 1 1 0,3 3-5 15,5 1 3-15,1 2-6 0,6 5 2 0,2-1-7 16,-1 2-9-16,3 4-18 0,2 0-20 16,1 5-25-16,1 1-25 0,6 1-24 15,-4 5-33-15,5-1-404 0,2 0 189 16,0 3 124-16</inkml:trace>
  <inkml:trace contextRef="#ctx0" brushRef="#br0" timeOffset="868.77">21386 12941 52 0,'-10'-2'96'0,"-1"-3"4"0,-2 4-8 0,-1 1-1 15,-4 4-7-15,-4 3-8 0,-6 7 1 16,-3 5 1-16,-6 7-4 0,-9 16-4 0,-1 4-1 16,3 3-3-16,6 5-3 0,2 1-3 15,6 4-3-15,11-8-2 0,7-5-3 16,4 4-4-16,6-5-2 0,12 7-4 16,8 15-4-16,8-1 2 0,9-4-5 0,12-1 15 15,6-5-2-15,8-6-10 0,5-5-7 16,8-7-4-16,2-5-6 0,7-8-6 15,0-8-9-15,-4-7-11 0,-8-10 5 0,-10-6 4 16,15-6-4-16,-6-12 2 0,-7-5-1 16,-6-5 2-16,-5-8-5 0,-8-4 3 15,-8-7-5-15,-9-9 5 0,-8-4-3 0,-5-6 2 16,-12 1-1-16,-11-11-1 0,-8-4-2 16,-8 3 2-16,-20-15 3 0,-12 11 7 15,-9 1-2-15,-6 14 11 0,-6 7 1 16,-2 8 1-16,12 17-1 0,-1 8-7 0,-2 2 5 15,1 10-4-15,7 8 3 0,8 7-1 16,7 3-1-16,-2 4-7 0,-1 6-14 16,3 5-24-16,1 2-31 0,7 4-25 0,2 2-37 15,7-2-435-15,1 6 191 0,4-2 125 16</inkml:trace>
  <inkml:trace contextRef="#ctx0" brushRef="#br0" timeOffset="1405.16">19011 13529 120 0,'-18'10'147'0,"-4"4"-12"15,1 10-3-15,-7 8-9 0,6 8-5 16,-10 19-5-16,6 10-10 0,3 5-3 15,5 0-10-15,6 4-9 0,8-11-2 0,6-8-8 16,15 20-10-16,6-7-7 0,11-4 0 16,9-2-5-16,7-10-12 0,5-6 3 0,6-8-4 15,3-11-5-15,3-9-3 0,-5-15-3 16,-7-7-2-16,0-11 0 0,13-16-6 16,-11-11 2-16,-10-11-2 0,-9-15 0 0,-12-13-4 15,-16-7-2-15,-8-8 4 0,-12-1-7 16,-20-16 1-16,-11 5-1 0,-9 8 2 15,-18 11-3-15,-17 8-1 0,-14 16 2 16,-7 14 1-16,-6 9-11 0,21 17 12 0,-2 8-4 16,6 7 1-16,18 6 1 0,11 4-8 15,5 5-22-15,13 3-26 0,8 1-35 16,7 4-31-16,3 4-37 0,10 0-413 0,12-2 192 16,0 0 126-16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06:08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16679 2192 4 0,'6'-7'118'0,"1"-1"-9"16,1-2-9-16,1 1-9 0,1 0 0 16,0-5-7-16,4 3-9 0,-2 0 4 0,3-6-8 15,-2 3 1-15,1-1 8 0,-1 0-9 16,-3 1 11-16,-1-1-4 0,-2-1 1 0,1 1 3 16,-4 0-1-16,-2 1-4 0,-2-3-4 15,0 6-12-15,-4 0 2 0,0 1-6 16,-6 3-4-16,-4 2-5 0,-5 10-5 15,-6 2-4-15,-8 11-4 0,-23 17-7 0,-3 5-3 16,0 8 0-16,-1 7-2 0,5 2 1 16,7 3-3-16,7-4-1 0,7 2-1 0,16-11-3 15,7-3-1-15,9-6-2 0,6 0 2 16,7-1-1-16,7 1-3 0,8-2 1 16,6-6 0-16,6-3-2 0,5-8 0 15,5-1-2-15,5-10-2 0,8-5 1 0,24-8 0 16,0-7-3-16,-1-9-3 0,-3-6-4 15,12-19 4-15,-24 3-2 0,10-23-1 0,-9-4-1 16,-11-7-1-16,-8-6-1 0,-15 9-2 16,-8-5 0-16,-6 6 2 0,-6 0 0 15,-6 12-1-15,-8 14 1 0,-2 5-1 0,0 2 3 16,-4 6 8-16,0 3 4 0,0 6 6 16,0 1 3-16,-1 8-3 0,-2 3 0 15,1 5-4-15,0 8-3 0,6 0 5 0,-17 19-5 16,6 5 1-16,1 12 0 0,-3 8 0 15,1 7 2-15,-4 21 2 0,2-1-3 16,6-10-3-16,2-9 2 0,0 0 1 0,4-5-2 16,4-6 0-16,-2-1 2 0,6-4-2 15,-4-2 2-15,2-4-2 0,0-4 0 16,2-2 3-16,0-6-3 0,3-3 1 16,1-4-1-16,5-3 0 0,0-5-2 0,4-4 1 15,0-5-3-15,3-4 6 0,-2-1-6 16,4-3-2-16,-3 1-1 0,-3 0 0 0,0 2 1 15,-3 1-3-15,-3 2 1 0,1 2-2 16,-2 4 3-16,1 2 1 0,-2 0-3 16,0 5 1-16,2 3 1 0,-2 1-4 15,1 4 5-15,0-1-1 0,2 1 0 0,-1 4 0 16,1-2 2-16,2 1-2 0,-1-3 2 16,4-1-2-16,-2 2 1 0,-1-4 1 0,3-3-1 15,-2-1-2-15,4-1-3 0,-2-4 3 16,1-2 0-16,1-4-5 0,4-2 1 15,-2-5 1-15,5-3-4 0,-3-2 1 16,-1-2-6-16,-2-4 0 0,1 2 0 0,-6 4 0 16,-1 0 3-16,0 0-1 0,-4 6 1 15,-1-1-1-15,-2 2-1 0,1 2 3 16,-2 4-2-16,-1 2 3 0,-6 2-1 0,10 6 1 16,-6 0 1-16,3 1 4 0,1 4-4 15,-1 1 3-15,4-2 2 0,-1 3 0 16,2-1-3-16,4 1 2 0,-2 1 0 0,1-5 2 15,0 1 2-15,2-1 0 0,-3-3-3 16,4-2 0-16,-4-2 1 0,1 0 0 0,-2-2 0 16,-3-4 2-16,3 0-1 0,-5-2 0 15,-3-3-3-15,-1-1 1 0,-4-3 0 16,-2-1-1-16,-3 2 2 0,-5-4-4 0,0 1 2 16,-1 2 1-16,-2-5 0 0,5 5 1 15,-1 1-2-15,3 0-3 0,-2 4 5 16,4-4 0-16,-1 3-4 0,3-3 1 15,7 3-1-15,-1-1-1 0,4-1 3 0,4 1-3 16,-1 1 6-16,6 1-6 0,2 2 4 16,1 4-2-16,-2 1 0 0,2 1 1 15,-2 3 1-15,1 3-3 0,5 2 2 0,-6 3-1 16,4 3 1-16,-3-3 0 0,0 4 0 16,-2 0 3-16,2 1 1 0,-2 1 0 15,0-2-6-15,-2 0-23 0,2 1-22 0,-3-3-30 16,2 2-27-16,0-4-30 0,-4 1-30 15,2-7-454-15,-2-1 211 0,-3-2 139 0</inkml:trace>
  <inkml:trace contextRef="#ctx0" brushRef="#br0" timeOffset="289.12">18395 1802 38 0,'9'2'89'0,"2"-2"-6"16,1-4-3-16,3 2-1 0,0-5-5 16,-2-1-9-16,-1-2 0 0,-2-1-5 15,0-2 4-15,-4-1-9 0,-2-1-3 0,-4 2-6 16,-2 0 1-16,-4-1-16 0,-3 3-3 15,-4 1-3-15,1 2 4 0,-4 5-7 16,2 3-2-16,-1 3-6 0,0 3-27 0,0 6-31 16,3 2-31-16,2 4-243 0,2 2 108 15,4 0 71-15</inkml:trace>
  <inkml:trace contextRef="#ctx0" brushRef="#br0" timeOffset="799.38">19346 2061 106 0,'2'-4'148'0,"-2"4"-7"0,2-5-13 0,-2 5-10 16,0 0-7-16,-8-4-13 0,8 4-11 15,-18 7-6-15,4 1-7 0,-1 3-9 16,-4 4-5-16,2 3-9 0,-4 2 1 0,4 5-13 15,-3 2 1-15,6-2-4 16,2 3-6-16,3-1 0 0,2-3-2 0,3 3-3 16,4-5 2-16,4 3-6 0,3-3-5 15,4-1 1-15,-1-4 1 0,4 0 0 0,4-3-5 16,-1-5 0-16,4-1-1 0,0-3-3 16,1-5 1-16,0 0 2 0,4-3-1 15,-1-5-1-15,1-2 1 0,1-3 0 0,-3 0 7 16,-4-3-1-16,0 1 8 0,-4-1 2 15,0-2 11-15,-4 4 8 0,-3-3 3 16,-3 4 1-16,-4 1-3 0,0 1-4 0,-4 3-1 16,-2 2-2-16,-3 3-4 0,-1 3-1 15,8 0-5-15,-17 6 0 0,4 2-4 16,3-1-3-16,2 2-4 0,-1 1 0 16,0 2-4-16,5 0 0 0,0 1 1 0,2 0 1 15,2 0 2-15,4-2 1 0,4 3 1 16,1-3-2-16,4 3 0 0,3-3 0 15,4-1-3-15,3-3-1 0,-2-1-4 0,4-2 3 16,-1 0-11-16,1-4-23 0,-1 0-33 16,6-6-36-16,-1 2-37 0,-2 0-29 15,1-3-40-15,-1-3-498 0,-1 0 235 0,-1-1 156 16</inkml:trace>
  <inkml:trace contextRef="#ctx0" brushRef="#br0" timeOffset="-91153.23">7522 6381 2 0,'-8'-8'97'15,"-3"-1"-12"-15,0 0 1 0,-1-3-4 16,-1 3-5-16,-2-4-10 0,-2-1-5 0,1 1 0 15,-4 0-4-15,4-1 3 0,-4 1-5 16,4 0 5-16,-1 1-1 0,-1 0 1 16,4 4-4-16,2-1-13 0,-2 1-3 15,2 1-6-15,1 1-1 0,2 0-9 0,1 3 4 16,2-3-9-16,-1 2-5 0,1 3 0 16,0-1-2-16,6 2 1 0,0 0-5 15,0 0-1-15,2 15 3 0,6-3-3 0,-1 1 0 16,5 7 2-16,3 5 1 0,2 4 4 15,5 7-2-15,-2 4-7 0,2 2 10 16,9 17 3-16,-5 2-2 0,-1 0-2 0,1 0 4 16,-6 2 2-16,-4-6 2 0,-6-5 2 15,-2 1 0-15,-6 4 5 0,-2 2 1 16,-6 22 3-16,-6 4 2 0,-12 1 2 16,-9 22-4-16,-5-2-2 0,-5 3 1 0,-7 1-2 15,7-3-7-15,3-5 0 0,12-22-5 16,3-2 1-16,6-6-5 0,6-15-1 0,7-7 1 15,6-6-1-15,2-3-3 0,2-1-3 16,9 6-3-16,3-6 6 0,6-3-7 16,6-1 8-16,5-4-2 0,3-4-1 15,4-3-4-15,1-2 2 0,1-2 1 0,-2-4-1 16,-3-1-5-16,-6-3 4 0,-1-1-4 16,-5-4 1-16,-4 4-1 0,-1-2 2 0,-4-1 2 15,-3 3 2-15,-3 3 6 16,-3 2 6-16,-5 6-1 0,-4 5 2 0,-7 8 1 15,-6 13 2-15,-10 19 2 0,-6 6 0 16,1 4 2-16,-13 14 1 0,9-15 2 0,1 0 1 16,-3-1-3-16,4-1 4 0,4-3-2 15,5 0 1-15,5-1 1 0,2-1-1 16,6 4-4-16,4-11-3 0,3-3-2 16,6 1-6-16,7 17 4 0,2-1-2 0,4 2-1 15,2-1 1-15,4 0-6 0,1 3 4 16,1 0-4-16,0 2 2 0,8 19-2 15,-9-16-1-15,5 20 4 0,-4-1-5 0,-3-14-3 16,-5 0 0-16,2 2 3 0,0 17 1 16,-2-18-3-16,-2-3 2 0,-1 2-4 15,2-3 0-15,0-1 1 0,1 2 1 0,2-4-1 16,-4 3-2-16,1-3 3 0,-4-1 1 16,-1-2-3-16,-3 0-1 0,-7-10 2 0,-5 12 0 15,-1-2 0-15,-9 0 1 0,-2-4-3 16,-7-4 0-16,-5-2 0 0,-5-3-2 15,-8-2 2-15,-5-3-2 0,-5-3 1 16,-1-3 1-16,-3-5-1 0,1-6-3 0,3-5 1 16,11-9 0-16,1-8-1 0,0-2-14 15,-1-7-15-15,5 1-28 0,5-7-35 16,1-4-40-16,2 0-46 0,4-6-69 0,0-6-580 16,3-3 280-16,2-4 185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07:02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9895 3499 69 0,'4'-13'91'15,"5"-2"-6"-15,5-4-12 0,8-4-4 0,3 3-3 16,9-5 0-16,4 0-8 0,2 1-5 16,3 5-3-16,-3 4-5 0,-4 3-4 15,-3 3-5-15,-5 5-6 0,-3 2 1 0,-1 4-4 16,0 4 5-16,-6 4-10 0,-1 0 4 15,-2 7-1-15,-7-1-6 0,-3 1-2 16,-5 2 4-16,-2 2-1 0,-5 3-2 0,-1 0-1 16,-3-1-3-16,-2 2-6 0,-1 0 8 15,-2-3-7-15,4 0-1 0,2-3 5 16,-1 0-10-16,0-1 13 0,7-2-11 0,0-1 5 16,2 0 0-16,6 0-4 0,2-1 3 15,7-3 1-15,6 3-4 0,3-1 7 16,9 0-5-16,3-1 0 0,4 1-4 15,0 0 3-15,5 1-1 0,-1 4 1 16,-4-6-2-16,-7 4 4 0,1 0-1 0,-4 4 4 16,-5-1 5-16,-6 0-1 0,-4 2 8 15,-7 0 2-15,-6-3-2 0,-6 6 8 0,-12 2-1 16,-2-1 3-16,-12 2 4 0,-7-2 3 16,-5-3 6-16,-1-1 4 0,-3-3-1 0,-5-6 2 15,0-1 1-15,-1-7-1 0,2-4 2 16,3-1-1-16,3-5 1 0,-3-3-2 15,5-4-1-15,8-3-7 0,3 1-5 16,3-4-6-16,4 0-1 0,7 2-4 0,5-1-5 16,0 0 0-16,6 2-5 0,4 1-1 15,2 0-1-15,2 4-3 0,0-1 3 0,4 0-4 16,0 3-3-16,0 2-1 0,2 1-1 16,2 0-4-16,-2 0-11 0,0 0-21 15,2 5-24-15,-1-1-28 0,1 2-36 16,-8 0-24-16,15 3-29 0,-6 1-487 0,-3-1 223 15,-2 2 148-15</inkml:trace>
  <inkml:trace contextRef="#ctx0" brushRef="#br0" timeOffset="916.8">11724 3796 31 0,'-2'-8'103'0,"-3"-3"-3"0,3 1-6 16,-4 0-6-16,-3-2 0 0,-1 1-6 0,-3-2-12 15,-5 3-1-15,-4 0-9 0,-6 2-12 16,-3 3 11-16,-5 5-13 0,-7 1 0 16,-1 5-12-16,-5 6-1 0,-1 4 2 15,3 3-3-15,5 5-4 0,2 1-6 0,5 1 0 16,5 3-3-16,12-2 2 0,8-7-3 15,3 3-6-15,2-4 1 0,7-1 0 0,5-5 3 16,4-1-7-16,1-6-2 0,8-2 3 16,3-7-7-16,7-4 0 0,1-5 4 15,7-9-3-15,2-3 0 0,-4-4-2 16,15-15 2-16,-7-1-3 0,-3-8-1 0,-5 0 2 16,-8 7 0-16,-10 1-1 0,1-2-5 15,-4 2 0-15,-4 7 2 0,-3 3 7 16,-4 3 3-16,0 5 8 0,-2 4-3 15,-2 3-5-15,-4 4 1 0,0 5-5 0,-2 4 9 16,-4 9-7-16,-1 5 5 0,-4 6 2 16,0 11 0-16,-3 14 0 0,-2 6-1 0,-3 21 3 15,4 7 0-15,4-1-3 0,9-8-1 16,4-8-1-16,4-4 3 0,6 0-7 16,5-6 3-16,4-5-2 0,2-3 3 15,4-3-4-15,-2-10 4 0,5-9-2 0,1 2-3 16,-1-9 0-16,1-3-1 0,3-6 0 15,-2-2-2-15,-2-6-2 0,0 1 1 0,1-7 3 16,1-3-1-16,-6 0-3 0,-4 0 1 16,-3 2-2-16,0 0 2 0,-4 2 1 15,-3 1-2-15,0 2-1 0,0 2 1 16,-2 3 1-16,-2 2 0 0,2 3-2 0,-6 0-2 16,8 10 1-16,-4-1 4 0,5 0-1 15,-3 4-2-15,5 2-1 0,0 3 5 0,1-3 0 16,1 4 0-16,4-2 2 0,-1 0 0 15,2-1-5-15,1 0 1 0,2 0 3 16,-4-3-11-16,4-1-28 0,-2-4-34 16,-2 1-46-16,2-8-379 0,-2 1 168 0,-3-5 111 15</inkml:trace>
  <inkml:trace contextRef="#ctx0" brushRef="#br0" timeOffset="1072.41">11936 3684 29 0,'16'-2'31'16,"-16"2"-22"-16,22 4-33 0,-8-1 8 0,3 3 6 16</inkml:trace>
  <inkml:trace contextRef="#ctx0" brushRef="#br0" timeOffset="2301.32">12312 3831 69 0,'6'11'67'0,"1"0"-2"0,-3 4-5 16,3 1-3-16,1 1-3 0,-2 3-7 0,2 1-1 16,0 1-7-16,-2-1-2 0,0-2-1 15,0 0-2-15,0-2-6 0,-2-1 1 16,3-3 0-16,0 0-4 0,-1-2 1 0,-2-1-1 15,0-2 4-15,0-5 6 0,3 1-5 16,-1-4-7-16,-6 0 0 0,15-5 2 16,-6-3-5-16,-1-2-2 0,2-1-4 0,1-2 5 15,0 1-7-15,-3-1-4 0,3-1 4 16,-1 3-3-16,1 0-1 0,0 2-3 16,-3 0-1-16,0 5 3 0,0 0-3 0,4 2 1 15,-4 4-1-15,2 2-1 0,-1 3 7 16,-1 1-8-16,3 1 2 0,-2 2 0 15,-1 1 0-15,-2-1 0 0,0 0-3 16,1-1-1-16,-2-3 9 0,1 1-4 0,-2-2 4 16,2-1-3-16,-2 0 2 0,2-4-2 15,-6-1 7-15,18-6-5 0,-8 1-3 0,1-5 3 16,3-3-6-16,4-2 3 0,-2 0-4 16,2-3 3-16,0-1 1 0,-1 5-3 15,3-4-1-15,-4 5 0 0,2 1-2 16,-4 0-2-16,-1 4 7 0,-1 3-2 0,1 2-4 15,0 3 2-15,1 1 2 0,2 1-1 16,-4 3-2-16,5 2 3 0,0-1 3 16,0-1-4-16,3 1 2 0,4 0-3 15,0-3 4-15,1 0-6 0,-1-3 3 0,5 0-2 16,1-3-2-16,0 0 3 0,-1-2 7 16,0-2-1-16,-3 0-10 0,-1-5 2 0,-1-1 2 15,-3-1 4-15,-2-1-7 0,-4 0 1 16,-3-2-2-16,-3 2 3 0,-4 0 1 15,-1 2-3-15,-4 1 6 0,-2 0-6 16,-3 3 2-16,-2 2 5 0,-1 1-1 0,0 3-2 16,-1 3 3-16,-1 5 0 0,1-1 7 15,-2 4-5-15,5 3 4 0,0 2 1 16,2-2-2-16,2 4 3 0,4 1-6 16,0 0 5-16,4 2-3 0,0-3 0 0,5 2 7 15,4 0-9-15,-2-2 0 0,3-2 1 16,2-1-1-16,0-1-5 0,0-4-15 0,-2-1-9 15,1-5-6-15,1-1-9 0,-4-1-1 16,3-5-1-16,-2-2 6 0,2-2-2 16,-2-2 5-16,0 3 4 0,-5-2-2 15,2-1 3-15,0 1 6 0,-4 1 5 0,0 1 6 16,0 1 3-16,-1 3 2 0,-3-1 2 16,3 2-2-16,-1 2 2 0,-6 2 3 15,0 0 1-15,15 6-1 0,-9-2 1 0,-2 2 0 16,2-1 1-16,-1-1 2 0,2 2-1 15,-3 0 5-15,0-1-4 0,0-1 5 16,2 0 0-16,-2-2 4 0,-4-2-1 0,11 0-2 16,-11 0 3-16,13-8-3 0,-5 2-2 15,1-3 1-15,1-1 5 0,3 1-11 16,-2-1 4-16,-1-1-2 0,0 3-1 0,2 0-3 16,-4 1-2-16,0 3 1 0,1 2 3 15,1 0 1-15,-10 2-1 0,20 4-2 16,-10 0-4-16,2 1 2 0,2 3 2 15,0 0 1-15,3 0-1 0,0-1 1 0,4 1 1 16,-1-5-6-16,2 3 6 0,2-2-6 16,1-2 5-16,1-4-1 0,2 0 0 15,1-3-6-15,3-7 10 0,0 0-6 16,-5-1 0-16,1-2 1 0,-4-1-2 0,-2-1 1 16,-5 1-3-16,0 0 6 0,-4-2-3 15,-5 5 2-15,-2 0 5 0,-2 2 1 0,-4 1-8 16,0 1 0-16,-2 1 4 0,0 1-7 15,0 1 6-15,-2 4 2 0,4 2 9 16,0 0-9-16,0 0 1 0,0 0 0 16,0 0-3-16,17 10 2 0,-4-3-3 0,3 1 13 15,6 2-15-15,3-1 2 0,5 4 7 16,0-1 3-16,-1 1-6 0,1 1 0 16,-7-3-1-16,0 1 1 0,-4-2-2 0,0 2 0 15,-6-3 0-15,-5 1 3 0,-1 1 6 16,-5-1-4-16,-4-1 6 0,-9 3-8 15,-1 0 1-15,-7-3 1 0,-5 3 1 0,1-3-5 16,-2-2 4-16,1 0-8 0,-1 1-26 16,1 1-25-16,6-6-33 0,-2-2-39 15,3 2-257-15,3-3 129 0,1-3 85 16</inkml:trace>
  <inkml:trace contextRef="#ctx0" brushRef="#br0" timeOffset="2936.19">15034 3718 72 0,'4'11'89'0,"0"2"-11"0,3 2-9 0,2-1-4 16,-3 0 3-16,4 2-11 0,-1-1-7 15,1-4-2-15,4 0-1 0,-2-1-9 16,2-2-1-16,2-3-1 0,-2 1-1 0,3-5-8 16,-2-1-3-16,0 0-1 0,1-1-4 15,0-5 2-15,0 2-2 0,-1-3 4 16,0-1-10-16,0 3-4 0,-3-3-1 0,2 0 3 16,-4 3-5-16,-2-1 0 0,1 0 2 15,-1 3-5-15,1 0 2 0,-3 0-1 16,-6 3 1-16,19 1 0 0,-9 4-3 0,4-2 0 15,-2 3 7-15,3 0-9 0,2-1 5 16,-2 3 3-16,1-3-9 0,0 1 11 16,-4 0-9-16,3-2 4 0,-4-2-6 15,-1-1 2-15,1 2 6 0,-1-6-1 0,-3 0-9 16,-1-1 5-16,1-2 6 0,-5-2-3 16,2 1 11-16,-2 1-3 0,-2-3 2 15,2 2-3-15,0-1 3 0,0 1-7 0,0-2 4 16,0 3-7-16,0-1 1 0,2 1 6 15,2 0-10-15,2 3-1 0,0-2 5 16,0 1 2-16,3 4-6 0,0 0 3 0,-1 0-5 16,3 3 1-16,-3 0 2 0,2 1-2 15,-2 1 8-15,0 1-7 0,-2-2-4 16,3 0 6-16,-2 1 1 0,-1-2-2 0,1 2-2 16,-3-1-1-16,2-3 2 0,1 1-1 15,0-1-2-15,1-1 9 0,-2 0-8 16,3-1 5-16,0-1-3 0,1 1-4 15,1-2-1-15,0 2 4 0,-2-4 0 0,1 3-1 16,0 1-2-16,0-2 0 0,-2 1 4 16,2 1-3-16,-1 1-12 0,0-3-22 15,0 3-33-15,-3-1-41 0,0-1-247 0,2-2 121 16,0-2 80-16</inkml:trace>
  <inkml:trace contextRef="#ctx0" brushRef="#br0" timeOffset="3070.13">15600 3320 130 0,'-18'-7'121'0,"6"1"-14"0,1 0-11 15,7 1-10-15,0 4-38 0,0-2-57 16,4 3-188-16,-4-6 67 0,4 6 44 16</inkml:trace>
  <inkml:trace contextRef="#ctx0" brushRef="#br0" timeOffset="3549.36">18995 2476 54 0,'-22'12'144'0,"-5"8"-17"16,-7 11 0-16,-10 21-7 0,-5 3-4 15,5 9-10-15,-7 20-7 0,4 4-8 0,2 3-3 16,14-12-13-16,3-2-7 0,7 6-5 15,4-3-5-15,11-1-6 0,8-10-2 16,6 11-4-16,10-5-8 0,6-7-21 0,8-8-23 16,9-6-50-16,7-10-55 0,-5-12-354 15,-1-12 158-15,-2-11 105 0</inkml:trace>
  <inkml:trace contextRef="#ctx0" brushRef="#br0" timeOffset="3931.36">19250 3360 60 0,'5'-8'118'0,"1"2"-8"15,5 4-7-15,-1-1-10 0,6 3-5 16,0 0-9-16,-1 5-2 0,2 0-7 16,-2 4-4-16,-3 1-5 0,1-1-12 15,-4 4 2-15,-1 1-8 0,-4-1 3 0,-2 2-2 16,-2-1 4-16,0-3 3 0,0-2-1 15,-2 1 2-15,0 0 9 0,2-3 5 16,-2 0-2-16,2-2-2 0,0-5-4 0,0 0-8 16,0 0-2-16,0 0-8 0,0 0-7 15,17-18 1-15,-6 7-7 0,-3-2 0 16,3 0-4-16,-1-1-2 0,0 3-4 16,0 0-5-16,-4 1 5 0,2 2-7 0,-4 1 1 15,2 1-6-15,-2 3 3 0,1 0-2 16,-5 3 1-16,9 10 1 0,-3-3-5 15,-2 3 3-15,2 3-5 0,1 2 5 0,-1 3-1 16,5-2 1-16,0 5-1 0,-1 0-10 16,4 1-31-16,0-2-29 0,0 1-50 15,1-3-53-15,0 1-416 0,0-4 198 0,-3-6 132 16</inkml:trace>
  <inkml:trace contextRef="#ctx0" brushRef="#br0" timeOffset="4384.42">20059 3640 109 0,'9'2'144'0,"-9"-2"-12"15,0 0-11-15,0 0-15 0,6 4-4 16,-6-4-12-16,0 0 0 0,8 4-10 15,-6-2-11-15,-2-2 1 0,4 3-9 0,-4-3-4 16,0 0-6-16,5 4 0 0,-5-4 1 16,0 0-8-16,0 0 0 0,5 4-3 15,-5-4-4-15,0 0 0 0,0 0-5 16,0 0-3-16,2 4-3 0,-2-4 0 0,0 0-3 16,0 0-4-16,0 0-2 0,0 0 2 15,0 0-3-15,0 0-5 0,0 0 1 16,0 0-1-16,0 6-3 0,0-6 2 15,0 0-1-15,0 0-1 0,0 0 1 0,0 0-11 16,0 0 9-16,0 0 0 0,0 0-3 0,0 0 3 16,0 0-3-16,0 0-1 0,0 0 2 15,0 0-2-15,0 0 1 0,0 0 0 16,0 5 0-16,0-5-3 0,0 8-2 16,-2-2 8-16,0 1-1 0,-3 5 0 15,2-2-1-15,-3 7 3 0,2-3-2 0,-2 4 2 16,-3 3 1-16,1-3-35 0,0 2-56 15,1-5-68-15,-2 0-435 0,3-1 199 0,0-3 131 16</inkml:trace>
  <inkml:trace contextRef="#ctx0" brushRef="#br0" timeOffset="5296.92">20044 3606 73 0,'-6'6'104'16,"1"-2"-9"-16,-1 3-8 0,2 1 6 16,-4 1-12-16,2 4-8 0,-1 1 6 15,-2 3-2-15,3 0-10 0,0 3 0 0,0 4-6 16,1-2 2-16,3 0-13 0,0 2-2 16,2-3-1-16,-2 2-6 0,4-2-6 0,0-1-4 15,0-2 1-15,3-2-5 0,-5 0 3 16,4-1-6-16,-2-5 3 0,0 1 15 15,0-4 6-15,2-3-6 0,0-4-6 16,-4 0 1-16,6-11-2 0,2-2-5 0,-4-1-5 16,0-4 0-16,2-3 0 0,-4-2-3 15,4 1-12-15,-4 1 0 0,0 1 9 16,-2 1-8-16,3 2-1 0,-1 3 3 0,0-1-2 16,0 5-2-16,-2-2-3 0,2 2-1 15,-2 2-1-15,3 4 2 0,-3 4-5 16,0 0 2-16,0 0 2 0,0 0 1 0,8 15-2 15,-6-8 1-15,2 7 1 0,3-2 1 16,-3 2-5-16,0 2-26 0,0-1-34 16,0 0-51-16,3-2-53 0,-2-1-375 15,1-5 182-15,0 3 121 0</inkml:trace>
  <inkml:trace contextRef="#ctx0" brushRef="#br0" timeOffset="5501.79">20595 3856 92 0,'2'22'91'0,"-2"-1"-9"0,-2-2-10 15,0-3-3-15,0-2-17 0,-3 1-22 16,3-7-32-16,-2 5-47 0,2-5-100 15,2 1 51-15,-5-4 33 0</inkml:trace>
  <inkml:trace contextRef="#ctx0" brushRef="#br0" timeOffset="5995.98">20952 3409 27 0,'2'-5'169'16,"3"1"-14"-16,-5 4-19 0,4-4-9 16,-4 4-16-16,0 0-8 0,0 0-10 0,15 14-12 15,-9-5-3-15,1 3-6 0,1 1-5 16,-2 2-10-16,2 0-9 0,4 4 0 16,0-2-6-16,3 0-6 0,-2 1-5 0,1-3 2 15,1 1 1-15,3-3-2 0,-2-2 2 16,5-2-4-16,-4-6 2 0,4-2-10 15,-1-1 1-15,0-3 2 0,4-3-3 0,-1-3-2 16,-2-2-4-16,-2-2-2 0,-1-1 2 16,-2-1 0-16,-5 5-2 0,2-2 3 15,-5 1 0-15,0 1-2 0,-1 3 1 16,-1-1-1-16,0 2-5 0,-2 2 1 0,-4 4 1 16,0 0-2-16,0 0 1 0,12 15-4 15,-10-3 2-15,0 3-1 0,2 1 0 16,2 6-2-16,0 3 2 0,0 2-1 0,1 1 1 15,4 6-9-15,-1-1 8 0,-1 4 4 16,-3-2-6-16,0 2-1 0,-2-1 6 16,-1-5 0-16,-3-3-1 0,-3 1 0 0,-3-3 4 15,0 2-1-15,-7-6-1 0,-1 3 0 16,-4-7 0-16,-4 0-1 0,-8-3-3 16,0-3 1-16,3-5 2 0,-1-1-7 0,0-4-11 15,3-2-28-15,3-4-29 0,4-2-46 16,1-2-60-16,2-1-451 0,9-4 211 15,1-4 140-15</inkml:trace>
  <inkml:trace contextRef="#ctx0" brushRef="#br0" timeOffset="6183.52">21871 3759 26 0,'-2'14'96'15,"2"4"-11"-15,-2 1-7 0,0 0-10 16,-2 0-2-16,0 4-13 0,-4-1-12 16,4 1-36-16,-4-4-49 0,4-1-118 0,0-5 55 15,2-1 37-15</inkml:trace>
  <inkml:trace contextRef="#ctx0" brushRef="#br0" timeOffset="6356.37">22296 3951 37 0,'-6'22'67'0,"0"-4"-19"15,-1 0-38-15,1-6-66 0,4-1 19 16,-2-1 13-16</inkml:trace>
  <inkml:trace contextRef="#ctx0" brushRef="#br0" timeOffset="6718.56">22728 3392 22 0,'10'-16'168'0,"2"0"-15"0,0 4-13 16,3 5-16-16,0 0-11 0,0 2-16 15,1 3-3-15,2 2-9 0,-2 2-11 16,2 3-7-16,-4 0-4 0,-1 7-8 0,-3 1-1 16,-5 2-6-16,-5 6-8 0,-3 2 1 15,-3 4-4-15,-5 1 0 0,-3 1-1 16,-4 2-6-16,6-3 0 0,-4 1-4 15,-2-3 1-15,6-3-6 0,1 0 2 0,3-4-1 16,1 2 2-16,3-2-4 0,4-3 0 16,0 2-5-16,6-1-2 0,5 2 0 0,4-5 0 15,4-1-3-15,0-2-1 0,4-3 3 16,0 0-11-16,3-5-26 0,1 1-38 16,-3-4-42-16,-1 2-33 0,-2-5-388 15,-2-1 179-15,-2 0 118 0</inkml:trace>
  <inkml:trace contextRef="#ctx0" brushRef="#br0" timeOffset="7012.36">22748 3655 12 0,'-12'-7'166'0,"6"-1"-11"0,2 0-15 0,4 3-14 16,4-3-10-16,2 2-14 0,6-1-8 16,4 1-12-16,6-2-5 0,5 1-12 15,3 1-18-15,2 0-33 0,5 3-21 16,3-1-36-16,-6 2-18 0,3 2-17 15,-1 0-7-15,-3 0 6 0,-1 3 7 0,0 0 3 16,-4-2 10-16,-3 4 17 0,-2-4 19 16,-4 6 20-16,3-3 11 0,-4 0 18 15,-1 4 10-15,0 1 8 0,2 1 13 0,-4 2 2 16,0 1 11-16,-1 2 4 0,-1 3-9 16,0 3-5-16,0-1 1 0,-3 1-4 15,-1 0-9-15,0 3-4 0,-3-2-5 0,0-1-6 16,0 2 0-16,-2-6-12 0,-2 2-50 15,3-4-57-15,-1-2-355 0,-1-3 150 16,-3-2 99-16</inkml:trace>
  <inkml:trace contextRef="#ctx0" brushRef="#br0" timeOffset="7279.55">23697 2680 141 0,'28'2'171'0,"6"7"-8"0,2 7-13 0,22 16-11 16,5 14-9-16,13 17-17 0,-2 5-3 16,-4 8-8-16,-6 3-9 0,-22-9-9 15,-9 1-8-15,-13 3-3 0,-14-9-7 16,-10-6-4-16,-16 13-3 0,-7-3-4 0,-13-7-7 15,-6-4-4-15,-7-6-12 0,-3-4-35 16,1-6-47-16,-4-5-73 0,-5-5-467 0,-3-9 200 16,7-7 133-16</inkml:trace>
  <inkml:trace contextRef="#ctx0" brushRef="#br0" timeOffset="9343.79">25211 4403 12 0,'-9'-5'170'0,"1"5"-9"15,-2 3-9-15,-5 6-6 0,-4 6-4 16,-4 8-6-16,-7 7-1 0,-10 20-6 0,-1 1-3 15,1 6-7-15,2 5-5 0,7-1-5 16,5 3-9-16,9-9-10 0,6-3-7 16,9-1-7-16,4-7-10 0,11 6-4 0,12 10-11 15,9-6-5-15,9-7-7 0,5-5-7 16,11-7-4-16,5-7-13 0,-5-10-45 16,-6-7-67-16,5-5-66 0,-8-4-534 15,-3-7 237-15,4-4 156 0</inkml:trace>
  <inkml:trace contextRef="#ctx0" brushRef="#br0" timeOffset="10042.44">25738 4797 67 0,'36'0'98'16,"-2"1"-8"-16,-4 5-5 0,-7 4 1 16,-2-1 0-16,-2 3-8 0,-2 1-2 15,-4 6-4-15,-5 2 9 0,-2-4-5 0,-6 4 3 16,-4 0-5-16,-2 2 2 0,-4-2-2 16,0-2-1-16,0-1-1 0,2-4-2 15,2 0-2-15,-1-3-4 0,1-3 2 0,4-5-12 16,-1 1-6-16,3-4-5 0,0 0-4 15,11-15-3-15,0 4-5 0,1-7 0 16,4 2-5-16,-2-2-3 0,-1-1-4 0,2 1 2 16,-2 2-5-16,-3 3-4 0,0 1 11 15,-4 0 4-15,4 3 1 0,-4 2 0 16,-2 2-2-16,0 4-1 0,-4 1-3 0,0 0-3 16,4 13 2-16,-2-4-4 0,-2 7 0 15,2 1-1-15,0 2-2 0,3 0-2 16,-1 7-3-16,3-1 3 0,1 0 0 15,1 0-7-15,1 0 3 0,0-1-21 0,2-2-28 16,-2-1-27-16,0-2-49 0,1-2-34 16,0-3-41-16,-1-6-410 0,1 3 205 15,-3-8 135-15</inkml:trace>
  <inkml:trace contextRef="#ctx0" brushRef="#br0" timeOffset="10309.51">26392 4997 46 0,'4'-8'121'16,"0"3"-10"-16,3 0-14 0,0 2-12 15,1 0-5-15,0 2-9 0,0-1-3 0,-8 2-2 16,18 6-5-16,-12-1-6 0,0 0-9 16,-1 7-1-16,-1 0-5 0,-4 3 3 15,-2 2-7-15,-2 0-1 0,-3 2 6 0,3 1-7 16,-2-4-4-16,2 4 1 0,-1-6-4 15,1-1-5-15,-1 2-4 0,5-5 1 0,0 1-2 16,2-4-5-16,3 0 1 16,4-2-7-16,3-4-18 0,3-1-28 0,2 0-25 15,4-6-27-15,3 1-305 0,1-3 135 16,3 1 89-16</inkml:trace>
  <inkml:trace contextRef="#ctx0" brushRef="#br0" timeOffset="10460.39">26921 5141 13 0,'-4'13'139'0,"-2"3"-11"0,-2 3-6 16,-1 3-13-16,-2 2-9 0,3 0-10 15,-1 3-10-15,-1 0-9 0,4-1-4 16,-6 5-10-16,6-4-18 0,0-1-42 0,0-2-45 16,2-4-280-16,0-3 111 0,2-2 74 15</inkml:trace>
  <inkml:trace contextRef="#ctx0" brushRef="#br0" timeOffset="11135.66">27573 4761 26 0,'13'11'82'16,"2"3"-4"-16,2 3-4 0,-3 0-10 16,2-1-3-16,0 2-8 0,-1 1-1 0,2-4-4 15,0 0-4-15,0-1-5 0,0-1 2 16,2-4-5-16,2-1 11 0,-2-4-9 15,3-2 1-15,-2-2-4 0,2-5 8 16,1 0-1-16,-2-4 7 0,0 1-2 0,-3-4 3 16,-4 5 5-16,-1-2 2 0,-3 1 6 15,-1-2 2-15,-1 5 1 0,-1 1 2 16,-1 0-9-16,-6 4-6 0,0 0-1 16,8 11-6-16,-8 1-2 0,0 3-5 0,0 4-1 15,-2 8-4-15,4 1-1 0,-2 4-2 16,0 7-5-16,2 1-1 0,0 4-3 0,0 1-2 15,0 1-1-15,1 0-2 0,0-3-1 16,-1 2-2-16,-2-3-1 0,0-2-2 16,0-6 0-16,-2-2 1 0,-4-3 1 15,0-1-2-15,0-3 1 0,-6-4 0 0,-3-2-2 16,-2-4-1-16,-2-3-4 0,-7-3 5 16,1-7-8-16,1-2 3 0,-5-4-10 15,-2-5-8-15,-2-6-17 0,6-7-28 0,-2-4-23 16,3-5-20-16,7-1-21 0,6 0-19 15,4-1-22-15,7 4-338 0,2-2 170 16,9 4 113-16</inkml:trace>
  <inkml:trace contextRef="#ctx0" brushRef="#br0" timeOffset="11379.3">28539 5223 68 0,'-18'21'86'16,"4"-2"-3"-16,3-1-4 0,3-6-14 0,-1 0 0 16,5-3-9-16,-1 0-1 0,5-2-9 15,5 1-5-15,2-3-4 0,3-1-2 16,7-3-16-16,4-1-27 0,4-3-36 15,3-4-189-15,4-3 80 0,3 0 52 0</inkml:trace>
  <inkml:trace contextRef="#ctx0" brushRef="#br0" timeOffset="11555.67">29055 5259 12 0,'-7'27'101'0,"-1"-2"-11"16,4 0-6-16,-2-2-5 0,1-3-12 0,1 4-10 16,0-5-18-16,0 1-37 0,2 1-37 15,-1-2-134-15,1-2 57 0,0 1 38 16</inkml:trace>
  <inkml:trace contextRef="#ctx0" brushRef="#br0" timeOffset="12042.58">29872 4598 83 0,'8'-3'134'16,"0"0"-19"-16,6 2-5 0,-4 2-17 15,5 5-5-15,-2 0-6 0,0 1-2 0,-3 4-5 16,-4-1-5-16,0 4-7 0,-4-1-9 16,-4 3-3-16,-4 1-5 0,-4 0-1 15,2 0-4-15,-5-1-7 0,2-1 1 0,-2-5-6 16,3 4-2-16,2-4 2 0,-2 0-5 15,4-2 6-15,0-3 5 0,0 1 0 16,2-4 1-16,0-1-11 0,4-1 0 0,0 0-2 16,-9-9-1-16,9 4-5 0,2-3-2 15,-2-2-2-15,0 3-2 0,2-4-1 16,-2 2-1-16,2-2-1 0,-2 0 0 0,0 3 1 16,0-2-5-16,0 0 2 0,-2 3 0 15,2-1-3-15,0 1 0 0,-2-1 2 16,0 2-5-16,0 1 4 0,-1-1-2 15,3 6-1-15,-6-10-10 0,2 9-18 0,0-3-21 16,4 4-24-16,-9-2-25 0,9 2-28 16,0 0-350-16,-14 0 162 0,14 0 106 15</inkml:trace>
  <inkml:trace contextRef="#ctx0" brushRef="#br0" timeOffset="12584.93">29537 4584 15 0,'9'-5'108'0,"4"4"-5"0,-1-1-10 16,4 2-10-16,4 2-8 0,-1-1-4 15,1 4-2-15,-2 2-10 0,4 0 0 0,-3 4 0 16,-2-1-5-16,-2 3 0 0,-7 3 4 15,0 3-5-15,-4 0-6 0,-4-2-1 16,-4 4 0-16,-2 2 9 0,-4-3-3 16,-3 2-1-16,2 0-2 0,-2-1-2 0,5 1-1 15,0-1-9-15,2-3 1 0,4 0-9 16,0 1 1-16,4-1 1 0,2 0-4 16,4 5 1-16,4-2-2 0,6 4-4 0,3 1 0 15,2-1 2-15,6 6-7 0,1 0-2 16,2 0-3-16,-1 1 2 0,-1 1-3 15,0 4-3-15,-1-5 0 0,-1 2 1 16,-5 0 0-16,-1 1 0 0,-6-3 0 0,-2 1-4 16,-6-1 2-16,-2-4 1 0,-4 1-2 15,-6-2 3-15,-2-1-1 0,-5-1 2 0,-10 0-4 16,-2-4 3-16,-7 0 8 16,-4-4 8-16,-4-6 11 0,-5-3 16 0,1-6 6 15,2-4 8-15,0-6 2 0,2-5 1 16,0-10-2-16,6-3-8 0,6-7-9 0,5-6-2 15,11-9-8-15,4 7-4 0,8-4-3 16,6-5-4-16,7 3-3 0,10-14-1 16,6 5-9-16,-1 17-19 0,0 3-23 15,2 4-30-15,1 2-14 0,4 5-25 0,-1 4-20 16,-4 4-15-16,1 4-22 0,1 3-19 16,-4 6-495-16,0-1 227 0,1 7 149 15</inkml:trace>
  <inkml:trace contextRef="#ctx0" brushRef="#br0" timeOffset="12847.39">30391 5145 6 0,'0'0'138'0,"6"-6"2"0,0 2-5 16,-2 1-8-16,3-1-14 0,2 0-11 0,-1 3-9 16,2-2-13-16,1 1-6 15,-1 2-9-15,4 2-1 0,-4 2-3 0,2 2-3 16,-1 2-5-16,-2 2-3 0,-1 3-3 15,-4 4-4-15,0 2-2 0,-4-2 3 0,0 3-2 16,-2-4-2-16,0 1-1 0,2 2-4 16,0-3-3-16,0-4-4 0,2 2-2 15,3-1 1-15,3-3-5 0,5-1 0 16,2-5-3-16,3-2-17 0,6-4-30 0,1-2-34 16,3-3-32-16,4-5-32 0,-3-3-404 15,-1-6 180-15,6-6 119 0</inkml:trace>
  <inkml:trace contextRef="#ctx0" brushRef="#br0" timeOffset="13068.25">31229 4335 112 0,'40'16'156'15,"-1"3"-1"-15,-2 3 0 0,17 18 0 16,-6 5-8-16,1 4-9 0,-11 7-6 0,-7 3-3 15,-11-4-9-15,-12-6-9 0,-8 4-10 16,-15 20-7-16,-15-5-11 0,-8-1-10 16,-23 9-6-16,-9-7-9 0,-1-4-6 0,-10-8-31 15,11-13-40-15,0-2-54 0,-2-6-56 16,-6-6-496-16,6-3 212 0,-13-4 141 16</inkml:trace>
  <inkml:trace contextRef="#ctx0" brushRef="#br0" timeOffset="14538.25">25978 8597 95 0,'-9'31'88'0,"5"-3"-5"16,2-2-6-16,2-1-8 0,0-1-4 16,0-4-8-16,0 1-3 0,2-2-7 15,0 0-5-15,-2-4 6 0,2-2 10 16,0-1 26-16,-2 0 24 0,0-6 19 0,0-3-6 15,0-3-3-15,0 0 11 0,-11-17 3 16,3-2-10-16,-7-13-13 0,1-10-13 16,-10-26-6-16,-2-11-12 0,-5-25-6 0,-1-7-10 15,0-7-5-15,3-6-7 0,1 2-4 16,2 6-6-16,10 25-3 0,8 6-3 16,3 5 0-16,5 16-6 0,5 11-1 0,9 3-4 15,16-14-2-15,14 6-3 0,13 5-2 16,28-7 4-16,14 8-7 0,12 4 3 15,22 4-4-15,23 4 3 0,58-2-2 0,15 7-1 16,15 7 1-16,8-1-3 0,14 7 0 16,9-2-1-16,-2 2 1 0,-8 0-1 15,-7-2-3-15,-2-1 1 0,-13-1-1 0,-7-3 0 16,-54 7-1-16,-6-3-1 16,-14 4-3-16,-9-4 1 0,-20 5 1 0,-10 0 1 15,-36 2-1-15,-22 9 3 0,-14 1 0 16,-11-1 2-16,-4 1-3 0,-8 3-1 0,-3-1-8 15,-5 0-17-15,-6-2-27 0,-4 5-30 16,-5 1-44-16,-5 2-40 0,0 0-45 16,0 0-561-16,-37 21 261 0,6-4 172 15</inkml:trace>
  <inkml:trace contextRef="#ctx0" brushRef="#br0" timeOffset="15297.71">26377 8235 93 0,'7'-10'121'16,"1"4"-12"-16,0 3-8 0,4 1-2 15,0 2-19-15,0 2 0 0,2 4-11 16,-2 3 1-16,3 3-9 0,-3 2-5 0,-3 4-1 16,-2 0 0-16,-1 1-5 0,-6 0-3 15,0 1 1-15,0-1-1 0,-4 0-2 16,0 0 2-16,1-3 2 0,-1-2 3 0,2-2 4 15,-3 0 3-15,5-2 7 0,-2-7-8 16,2-3-6-16,0 0-11 0,0 0-3 16,9-19-4-16,-5 4-3 0,5-6-4 0,1-4-2 15,-2 0-4-15,4-2-1 16,-2 3-4-16,-2 4-1 0,-1-3-4 0,-1 9 0 16,0-1-2-16,-2 0 0 0,1 7-4 0,-1 2 2 15,1 4-1-15,1 2 4 0,-6 0-3 16,10 16 0-16,-6-1 1 0,2 0 0 15,4 5-1-15,-6 4-2 0,4-4-1 16,-2 3-12-16,0 2-23 0,1-2-24 0,2 2-31 16,-1-3-32-16,1 0-30 0,-1-6-417 15,0 2 192-15,0-5 127 0</inkml:trace>
  <inkml:trace contextRef="#ctx0" brushRef="#br0" timeOffset="15547.2">26873 8388 29 0,'8'-8'113'15,"-2"0"-6"-15,3 3-11 0,2 1-8 0,1 0-12 16,-2 0-5-16,2 4-4 0,-2 0-8 16,0 4-5-16,-1 1 0 0,-3 3-3 15,1 2-2-15,-5 3-5 0,0 0-7 16,-4-1 2-16,2 0-3 0,0 3-7 15,0-5-1-15,-2 2 1 0,4 0-5 0,-2-2 2 16,2-1-15-16,0-2-20 0,5-1-23 16,-1-1-32-16,2-4-41 0,2-2-238 15,4-2 117-15,-2-2 77 0</inkml:trace>
  <inkml:trace contextRef="#ctx0" brushRef="#br0" timeOffset="16108.6">27656 8035 71 0,'17'-3'113'0,"2"6"-6"0,2-2 3 0,5 6-23 16,-4 0-8-16,2 4-5 0,-1 3-3 15,-3 2-12-15,-4-1-7 0,-3 4-5 0,-2 2 1 16,-3 0-11-16,-6-5 2 0,0 4-8 16,-4-4-1-16,0 2-3 0,-2-4-1 15,2 3-7-15,-2-6 4 0,0-2-2 0,1 0 0 16,1-6-2-16,2-3-4 0,0 0-1 16,0 0-4-16,0 0-1 0,9-19 4 15,-3 6-4-15,4-5-1 0,-1-1-3 16,1-2-1-16,1 4 4 0,0-2-3 0,-3 6-3 15,0-1 5-15,0 1-5 0,-2 4 6 16,0 3 1-16,-2 2 6 0,0 2 4 16,-4 2-1-16,0 0 0 0,8 15-5 15,-6-3 7-15,-2 1-6 0,3 4 5 0,-3 1-7 16,0 1 1-16,0-1-5 0,2 1 6 16,0 3-19-16,-2-3-21 0,4 0-32 0,-2-2-32 15,3 0-44-15,-1-4-278 0,2-1 141 16,1-3 92-16</inkml:trace>
  <inkml:trace contextRef="#ctx0" brushRef="#br0" timeOffset="16300.53">28339 8185 31 0,'0'0'156'0,"0"0"-13"0,12 14-14 16,-10-5-3-16,0 1-16 0,0 1-14 15,2 3-7-15,0-1-13 0,2 3-8 16,-2-1-5-16,3-1-2 0,-1 0-26 0,1 2-24 16,-1-5-34-16,-2 2-49 0,3-4-302 15,-3-1 127-15,0 0 84 0</inkml:trace>
  <inkml:trace contextRef="#ctx0" brushRef="#br0" timeOffset="16504.7">28563 7785 136 0,'18'12'176'0,"-10"-3"-9"15,5 10-8-15,0 3-8 0,0 5-14 16,-1 5-17-16,0 0-8 0,-2 6-9 16,-4 0-11-16,-2-1-10 0,-6 6-8 15,-4-3-18-15,-10 4-31 0,-11 15-35 0,-9-8-36 16,-10-1-32-16,-11-8-31 0,-11-2-349 15,-7-6 155-15,-10-6 103 0</inkml:trace>
  <inkml:trace contextRef="#ctx0" brushRef="#br0" timeOffset="16759.18">25842 8174 88 0,'-4'33'131'0,"4"-2"-8"15,4 5-7-15,2-4-1 0,5 4-2 0,3 10-5 16,12 16-8-16,6-2-10 0,2-2-10 16,8 2-3-16,3-7-6 0,6 0-8 15,5-5-8-15,5-5-5 0,6-5-18 16,2-5-34-16,7-5-39 0,1-12-40 0,-6-10-45 15,-9-6-270-15,25-12 135 0,-6-7 89 16</inkml:trace>
  <inkml:trace contextRef="#ctx0" brushRef="#br0" timeOffset="17094.36">28068 7336 157 0,'5'-9'147'0,"1"3"-16"16,3-2-3-16,-1 2-20 0,1 1-10 16,5-1-13-16,-3 2-5 0,2 2-7 15,-3 2-12-15,0 0 1 0,0 2-8 16,-2 2 0-16,0 2-4 0,-1 1 0 0,-5 1-1 15,0 2 1-15,0-3 3 0,0 2-1 16,-2-1-6-16,2-1-4 0,-2 1-9 16,4-2 6-16,5 0 4 0,2-2-5 15,7-3-1-15,10-2-9 0,15-5 3 0,13-4-6 16,27-7-6-16,2-2-19 0,0-2-36 16,-5 2-37-16,-9 1-55 0,-15 2-446 15,-11 2 195-15,-14 5 129 0</inkml:trace>
  <inkml:trace contextRef="#ctx0" brushRef="#br0" timeOffset="17564.48">27222 8342 46 0,'0'0'151'16,"0"0"4"-16,0 0 6 0,16-8-4 0,2 5-5 15,5-6-2-15,7 0-10 0,4 0-4 16,2-1-12-16,-1-2-11 0,1 4-8 15,-2-3-9-15,1 2-11 0,-11 2-8 0,2 1-8 16,-3-3-6-16,-3 5-6 0,-4 0-5 16,0-2-23-16,-2 2-31 0,-4 0-44 15,1 2-57-15,-2-2-58 0,-1 3-454 16,1-1 210-16,-3-2 137 0</inkml:trace>
  <inkml:trace contextRef="#ctx0" brushRef="#br0" timeOffset="18166.62">29216 8180 141 0,'12'-8'133'0,"4"3"-14"0,0-1-7 16,6-2-12-16,1-2-12 0,4 3-7 0,0-3-7 16,1 2-7-16,0-3-13 0,-1 4-30 15,-1-2-20-15,-1-1-10 0,-4-2-24 16,-2 3-16-16,-4-1-11 0,-2-2-7 0,-5 3 1 15,-2 2 4-15,-2-4 6 0,-4 3 5 16,0-2 5-16,-4 0 7 0,0 3 15 16,-2-2 13-16,-4 1 19 0,3 2 8 15,-1-1 13-15,1 3 8 0,1-2 2 0,0 2-5 16,-1 2 2-16,7 2 8 0,0 0 6 16,-12 12-5-16,10-3 2 0,0 7-2 15,2-1 1-15,0 4-7 0,0 2-2 0,2 4-5 16,2 2 0-16,2-2-7 0,0 1 5 15,-1 2-11-15,1-3 1 0,0 1-28 16,1-2-26-16,1-2-33 0,-1-4-37 16,-1-1-251-16,0-2 119 0,0-3 80 0</inkml:trace>
  <inkml:trace contextRef="#ctx0" brushRef="#br0" timeOffset="18601.66">30153 7818 98 0,'9'7'90'0,"-2"0"-4"0,1 5-10 16,-2 1-8-16,2 2-5 0,1-1-8 0,-2 2-1 16,3-1-10-16,1 0-2 0,-1-1-8 15,3-3-1-15,0 0-3 0,3-3-2 16,2-1-5-16,-2-5 3 0,1-2-3 0,0-2-4 15,0-3 3-15,1-3 9 0,-4-3 8 16,-2 1 5-16,-1-3-1 0,0 2 10 16,-3-1 5-16,-1 1 4 0,-1 2 7 15,-2 1-3-15,0 1 1 0,-2-2-5 0,0 6-10 16,-2 3-2-16,0 0-6 0,0 0-1 16,0 0-5-16,3 25-6 0,-3-10-2 15,2 4-3-15,0 2-2 0,3 3 3 16,-3 5-9-16,2 0 2 0,0 0-2 0,2 7-4 15,-2-3 0-15,-2-2-6 0,2 0 4 16,-4-1-1-16,2-1 0 0,-4-1-2 16,-2 1-3-16,-2-2 2 0,-2-5-1 15,-5 5 1-15,-6-3-3 0,-2 0 0 0,-3-3 0 16,-6-4-15-16,1-2-11 0,-3-3-20 16,0-4-20-16,5-2-31 0,4-3-23 0,2-3-35 15,-1-4-392-15,6-3 184 0,3-4 121 16</inkml:trace>
  <inkml:trace contextRef="#ctx0" brushRef="#br0" timeOffset="18878.73">30793 7970 29 0,'6'-2'168'0,"-2"1"-10"0,-4 1-15 16,0 0-17-16,11-3-6 0,-11 3-10 15,0 0-9-15,11 10-5 0,-5-4-14 0,-4 3-4 16,0 1-9-16,-2 1-4 16,0 3-7-16,2-2-1 0,-2 2-9 0,2 2-7 15,0-6-2-15,-2 5-5 0,3-6-2 16,1 2-4-16,2-3 0 0,2 1-10 0,6-3 6 16,0-2-4-16,3-4-9 0,4 0-12 15,2-4-9-15,5 0-17 0,0-4-19 16,1 1-30-16,1-4-24 0,2 0-30 15,-5-3-344-15,1-2 161 0,-7 4 106 0</inkml:trace>
  <inkml:trace contextRef="#ctx0" brushRef="#br0" timeOffset="19071.54">31407 7738 8 0,'2'-4'157'0,"4"-2"-14"0,-2 0-20 16,4 3-8-16,4-3-10 0,0 0-15 15,3 1-31-15,4-1-26 0,0 1-35 0,0-1-42 16,4-1-224-16,-6 1 91 0,5 0 60 16</inkml:trace>
  <inkml:trace contextRef="#ctx0" brushRef="#br0" timeOffset="19499.3">31794 7527 146 0,'0'0'153'0,"-7"15"-10"0,7-6-21 0,-2 3-7 16,2 1-9-16,0 2-10 0,0 0-12 15,4 3-4-15,1-1-10 0,4-2-11 0,-3 1-12 16,4-2 6-16,3-1-9 0,0-5 0 15,1 0-9-15,5-2-1 0,-1-2-3 0,-2-4-7 16,4-3 2-16,-4 0 0 0,-1-5-8 16,0 0 3-16,2-4 2 0,-7 0-4 15,2-1 11-15,-2 1 4 0,-4 1 7 16,0-1 1-16,-2 5 4 0,1-1-1 0,-3 2 0 16,0 2-5-16,-2 4 1 0,0 0-2 15,0 0-4-15,-9 18 5 0,5-6 2 16,2 6-4-16,-2 2-4 0,2 0 4 0,-2 5-1 15,4 3-6-15,0 3-2 0,-2-1-2 16,4 3-1-16,-2 0-2 0,0 4-1 16,2-2-4-16,-4-3-3 0,2 0-3 15,-2 1 3-15,0-1-5 0,-2-3 3 0,-3-3 1 16,-2 1-7-16,-1-4 2 0,-5-2-2 16,-2-3-1-16,-2-2-12 0,-5-2-20 15,2-7-23-15,-4-1-21 0,5-2-25 16,-1-7-29-16,4-3-53 0,1-2-519 0,2-6 236 15,4-3 156-15</inkml:trace>
  <inkml:trace contextRef="#ctx0" brushRef="#br0" timeOffset="19681.6">32310 7801 28 0,'4'10'162'0,"-2"1"-6"15,3 5-10-15,-2 0-7 0,-3 2-17 16,2-2-13-16,-2 3-9 0,0-1-9 16,0-1-12-16,0 0-32 0,2-2-39 0,-2-4-64 15,0 1-329-15,2-5 131 0,-2-3 86 16</inkml:trace>
  <inkml:trace contextRef="#ctx0" brushRef="#br0" timeOffset="19896.41">32778 7200 90 0,'13'4'190'0,"1"5"1"0,0 3-7 16,0 4-8-16,-1 3-11 0,-2 9-11 16,-1 5-16-16,-2 4-12 0,-3 5-12 0,-3 2-10 15,-4 8-10-15,-7-1-12 0,-12 18-9 16,-4-4-31-16,-9 0-31 0,-7-7-33 15,-5-1-44-15,-11-3-47 0,-11-6-42 0,-23 0-382 16,-8-5 183-16,-16-9 120 0</inkml:trace>
  <inkml:trace contextRef="#ctx0" brushRef="#br0" timeOffset="20214.68">29446 7668 31 0,'-2'13'130'15,"0"5"3"-15,4 0 0 0,2 8 3 16,5 7-5-16,4 1-6 0,8 9-8 16,11 11-9-16,4 2-7 0,8-5-10 0,5 1-6 15,8-5-6-15,5-1-9 0,5-4-11 16,7-6-11-16,1-7-47 0,0-2-44 16,2-11-55-16,-11-6-391 0,-9-7 166 15,-9-4 110-15</inkml:trace>
  <inkml:trace contextRef="#ctx0" brushRef="#br0" timeOffset="20522.29">31902 6634 59 0,'14'2'87'0,"0"3"-7"16,-4 2-1-16,-2 4-5 0,-1-1-5 15,-3 3-2-15,-4 2 2 0,0 3-2 0,-6-1 5 16,1 2 8-16,-3 2 3 0,2-7 2 16,2 3-5-16,0-3-4 0,1 0 6 15,6-4 3-15,3-1 0 0,8-3-8 16,8-3-4-16,7-3-12 0,17-6-2 0,9-5-31 15,28-3-43-15,0-1-36 0,-3 0-54 16,-3-1-408-16,-14 2 175 0,-13 3 115 16</inkml:trace>
  <inkml:trace contextRef="#ctx0" brushRef="#br0" timeOffset="20842.37">33271 7456 188 0,'0'0'199'0,"0"0"-16"0,-2-3-14 16,2 3-15-16,0 0-18 0,19-4-11 16,-4 4-9-16,4-2-12 0,3 2-13 0,2 2-8 15,6-2-6-15,3-2-19 0,-5 2-27 16,4-3-36-16,-4 1-37 0,-1 1-37 16,-5-4-41-16,-1 1-380 0,-2 1 170 15,-4-4 113-15</inkml:trace>
  <inkml:trace contextRef="#ctx0" brushRef="#br0" timeOffset="21009.99">33631 7302 111 0,'0'0'153'0,"-12"9"4"0,10 1-5 16,-3 3-8-16,-1 4 1 0,2 6-10 0,-3 3-11 16,3 3-11-16,-2 8-14 0,-1-1-9 15,3 2-7-15,0 1-10 0,-2 4-18 16,2-4-43-16,-1 3-46 0,-4 6-51 15,-1-6-62-15,-2 3-323 0,-2-2 160 0,0-3 106 16</inkml:trace>
  <inkml:trace contextRef="#ctx0" brushRef="#br0" timeOffset="21532.56">30096 9024 87 0,'15'-10'164'15,"4"0"-10"-15,2 1-9 0,5 0-8 16,2 1-14-16,-1 2-11 0,1 1-6 0,-2 3-7 15,-2 2-5-15,-5 3 1 0,0 5 2 16,-4 5-1-16,-3 5-2 0,-4 3 0 16,-6 5-4-16,-10 1-3 0,0 11-2 15,-8 8-3-15,-12 15-6 0,5-13-5 0,-1-7-4 16,6-3-7-16,2-5-7 0,4-3-3 16,3-3-6-16,3-5-2 0,4 0-5 15,4-5-6-15,4 0-3 0,3-4-2 16,6-1-11-16,2-7-27 0,3 1-21 0,2-4-30 15,1-2-32-15,3-2-22 0,-6 0-27 16,6-3-29-16,-4-1-22 0,-4-1-421 0,-3 1 210 16,-4 0 138-16</inkml:trace>
  <inkml:trace contextRef="#ctx0" brushRef="#br0" timeOffset="21681.65">29985 9462 2 0,'0'0'111'0,"8"-11"-10"16,2 7-17-16,5-2-5 0,6-2-9 0,2-1-11 16,11-1-27-16,2 1-20 0,3-3-32 15,7-1-161-15,3 1 62 0,1 1 40 16</inkml:trace>
  <inkml:trace contextRef="#ctx0" brushRef="#br0" timeOffset="21844.27">30880 9321 14 0,'14'-6'105'16,"4"3"-10"-16,2-3-13 0,8 1-18 0,1 0-30 16,5-3-33-16,3 1-136 0,-3-3 46 15,4 4 30-15</inkml:trace>
  <inkml:trace contextRef="#ctx0" brushRef="#br0" timeOffset="22531.5">31064 9332 49 0,'0'0'115'0,"-4"-1"-3"0,4 1-18 0,0 0-4 16,-3-6-14-16,3 6-1 0,0 0-13 16,-2-6-13-16,2 6 0 0,0 0-3 15,0-6-3-15,0 6-1 0,-2-6-10 16,2 6-3-16,0-6 1 0,0 6-3 0,0-7 1 15,-2 1 2-15,2 6 4 0,-2-7-9 16,-2 2 6-16,2 3-1 0,2 2-4 16,-7-9 1-16,3 6-5 0,-3-2 3 0,7 5 1 15,-10-6 3-15,4 5 7 16,6 1 5-16,-10-3 4 0,4 0 6 0,6 3 3 16,-10-3 0-16,10 3-3 0,-4-4 1 15,4 4-2-15,-2-6-5 0,2 6 4 0,0 0-5 16,12-9-1-16,-2 7 0 0,0-2 1 15,0 2-3-15,3 2 0 0,0 0-4 0,-1 2-1 16,1 2 1-16,-3-2 0 0,4 5-1 16,-6 1 0-16,2 4 1 0,-2-1 0 15,-3 4-1-15,-3 0 0 0,-2 5-1 16,-2 1-2-16,-7 1-3 0,-3 3-3 0,-3 2-4 16,-4 1 1-16,-6 2-3 0,-5 3-3 15,-2-4 0-15,-2-3 0 0,1 1-6 16,-3-4-1-16,4-4 1 0,0-4-1 15,3 0-3-15,-3-3 3 0,9-5-1 0,3-1-1 16,2-5-5-16,0-2 2 0,6 0-5 16,1-4 1-16,3-1-3 0,1-1 2 15,5 1-1-15,0 0 0 0,6 1-3 0,-2-1 1 16,5 2 2-16,-1 3-1 0,5-1 0 16,-3 2 2-16,2 0-1 0,2 3-1 15,0 3-1-15,0 2 0 0,4 2 2 16,-2-1 1-16,3 0-1 0,1 2-16 0,-6 0-24 15,0 0-26-15,2-2-31 0,0 2-39 16,-1-4-29-16,1-4-39 0,0 3-515 0,2-6 245 16,-4 0 161-16</inkml:trace>
  <inkml:trace contextRef="#ctx0" brushRef="#br0" timeOffset="22698.22">31278 9405 44 0,'4'-4'119'16,"4"0"-12"-16,2 2-11 0,4-1-9 15,4-1-14-15,4 0-25 0,5-2-37 16,1 0-46-16,6-3-152 0,-1-1 63 0,-3-3 42 16</inkml:trace>
  <inkml:trace contextRef="#ctx0" brushRef="#br0" timeOffset="22992.43">31736 8866 115 0,'9'-6'144'0,"4"0"-9"15,2 2-9-15,-1 3-7 0,4 2-13 16,0 5-5-16,2 1-5 0,-4 4-5 15,1 3-3-15,1 5-3 0,-8 2 1 0,0 6-2 16,-4 4 0-16,0 5-4 0,-6-4-7 16,2 8-7-16,-4-2-4 0,-1 2-8 15,0-2-1-15,1-1-9 0,2-5-3 0,0-1-2 16,5-3-3-16,0-1-7 0,3-3-3 16,4-3-3-16,-1-2-23 0,6-5-28 15,0-1-42-15,-3-6-34 0,4-2-25 0,-2-5-44 16,0-3-365-16,-2-2 183 0,-3-4 120 15</inkml:trace>
  <inkml:trace contextRef="#ctx0" brushRef="#br0" timeOffset="23129.8">31881 9241 84 0,'11'-8'92'15,"-3"6"-9"-15,2-1-10 0,8-1-16 16,0 2-31-16,4-2-38 0,3-1-126 15,-3 0 47-15,4 2 31 0</inkml:trace>
  <inkml:trace contextRef="#ctx0" brushRef="#br0" timeOffset="23278.57">32397 9300 4 0,'4'15'114'0,"-2"1"-9"16,2-1-18-16,-1 0-6 0,2-2-8 15,-1 2-7-15,-2-1-11 0,2-1-19 16,0-1-33-16,-2-1-40 0,2-3-163 0,-2-4 68 16,2 1 45-16</inkml:trace>
  <inkml:trace contextRef="#ctx0" brushRef="#br0" timeOffset="23516.6">32683 8846 31 0,'11'5'184'0,"3"7"-1"0,4 4-7 15,-2 4-9-15,3 0-10 0,2 7-13 16,-4 5-17-16,-4 3-8 0,-2 2-12 16,-5 4-13-16,-8 0-10 0,-6 7-6 15,-6 0-11-15,-13 12-24 0,-11-4-21 0,-6-1-27 16,-9-4-32-16,-9-2-34 0,-5-6-28 15,-10-3-30-15,-24 0-362 0,-12-5 167 16,-7-4 110-16</inkml:trace>
  <inkml:trace contextRef="#ctx0" brushRef="#br0" timeOffset="23769.54">29347 9195 149 0,'0'19'167'0,"2"8"-6"0,0 6-10 16,4 6-4-16,1 11-10 0,4 3-10 16,-3 0-12-16,13 22-9 0,7-5-15 15,4-2-5-15,6 1-5 0,8-4-11 16,17 9-7-16,6-7-17 0,-8-16-29 0,19 4-39 15,-5-14-47-15,-2-13-59 0,4-4-381 16,-9-15 173-16,-9-5 115 0</inkml:trace>
  <inkml:trace contextRef="#ctx0" brushRef="#br0" timeOffset="24138.32">33409 8287 9 0,'8'19'71'0,"1"-3"7"0,-2 0 2 0,-1-1 10 16,-2-5 0-16,0-1 4 0,-2-1 5 15,2 0 10-15,0-1 6 0,5-1 1 16,2-4-9-16,6-1-9 0,8-2-12 15,4-7-15-15,27-4-43 0,18-4-22 0,0-4-71 16,-5-1-371-16</inkml:trace>
  <inkml:trace contextRef="#ctx0" brushRef="#br0" timeOffset="103370.39">10013 12327 41 0,'0'0'43'15,"0"0"-1"-15,0 0-5 0,0 0-2 16,0 0-5-16,0 0-1 0,0 0-1 0,0 0 0 16,0 0-4-16,0 0 0 0,0 0 0 15,0 0-3-15,0 0-2 0,0 0-2 16,0 0-2-16,0 0-1 0,0 0-1 0,4-9-1 16,-4 9-1-16,0 0 1 0,10-6-3 15,-10 6-3-15,0 0 2 0,4-4-6 16,-4 4 7-16,0 0-1 0,4-4-2 0,-4 4-4 15,0 0 3-15,0 0-1 0,4-4-1 16,-4 4 1-16,0 0-1 0,0 0 2 16,0 0-4-16,6-3 2 0,-6 3-1 15,0 0-3-15,0 0 2 0,2-4 1 0,-2 4 1 16,0 0 2-16,0 0 2 0,4-6 0 16,-4 6-1-16,2-4 5 0,-2 4 3 0,7-4 4 15,-7 4-2-15,9-3 2 0,-5-1 1 16,2 2-5-16,3 0 5 0,3-2-2 15,3-2 6-15,2 5 3 0,9-5 1 16,3 0-1-16,7 2 2 0,8-1-1 0,13-1 9 16,5 2-3-16,25-1-1 0,4-1-2 15,0 0 5-15,4 2-6 0,4-2 1 0,4 3 6 16,0-3-3-16,2 0-5 0,2 0 4 16,0-1-5-16,2 0-3 0,-2-4 3 15,-3 4 0-15,-4 0-3 0,-5-4 0 16,-2 4 1-16,-4 0-2 0,-6-1-5 0,-14 2 2 15,-9 0-3-15,-3 1-5 0,-11 1-1 16,1 2 1-16,-7-2 2 0,-8 1-6 0,-3 0 3 16,-5 3 2-16,-2-1-5 0,0-1-1 15,-3 2 0-15,-2-2 4 0,-2 0-3 16,-1 2-1-16,-2 0-5 0,0-2-3 16,-4 0-10-16,1 2-7 0,-9 0-12 0,17-2-11 15,-11 2-14-15,-6 0-11 0,11-2-20 16,-11 2-21-16,8-1-321 0,-8 1 145 15,0 0 97-15</inkml:trace>
  <inkml:trace contextRef="#ctx0" brushRef="#br0" timeOffset="104030.47">12710 12078 73 0,'7'1'73'16,"-7"-1"0"-16,8 4-7 0,-2-2-2 15,1 2-3-15,1-2-6 0,2 1 5 0,4 3 1 16,-2 0-1-16,3 2-4 0,0-1 0 16,4 3-1-16,2-1-1 0,-2 4-6 15,2 0 9-15,0 4-10 0,5 2 8 0,-3 0 0 16,3 3-6-16,-4 3-1 0,6 7 7 15,-1 1 0-15,-1 3 1 0,0 3 1 16,7 17-3-16,-1 1 3 0,-2 0 2 16,-5 2-3-16,1 2-2 0,-4 0 0 0,0 4-6 15,-1 0-3-15,0 2-4 0,0-1-4 16,3 3-3-16,-3-1-3 0,4 1-3 0,-2-2-4 16,5 2 0-16,2-5-1 0,-1 3-1 15,3 3 0-15,2-2-3 0,2-3-2 16,-3 3-3-16,1 0 3 0,1-1 2 0,-1-3-6 15,-5 1 1-15,-1-4-2 0,-1 1-3 16,-4-1 4-16,-3-11-4 0,-8-2 1 16,3-2-1-16,-4 1 2 0,-3 1 0 0,3-3-6 15,-5-2 3-15,0-1 0 0,0-3-3 16,2 1 2-16,-4-1-1 0,2-1-2 16,0 0 1-16,-4-1-3 0,2-8-11 0,-2 0-9 15,0-2-7-15,0-3-10 0,1-3-8 16,-3-3-14-16,2 0-8 0,0-2-22 15,-2-3-10-15,2-1-12 0,-2-3-11 0,2-3-15 16,-2-1-16-16,0 0-345 0,0-5 168 16,0 0 112-16</inkml:trace>
  <inkml:trace contextRef="#ctx0" brushRef="#br0" timeOffset="105026.26">13010 12308 58 0,'0'0'67'0,"0"0"2"0,0 0-2 0,0 0-1 16,0 0-3-16,0 0-1 0,7-17 3 15,-5 13-9-15,-2 4 2 0,2-9-2 16,0 4-4-16,1 2-10 0,-1-3 10 0,0 2 1 16,0-1-7-16,0 1-1 0,-2 4 3 15,2-8-6-15,-2 8-5 0,2-4 0 0,-2 4-5 16,2-6-1-16,-2 6-3 0,2-3-5 16,-2 3-2-16,0 0-7 0,0 0-5 15,-4-8-9-15,4 8-10 0,0 0 1 16,-6-1-13-16,6 1-9 0,0 0-6 0,0 0-10 15,-15 1-13-15,15-1-9 0,0 0-11 16,-13 2-11-16,13-2-196 0,-10 2 97 16,10-2 65-16</inkml:trace>
  <inkml:trace contextRef="#ctx0" brushRef="#br0" timeOffset="107638.4">12861 11900 11 0,'0'0'28'0,"0"0"0"0,0 0-1 0,0 0 0 16,0 0 3-16,0 0 1 0,0 0 1 16,0 0-1-16,0 0-1 0,0 0-2 15,0 0 2-15,0 0-3 0,0 0-2 0,0 0-1 16,0 0 2-16,10 0-1 0,-10 0 0 15,0 0-3-15,0 0 5 0,0 0-2 16,0 0-2-16,8-4 2 0,-8 4-2 16,0 0 0-16,11-2-2 0,-11 2-1 0,7-3 2 15,-7 3 2 1,10-2-6-16,-6 0 0 0,-4 2 0 0,11-4 2 0,-11 4-1 16,12-4-1-16,-5 3 4 0,1-2-2 15,1 1 3-15,1-1 3 0,0-1-6 0,6 0 0 16,-2-1-5-16,4 1 2 0,1-2 4 15,-3 2-4-15,4-2-1 0,-4 2-3 16,4 1-1-16,1-3 4 0,0 2 1 0,2-1-4 16,1-1 6-16,-1 2-8 0,2-2-3 15,-2 1 5-15,3 1-1 0,-5 0-1 16,4 1 1-16,0-4 8 0,-1 6-17 0,2-3 9 16,1 0 6-16,-1 1-6 15,0 1 1-15,2-1 1 0,2 0 1 0,1 0-4 16,-1 3 3-16,2-2-3 0,2 2 4 15,0 0-2-15,4 0 3 0,4 0-1 0,5 0-5 16,-1 2 0-16,1-2 7 0,3 3-5 16,8-1 0-16,1-2 1 0,2 1 3 0,3 2-5 15,-1 0 0-15,5-1 0 0,-2 2 0 16,20 0-1-16,-13 2 4 0,-8-3 1 16,-1 2-6-16,-1 0 3 0,3-2 3 15,-5 3 0-15,3 2-3 0,-1-3-1 0,-2 1 2 16,1 0-1-16,-1 2-3 0,1-5-1 15,-3 3 4-15,0 2-5 0,1-3 3 0,-3 1-1 16,-2 2-2-16,-1-2 2 0,-7-1-6 16,-3 1 1-16,-1-1 0 0,-3-1 0 15,-8-1 2-15,0 2-6 0,-5-2 4 16,-1 2-1-16,-6-1 0 0,0-3-3 0,-3 2 0 16,-2 1-6-16,-2 1-7 0,-5 1-9 15,-2-2-18-15,-6 5-8 0,0-1-15 16,-4 0-15-16,-2 4-7 0,-5 0-14 0,-2-3-9 15,-2 4-11-15,1 1-262 0,-4-3 129 16,4 1 86-16</inkml:trace>
  <inkml:trace contextRef="#ctx0" brushRef="#br0" timeOffset="108381.93">16335 12109 14 0,'0'-5'30'0,"0"5"1"16,0 0 0-16,0 0-1 0,0-6 2 0,0 6 1 15,0 0-2-15,0 0-3 0,0 0-1 16,0-5-2-16,0 5 2 0,0 0-6 0,0 0 2 16,-2-8-4-16,2 8-1 0,-2-6-6 15,2 6 2-15,-2-6-3 0,2 6-2 16,0 0-1-16,-4-7-1 0,2 3 2 16,2 4-5-16,-4-5 3 0,4 5 1 0,-6-6-1 15,2 2-4-15,-1 0 0 0,3 0-1 16,-2 1 1-16,0-1-4 0,4 4 4 15,-7-6 0-15,5 2-3 0,2 4-2 16,-6-6 2-16,6 6 0 0,-2-5-1 0,-1 2 2 16,3 3-3-16,-4-9 5 0,4 9-2 15,-2-8 3-15,2 8 2 0,0-7-3 0,0 1 1 16,0 6 8-16,0-9-1 0,0 4 2 16,0 5 7-16,2-11 1 0,0 5 2 15,-2 3 0-15,0 3 6 0,0-10-4 16,0 10 1-16,2-9-3 0,-2 6 6 0,0 3-4 15,0-7-2-15,0 7 0 0,0-7-2 16,0 7 0-16,0-7-5 0,0 7-1 16,0 0-3-16,0-5 2 0,0 5-7 15,0 0 2-15,0-5-2 0,0 5 2 0,0 0-1 16,0 0-3-16,3-4-4 0,-3 4-4 16,0 0-5-16,0 0-10 0,0 0-1 15,0 0-11-15,0 0-4 0,0 0-11 16,0 0-5-16,-23 7-8 0,11-3-3 0,0 2-3 15,0-2-151-15,-4 2 73 0,2-1 49 16</inkml:trace>
  <inkml:trace contextRef="#ctx0" brushRef="#br0" timeOffset="108930.43">15898 11971 28 0,'-7'-2'81'0,"7"2"-6"0,0 0-8 0,-4-4-2 15,4 4-4-15,0 0-3 16,0 0-5-16,0 0-1 0,-6-1-7 0,6 1-4 16,0 0-1-16,0 0 3 0,0 0 6 15,0 0-4-15,0 0 12 0,4 12-12 0,-2-2 14 16,0 0-8-16,5 2-2 0,-3 2-1 15,2 3 0-15,1 4 7 0,1 2-7 16,0 3-3-16,6 5-11 0,-2 1 4 16,0 5 0-16,6 3-2 0,3 5 1 0,9 17 1 15,1 0 1-15,5 5-2 0,0-2 2 16,2 3-2-16,1 5 5 0,7 13-2 16,-8-12 0-16,11 12 1 0,-3 1-1 15,-5-16-1-15,-1-1 1 0,-2 5 1 0,9 10-2 16,-10-13 2-16,9 14-18 0,-9-11 5 15,-1-3 3-15,-2 2-1 0,-2 0 2 16,-1 1-2-16,1-3-2 0,-6-1 3 0,-3-3-1 16,0 1 0-16,-2-5-2 0,-3-10-1 15,-8-7 3-15,2 1-1 0,-3-3-5 16,-3-3 0-16,1-3 0 0,-5-1-1 0,2 0 1 16,-2 0-3-16,-2-6-2 0,-2-1-2 15,0 0-2-15,2-4 0 0,-2-1 1 0,0-1-4 16,-1-6-2-16,-1 0-2 0,2 0-4 15,-2-4-10-15,-1-2-16 0,-1 1-20 16,0-3-20-16,0 0-24 0,-2-7-23 16,-4 2-13-16,2 2-16 0,0-8-15 0,-3 0-22 15,0 0-448-15,2-4 211 0,-1-3 141 16</inkml:trace>
  <inkml:trace contextRef="#ctx0" brushRef="#br0" timeOffset="110012.39">16522 13571 21 0,'9'25'87'0,"-1"-2"-4"0,0-1 0 16,-1 1-7-16,2 0-5 0,-1 4 3 15,0 5 0-15,1 2-12 0,1 2 0 16,3 9 0-16,0-2-7 0,-1 3 11 16,2 1-8-16,-2 2-10 0,2-2 5 0,-1 3-6 15,0 1-2-15,2-2-1 0,-3-1 0 16,8 19-2-16,-6-14 1 0,-1-5-5 15,0 3 2-15,-3-2 0 0,5-3 0 16,-4 4-1-16,0-1-4 0,-1-1 0 0,0-3-25 16,-1 4 4-16,-2-9 6 0,-1-1 2 15,0-2-2-15,0 0 1 0,1-2 4 0,-5-8-6 16,2 1 1-16,-4 1-1 0,2-3-2 16,-2-5-2-16,-2-2 1 0,2 1-5 15,-2-1-5-15,0-5-16 0,-4 1-20 16,1-2-22-16,-3-2-21 0,2-1-18 0,-3-3-26 15,0-3-26-15,1-4-302 0,8 0 152 16,-14-6 99-16</inkml:trace>
  <inkml:trace contextRef="#ctx0" brushRef="#br0" timeOffset="114423.51">22625 12436 22 0,'-15'61'26'0,"4"-5"3"16,5-6-1-16,-1 4 0 0,3 1 2 0,2-1-3 16,-2 1-2-16,2 0-2 0,0 0 0 15,0-2-3-15,-2 0-2 0,-4-1-3 16,2 0 1-16,-4-2-3 0,0 0 2 16,-8-2-5-16,2-3-1 0,-3-1 0 0,-3-1 1 15,-12 10-2-15,3-13 4 0,1-7 1 16,-2 0-3-16,-6-4 1 0,-15 5 4 15,-2 0 3-15,-6-5 0 0,-3-2 0 16,-3-7 3-16,-5-1 0 0,9-7-2 0,3-2-3 16,-25-1 0-16,-2-3 0 0,-2-1-3 15,-4-3 1-15,-6-2 0 0,2-7 0 0,-3 0-1 16,-2-1-3-16,-3-3-3 0,-20-6 0 16,-4 1 2-16,2-5-3 0,-3 0-3 15,-1-2 1-15,2-4-1 0,2-3-4 16,1-1 4-16,-1-2-7 0,1-8 2 0,-3 0 1 15,0-5-4-15,-2-6 2 0,6 1-3 16,-2-6-4-16,7-3 3 0,1-4-3 0,0 1-1 16,-2-8 1-16,1-1 0 15,-1-6-1-15,2 1 2 0,2-2 0 0,0-1-1 16,-4 0 0-16,-27-19 5 0,29 17-5 16,1 2 2-16,4-2 1 0,-1 0 5 0,3 2-1 15,2-2 3-15,-2-4 4 0,-1 1 0 16,4-1 3-16,-2 4-1 0,4 0-2 15,0 0 2-15,2 1 0 0,2-4 0 16,-2 6 0-16,4-6 0 0,4 4-1 0,-2-1-3 16,0-2-1-16,2 2 1 0,0-2-1 15,-2 2 0-15,-6 2 0 0,2 4 0 0,-4 3 3 16,-4 8-1-16,1 1-3 0,-6 7-2 16,3 6 0-16,-1 5 1 0,0 2-1 15,-2 6-4-15,-3 3 5 0,-2 5-2 16,-4 3 0-16,1 5 0 0,1 0-2 0,0 5 1 15,22 2 2-15,-4 6-2 0,6-3-1 16,6 2-1-16,0-1 2 0,8 4 2 0,3-3-4 16,14 1 4-16,8 1-1 15,8-2-3-15,-1-1 2 0,4 0 0 0,3-3 1 16,1-2 0-16,5-3 0 0,4-3-1 16,0-3 0-16,2-2 0 0,5-3-1 0,1-2-1 15,4-3 0-15,3-2 1 0,5-2-1 16,0-3-1-16,4-1 2 0,4-3-3 15,-1-1 1-15,5-3-1 0,1-4 0 16,3-1 1-16,5 0 0 0,8-17 0 0,1-1-1 16,8 1-2-16,5-2 0 0,7-1-2 15,12-14 4-15,5 1-6 0,13 1 4 16,10-1-4-16,8 3 5 0,13 0-3 0,12 3 1 16,11 1 1-16,32-15 4 0,-20 21-3 15,3 9 0-15,2 0-1 0,7 4 4 16,36-6 2-16,-25 16-2 0,43-9-1 0,-2 4 1 15,-32 15-2-15,-1 2 2 0,1 3 1 16,4 3 0-16,3 0 0 0,5 5-1 16,8 2 1-16,2 4-3 0,-3 6 2 0,1-1 3 15,1 7 0-15,1 4-1 0,2 1-2 16,2 3 2-16,6 8-2 0,-4 0-1 16,-2 3-1-16,-4 4 2 0,1 4 1 0,-1 2-2 15,44 5 2-15,-44-1-3 0,0 1 4 16,-2 4-1-16,34 7 0 0,-46-3-2 15,-1 1 3-15,37 14 0 0,-3 2 0 16,-42-7 2-16,-3 3-1 0,39 13-2 0,-4 1-1 16,-47-6 1-16,-4 0-1 0,-5 1-25 15,-3 4 10-15,-5 1 8 0</inkml:trace>
  <inkml:trace contextRef="#ctx0" brushRef="#br0" timeOffset="114487.1">22199 8618 20 0,'48'48'-2'16,"-1"5"-5"-16,-1 4 3 0</inkml:trace>
  <inkml:trace contextRef="#ctx0" brushRef="#br0" timeOffset="114532.53">22449 8924 14 0,'38'56'2'0,"0"1"0"0,-2 2-9 16,-4 0 3-16,4-1 1 0</inkml:trace>
  <inkml:trace contextRef="#ctx0" brushRef="#br0" timeOffset="114544.53">22707 9357 10 0,'29'53'-4'0</inkml:trace>
  <inkml:trace contextRef="#ctx0" brushRef="#br0" timeOffset="114550.48">22802 9542 8 0,'26'50'0'0,"-5"-7"-3"0</inkml:trace>
  <inkml:trace contextRef="#ctx0" brushRef="#br0" timeOffset="114910.13">22902 9765 8 0,'17'47'1'0,"-2"-3"0"16,-3-1 2-16,-2-2 0 0,2 6 0 0,-2 1 2 15,0 1 1-15,1 1-2 0,-4-2-2 16,1 3 1-16,1-2 4 0,-1 1-1 15,0 2-2-15,0-3-2 0,2 2 4 16,-4-1-1-16,0 2 0 0,0-1 0 0,0 0 0 16,1 1-2-16,-3 0 4 0,1 1 1 15,-1-4-2-15,-2 7-1 0,0-1 3 16,0 2 2-16,-2 0-2 0,0 2-3 0,0 0 6 16,0 2-3-16,-6 19-4 0,0-1 2 15,-3-3 1-15,0 2-3 0,-3-2-2 16,-3 1 6-16,0-5-5 0,-6 0-4 0,0-4-1 15,-2 1 6-15,-5 0-4 0,0 0-3 16,-5-3 4-16,-1-3 0 0,-2 0 5 16,-7-1-4-16,-1-2 2 0,-3-4 2 0,-3-1-1 15,-5-5 2-15,-5-2-2 0,-5-2-1 16,-3-4 0-16,-23 3 1 0,10-11 3 16,-22 7-2-16,-5-9-1 0,-4-3 1 15,-2-2-2-15,-13-2 0 0,-9-5 2 0,-6-1-2 16,-2-3 0-16,-6-1-5 0,-11-2 3 15,-2-2 1-15,-6-1-8 0,-7-2 0 16,-1-1-7-16,-4-3 0 0,-7-2-14 0,-9-1-55 16,0-4 28-16,1-1 18 0</inkml:trace>
  <inkml:trace contextRef="#ctx0" brushRef="#br0" timeOffset="125631.4">2889 10832 80 0,'0'0'101'0,"0"0"-10"0,10 7-6 0,3-7-2 15,4 0-7-15,4-4-6 0,9-5-5 16,8-3-7-16,13-5-8 0,19-11 1 16,-1-7-3-16,1 0-4 0,-4-6-9 15,-2-3 0-15,-8-1 2 0,-3-3-7 0,-8 2-5 16,-13 4-4-16,-8 6 2 0,-4 6 1 15,-5 0-2-15,-7 5 0 0,1 0 4 16,-7 6-6-16,-2 1-3 0,-2 3 1 16,-2 6 3-16,-5 3-2 0,0 4-1 0,9 2 2 15,-22 15 7-15,2 10-2 0,1 11 4 16,-2 7-4-16,-4 21 4 0,-1 7 3 0,3 6-5 16,2 0 0-16,2 3-7 0,4 4 6 15,0 0-7-15,7-1 5 0,0-1-6 16,3-2-3-16,-2-15 4 0,3-12-2 15,0-3-5-15,0-6 1 0,0-6 0 0,-3-2 3 16,1-8-6-16,-2-1 3 0,-1-2 6 16,-2-7 1-16,1-6-4 0,-2-5 1 15,0-4-6-15,-2-7-4 0,1-8-1 0,0-4 1 16,3-7-1-16,1-2-2 0,3-3-3 16,2 0 1-16,4 1 2 0,0-1-3 15,2 3-1-15,0 5 1 0,2 0-3 0,0 4 1 16,3 2-2-16,-1 3 3 0,3 1 0 15,1 6 1-15,1 1 2 0,1 4-1 16,6 1-3-16,0 2 6 0,6 4-5 0,-1-2 5 16,5 1-5-16,1 1 2 0,1-2-2 15,0-1 3-15,2-1-1 0,-1-2 3 16,1-4-4-16,0 0-1 0,-1-4 3 16,3-1-1-16,-2-3-2 0,0-3 0 0,-5 0 0 15,1-2 2-15,-8-1-2 0,2-2 0 16,-5 0 2-16,-2 0-5 0,0 1 1 15,-5 1 4-15,0 4-1 0,0-1 3 0,-2 3-4 16,-4 3 1-16,2 3 0 0,-2 4 5 16,-4 0-2-16,7 9 2 0,-3 3-1 15,2 2 2-15,-1 4-3 0,5 3 0 0,-1 2-1 16,7 4 0-16,0-2 2 0,4 1-4 16,2-3 1-16,3-2 0 0,3-2-1 15,2-4-1-15,-1-3-2 0,1-6-3 16,-3-3-5-16,-4-3-2 0,5-3-3 0,-3-3-8 15,-1-5-3-15,-4 1 1 0,0-6-5 16,-5 1 1-16,-3-2 2 0,-4 0 2 0,2-2 5 16,-4 2-4-16,-2-1 4 0,0 3 6 15,-4 2-1-15,4 1 9 0,-4 1 5 16,2 2 4-16,-2-2-2 0,2 4 0 16,-2 2 1-16,2 1-1 0,-2 4 1 0,0 0 0 15,0 0 0-15,14 13 4 0,-6-5-3 16,-2 4 1-16,3-2 0 0,-1 5-1 15,5-1-3-15,-2 4 3 0,1-1 2 16,0 2-5-16,2-2 4 0,-2-2-2 0,-3-1 4 16,-1-3-5-16,0 0-1 0,1 1 5 15,-2-5 1-15,-1 1-7 0,0-5 3 0,-2 2 2 16,2-5-3-16,-6 0 1 0,12-7 1 16,-6 0-5-16,2-2 0 0,0-3 2 15,3-1 4-15,0-5-6 0,1 2 1 16,1-2-3-16,1 3 2 0,0 2-2 0,-2-1-3 15,-1 6 3-15,0-3 3 0,-1 4 1 16,-1 1 0-16,1 5-4 0,-2-1 8 16,3 4-6-16,0 2 2 0,-1 0 6 15,0 5-8-15,2 0 1 0,-4-2 0 0,0 1 3 16,1 2-3-16,-1-3 1 0,-1 1 3 16,-1-2-3-16,3 0 2 0,-5-1 0 0,2-1-2 15,0 0 0-15,2-4 4 0,-8 0-4 16,16-2-2-16,-6-4 3 0,3 1-1 15,-2-3-2-15,4-2 1 0,-3 1-3 16,2-1 3-16,4 1 2 0,-4 2-6 0,0-1-1 16,0 2 4-16,1 0-2 0,-5 5 2 15,4-2-1-15,0 6 2 0,1 0 0 16,-4 1 0-16,3-1 3 0,1 3-2 0,-2 0-4 16,2 0 8-16,-1-1 1 0,2 1-4 15,-2 1 0-15,3-6 1 0,0 1-3 16,0-4 4-16,1 2-5 0,0-4 3 0,3-2 2 15,0-2-6-15,0 1 1 0,1-5 3 16,-4 3 1-16,2-4-2 0,-1 0-1 16,-3-4 1-16,0 3 7 0,-6-4-7 0,0 5-1 15,-3-2-2-15,2 2 3 0,-7 2 2 16,0 1 0-16,0 0 2 0,-2 2-2 16,-2 1 0-16,-2 3 2 0,4 4-1 15,-9 0-4-15,9 0 4 0,-11 11 1 0,7-4-1 16,-2 2-3-16,4 0 1 0,0 3 0 15,2-3 3-15,0 4-7 0,2-1 6 16,0 0-2-16,4-3 6 0,0 3-7 0,5-4 2 16,0 0 7-16,3-2-6 0,1-2-3 15,5-4 4-15,0 0-5 0,4-4 2 16,3-4 3-16,1 1-4 0,6-6-1 0,-2 1-1 16,-1-1 0-16,-1-2 1 0,-7 3 2 15,0 3 3-15,-4-3-6 0,-3 5 3 16,-2-1 0-16,-2 2-1 0,2 2-2 15,-4-3 2-15,-2 3-4 0,3 1 1 0,-2 0-2 16,1 3 1-16,1 0 5 0,-1 3-3 16,3-2 3-16,0 1-2 0,1 4 4 0,4-1-2 15,-6 2-1-15,3-2 2 0,-3 1 0 16,2-1 1-16,-4 3 1 0,-4 0-3 16,-2-1 3-16,-2 3 2 0,-4-1-5 15,-2 1-1-15,-4 1-1 0,-4 1-13 0,-6 1-30 16,-3 1-23-16,-7 0-29 0,-4 1-32 15,-3-5-362-15,-3 1 167 0,-13-3 110 16</inkml:trace>
  <inkml:trace contextRef="#ctx0" brushRef="#br0" timeOffset="125795.3">4692 10690 75 0,'-4'-3'84'16,"4"-2"-14"-16,0 5-21 0,6-8-30 16,7 3-38-16,1-1-76 0,12 3 32 15,2-4 22-15</inkml:trace>
  <inkml:trace contextRef="#ctx0" brushRef="#br0" timeOffset="126295.74">6089 10047 117 0,'11'9'167'0,"1"6"-1"0,7 8-9 0,7 8-8 16,0 5-17-16,9 17-13 0,3 4-8 16,-2-2-10-16,0 3-8 0,-1-1-12 15,-2-2-8-15,-7-8 1 0,-6-8-14 16,0-1-7-16,-4-5-5 0,0-4 1 0,-4 1-9 15,-1-8 0-15,-5 0-3 0,0-7-3 16,-2-2-3-16,-1-4-6 0,-6-1-2 0,-1-6 1 16,4-2-7-16,0 0-4 0,-14-10 0 15,9-3-3-15,1-2-4 0,2-1 1 16,2-5-2-16,4 0 1 0,3-1-7 16,3-1 4-16,1-2 1 0,2 5-2 0,3-1-4 15,2 3 5-15,0 3-5 0,1 2 5 16,1 6-3-16,0 2 2 0,0 4 2 0,-1 1-5 15,2 1 2-15,0 5 0 16,1 0 2-16,0 3 0 0,2-1 0 0,-3 1 0 16,0-1-1-16,0 0 3 0,-1-3 0 15,-2-1 0-15,-1 0-4 0,0-2 3 16,-2-2-3-16,3-2 2 0,-2-4-4 0,-1 0 1 16,-2-3 0-16,-1-4 0 0,-3-2 4 15,-5-3-4-15,-2-1-1 0,-2 0 0 16,-4-6 0-16,-5 3-1 0,-1 2-1 0,-1 1-4 15,-2 0-1-15,-1 4-9 0,0 4-19 16,2-1-29-16,2 5-22 0,-1 1-20 0,5 5-16 16,-3 1-24-16,9 0-375 15,0 0 177-15,-8 6 118 0</inkml:trace>
  <inkml:trace contextRef="#ctx0" brushRef="#br0" timeOffset="126947.5">7537 10294 117 0,'0'0'144'0,"-23"10"-12"16,14-2-8-16,2 1-9 0,-1 2-6 0,2 1-10 16,4 3-7-16,0-2-9 0,4 2-7 15,0 1-4-15,2 1-1 0,0-2-6 16,5 0-7-16,2 4-7 0,-3-4-1 0,3 0-8 15,-1-2 0-15,-2 0-7 0,3-1-3 16,-2-3-1-16,-1 1 1 0,-2-1-7 16,0-2-4-16,2-1 6 0,-4 2 0 15,0-4 2-15,0 2-2 0,-2-3-1 0,-2-3-3 16,0 0-4-16,2 4-2 0,-2-4-3 16,0 0 2-16,0 0-5 0,0 0-1 15,-6-17-3-15,6 9 0 0,-2-3-2 0,4 0 3 16,0-5-5-16,2-3 0 0,2-2 1 15,1 0-4-15,3 0 1 0,1 2 2 16,2 0-3-16,3 0-2 0,0 0 0 0,-2 4-1 16,3-1 4-16,-2 5-4 0,0 2 5 15,-1 2-1-15,2 2-3 0,-2 1 3 16,1 2 0-16,0 4 0 0,2 1 2 0,0 0-1 16,2 1-2-16,-3 0 4 0,4 1-1 15,-1-1-2-15,2 1 1 0,2-2 0 16,1-3 4-16,1 3 1 0,3-6-1 15,2 1-3-15,-2-4 2 0,2 0-2 0,0-2 2 16,-3-3 20-16,1-2-5 0,-5 0-1 16,3-3-1-16,-8 1-4 0,0 0 0 15,-4 0 1-15,-3 0-3 0,-2 1-3 0,-3 1 3 16,-2 3 1-16,-2-1 0 0,1 4 1 16,-6 1-3-16,1 0 2 0,-2 2-2 15,4 4 2-15,-13 3 7 0,13-3 3 0,-11 13 5 16,7-4 1-16,0 4 2 0,2 2 0 15,2-1 2-15,2 3-2 0,2-2 5 16,3 2-3-16,6-2-3 0,1 1-1 16,5-2-3-16,5-2-4 0,3-1-2 0,5-6-24 15,2-2-37-15,0-3-42 0,2-1-54 16,-5-4-60-16,-1 0-571 0,-7 2 261 0,-3-3 172 16</inkml:trace>
  <inkml:trace contextRef="#ctx0" brushRef="#br0" timeOffset="128007.24">3879 13772 60 0,'26'-35'85'0,"0"-1"-5"16,3-1-8-16,17-18 0 0,7-4-10 0,13-17 0 15,4-1-5-15,-3 3 0 0,-12 15-11 16,-6 4-1-16,-5 5-2 0,-12 12 7 16,-6 10 14-16,-7 5-8 0,-2 6 4 15,-8 4-5-15,-3 3-11 0,-4 4-2 0,-4 6 2 16,2 0-5-16,-13 13-13 0,2 1 6 16,1 3-5-16,-1 6 6 0,7 0-10 15,2 3-2-15,8-1-1 0,7 4 3 0,4-1-4 16,8 5 0-16,7-3 0 0,0 1-17 15,5-3 12-15,2 3-4 0,9 9-3 16,-8-8 1-16,-7-3 4 0,-4 1 3 0,-4 1-4 16,-5-3 1-16,-8 1-2 0,-3-4-1 15,-7 2-1-15,-2-1 0 0,-7-3 3 0,-1 1-2 16,-4-4 7-16,-4-6 5 0,2-3 3 16,-3-9-4-16,2 1-3 0,-2-8 0 15,2-3 0-15,2-4 1 0,5-5-5 16,6 0 0-16,4-4-1 0,4-4-2 0,7-2 0 15,6 1-6-15,2-1-2 0,7 2 5 16,0 5-3-16,-1 0 0 0,5 3 1 16,0 6 1-16,-3 3 0 0,-1 2 3 15,4 5-5-15,-3 2 1 0,-2 1 3 16,3 4 0-16,-5 2-2 0,3-1-3 0,-3 5-1 16,1-1 0-16,-3 0 3 0,-2 1 0 15,-2 1 0-15,0-1-8 0,-4-3-13 0,-1 1-22 16,0 0-19-16,-4-2-43 0,-4-2-34 15,-1-1-398-15,-1-2 181 0,-4-3 119 16</inkml:trace>
  <inkml:trace contextRef="#ctx0" brushRef="#br0" timeOffset="128491.48">5226 12765 3 0,'2'-7'64'0,"0"2"0"15,0 4 13-15,-2 1 8 0,0 0-2 16,10 14 9-16,-4 1-5 0,2 1 6 0,-2 9-3 15,2 2-1-15,2 7-3 0,3 8-6 16,2 4-7-16,2-2-4 0,-1 3-8 16,4-1-3-16,-1-2-9 0,0 0-1 0,0-3-8 15,3-2-2-15,0-5-3 0,-2-5-7 16,3-3-1-16,1-2-3 0,-2-8-3 16,0 0-1-16,-1-7-2 0,0-2-1 15,0-4-6-15,1-6-1 0,3-1 1 0,-2-5-2 16,-2-4-1-16,3-1-2 0,-6 0 2 15,2-3-4-15,-3 4 0 0,-3 0 1 16,-1 4-2-16,0-1 1 0,-3 1-1 0,0 1 7 16,0 2-11-16,-2 3 1 0,0 1 2 15,1 4 2-15,-9-2-4 0,19 5 3 16,-10 1-2-16,3 4 1 0,-2-3 2 0,2 1-3 16,-2 1-5-16,0 3-16 0,3-3-22 15,-2 1-23-15,-1-1-29 0,-1 1-27 16,-1-4-350-16,-2 0 160 0,3-3 105 15</inkml:trace>
  <inkml:trace contextRef="#ctx0" brushRef="#br0" timeOffset="128652.46">5814 12972 56 0,'0'0'72'0,"0"0"-24"0,0 0-31 16,0 0-32-16,21 6-46 0,-12-1 21 16,1-4 13-16</inkml:trace>
  <inkml:trace contextRef="#ctx0" brushRef="#br0" timeOffset="129421.16">6147 13137 41 0,'8'13'88'0,"0"1"0"0,7 0-11 16,4 2-4-16,2-5-15 0,3 0 0 0,3-3-3 16,3-2-5-16,-1-4-11 0,8-2 3 15,3-4-12-15,2-5-4 0,9-2-8 16,-2-7-3-16,-1 0 1 0,13-8-3 15,-8 3 0-15,-13 0 1 0,-4 2-2 0,-6 0-1 16,-3 3 1-16,-5-1 9 0,-6 1 10 16,-2 4 10-16,-4 0 2 0,-4 3 10 15,-4 3 0-15,-2-1 0 0,-4 3 10 16,4 6 2-16,-16 0 9 0,2 3-3 0,2 3-5 16,-3 2-6-16,0 3 0 0,3-2-8 15,-1 4-4-15,3 4-3 0,1-4-6 16,2 2-3-16,3-2-3 0,2 0 0 0,4 1-3 15,0-5-6-15,2 3-2 0,5-3 0 16,0-1-2-16,3-3-4 0,1-1 0 0,-1-4-4 16,4 0-2-16,2-4 0 0,0-1-1 15,0-1 0-15,1 1-1 0,1-3-4 16,-2 0 2-16,0 0-1 0,-2 1-3 16,2 1 3-16,-4 1 0 0,-1-1-8 0,-3 2 2 15,2 0 0-15,-2 0-2 0,0 2 0 16,3 1-1-16,-2-2-2 0,1 2-1 15,3-1-4-15,0 0 2 0,2 0 0 16,2-1-3-16,2-2 1 0,4-1 5 0,1-1-2 16,0 0 1-16,1-1-3 0,0 0 6 15,-2-1-5 1,1-2 4-16,-2 3-3 0,-3-3 4 0,-3 1 2 0,-2 0-2 0,-4 1 4 16,-2-1 5-16,-3 0-4 0,-2 5-1 15,-3-3-1-15,-7 2 7 0,-2 3-2 16,-1-1 5-16,-2 2 0 0,-3 2-2 0,0 0 4 15,-4 0-3-15,3 3-3 0,-1 2 4 16,0 0-5-16,-1 1 1 0,2-1 3 16,4 4-4-16,-3-4-1 0,5 3-1 0,-1-3-1 15,3 2 0-15,-1-1 1 0,5 0-2 16,0 0-1-16,4 0 0 0,-2-6 1 16,4 7 0-16,1-5 0 0,1 2-1 0,3-3 4 15,-3 2 1-15,3-1-4 0,-1-2 0 16,0 1 3-16,3 2-3 0,0-3 1 15,-1 0-2-15,5 2 2 0,-2-2-7 16,1 0-13-16,1-5-23 0,5 4-32 0,-4-1-35 16,4-3-34-16,0-3-434 0,1-1 196 15,1 1 130-15</inkml:trace>
  <inkml:trace contextRef="#ctx0" brushRef="#br0" timeOffset="131299.19">4571 16067 71 0,'7'6'99'0,"-1"-6"-1"0,-6 0-5 16,19-14-8-16,-6 1-1 0,-1-12-5 15,4-6-1-15,0-12-7 0,6-23-1 16,-3-3-2-16,-1-6-8 0,-2-7-6 0,-4-5-8 15,1-2-4-15,-2 1-2 0,-1 5-8 16,-1 5 2-16,-1 16-6 0,-2 8-1 16,0 8 15-16,1 8-5 0,-2 7 3 0,-1 4 2 15,0 3-2 1,-2 7-4-16,2 4-3 0,0 2 13 0,4 6 3 0,2 7-1 16,0 6 2-16,2 3-6 0,3 7-1 15,3 9-3-15,2 7-4 0,2 5-8 0,-1 2 3 16,0 2-4-16,8 16-3 0,-7-7-1 15,-3-6-2-15,-2-2-3 0,0 1-8 0,-3 0-16 16,2 0-19-16,-8-9-33 0,0 0-23 16,-2 2-27-16,-4-11-22 0,-2 2-435 15,-2-7 193-15,-4 0 126 0</inkml:trace>
  <inkml:trace contextRef="#ctx0" brushRef="#br0" timeOffset="131580.35">4529 15655 77 0,'26'-28'84'0,"-1"-1"-7"15,3 2-10-15,6-3-5 0,14-9-8 0,3-2-2 16,0-2-10-16,3 0 1 0,2-1-8 16,-3 4 2-16,0-2-9 0,-11 8-3 15,-8 5-4-15,-3 2-2 0,-5 5-1 16,-5 3-2-16,0-2-2 0,-6 4-1 0,0 5 3 15,-4-1-6-15,-3-1 0 0,-4 2-2 16,2 4 4-16,-4-4-8 0,0 2 3 0,0 2-4 16,-2 3 3-16,0-4-8 0,2 3-4 15,-2 0-10-15,0-1-8 0,0 1-15 16,0 6-16-16,0-8-16 0,0 2-149 16,0 6 74-16,3-5 50 0</inkml:trace>
  <inkml:trace contextRef="#ctx0" brushRef="#br0" timeOffset="133252.94">4853 15135 47 0,'19'-15'49'16,"-4"-1"0"-16,0 5 2 0,0 0-2 15,-3-1-3-15,-2 4 2 0,2 1-2 0,-2-2 4 16,-4 0 2-16,3 6 1 0,-3-2 1 16,-2 0 0-16,3 2-5 0,-5-2-4 15,-2 5-4-15,0 0 0 0,0 0 4 16,0 0-11-16,-11 18 5 0,3-9 3 0,-1 6-3 15,-3 6-10-15,-4 2 3 0,0 6 0 16,1-2 4-16,2 3-7 0,-2-2-3 0,5 4 0 16,0-1-10-16,0-8 0 0,4 4-2 15,4-4 2-15,2-2 0 0,0-3-3 16,2 0-4-16,2-4 0 0,3-3-2 16,4-2 3-16,1-3-7 0,3-3-1 0,5-6 4 15,-2 2-5-15,8-7 2 0,-1 2-1 16,3-5-6-16,-2 0 10 0,-2 4-4 15,-4 1 3-15,-4 3-3 0,1-2 6 16,-4 2-8-16,-4 6 0 0,-3 2 11 0,-4 4-6 16,-6 7 3-16,-2 3-9 0,-8 2 15 15,-4 7-7-15,-5 9-4 0,-3 0-4 16,-2-1 9-16,3 5-1 0,2-7-5 0,0 0 4 16,5-7-2-16,4-2-2 0,3-1 0 15,5-9-12-15,1 1-3 0,5-2-13 16,0-3-29-16,3 3-27 0,1-7-38 0,3-1-277 15,1-2 135-15,-2-1 89 0</inkml:trace>
  <inkml:trace contextRef="#ctx0" brushRef="#br0" timeOffset="143710.29">2764 5102 22 0,'6'15'48'16,"-2"-6"3"-16,-2 8 1 0,-2 4 3 0,2 10 8 15,0 8-2-15,-2 5 1 0,0 14 1 16,-2 23 3-16,-6 9 7 0,-2 6-7 0,-9 23 2 16,-7 12-2-16,-6 2 5 0,-4 9 0 15,-3 7 3-15,-4-3-4 0,3-5 3 16,-2-5 1-16,3-8 1 0,5-13 0 16,4-4-4-16,10-23-5 0,1-5-8 0,1-1-6 15,4-4-2-15,2-3-7 0,2-14-6 16,2-10 1-16,2-1-6 0,2-9-3 15,0-1-1-15,1-1-6 0,1-9-1 0,0-1-4 16,0-2 1-16,0-1-4 0,2-6-4 16,-2-1 5-16,2-3-5 0,-3-3-3 15,3 1-15-15,3-4-20 0,-3-1-25 0,0-3-30 16,2-3-25-16,-2-3-24 0,0 0-23 16,0 0-345-16,13-9 170 0,-7 1 112 15</inkml:trace>
  <inkml:trace contextRef="#ctx0" brushRef="#br0" timeOffset="144422.25">2378 7835 16 0,'-8'6'74'0,"2"0"-4"15,-3-3-3-15,1 4-2 0,-1-1-8 16,1 0-2-16,-1 3-3 0,1-2-2 0,0-1-3 16,0 2-5-16,0-5 3 0,2 2-1 15,2-1-2-15,0 0 7 0,0 0 8 16,4-4 9-16,0 0-5 0,26-13-6 0,3-2 3 15,33-22-9-15,31-9 2 0,16-5-3 16,22-3-1-16,15 0-6 0,43-12-2 0,-3 4-6 16,-32 10-1-16,40-6-6 0,-38 13 0 15,3 0-7-15,-5 3 3 0,-5 4-13 16,-12 0 4-16,-10 3-2 0,-11 5 4 16,-29 7-3-16,-7 2-1 0,-9 4-5 0,-17 1-5 15,-11 5 10-15,-9 3-3 0,-7 1 0 16,-1 0 1-16,-4 3-6 0,0-3 1 15,-5 3 3-15,0 0-3 0,-2-1 0 0,-3 4-3 16,-1-2-5-16,-2 3-13 0,-1 0-27 16,-8 0-32-16,10 4-34 0,-10 1-363 15,0-5 160-15,-6 10 107 0</inkml:trace>
  <inkml:trace contextRef="#ctx0" brushRef="#br0" timeOffset="147863.91">3404 5077 8 0,'6'36'31'16,"-2"-2"3"-16,2-3-1 0,0 0-2 15,0-4-3-15,3 4 2 0,0 4 1 0,-1-5-2 16,3 2-1-16,-1-1-3 0,1-3 2 16,-2-1-4-16,1-2-2 0,-2-1 3 15,3 0-6-15,-2-4-4 0,-1-2 1 0,-2 2-2 16,1-4 1-16,-1-2-6 0,0 0 1 15,1-3 1-15,-3 1 0 0,0-3-3 16,1-1 0-16,-3 2 1 0,2-3-4 16,-2-1 2-16,2 0 1 0,-2-1-1 0,0 1-2 15,0-2 0-15,0 2 1 0,-2-6-1 16,2 7 0-16,-2-7-4 0,2 6-6 16,0-2-8-16,-2-4-14 0,0 0-10 15,2 6-10-15,-2-6-104 0,0 5 52 16,0-5 34-16</inkml:trace>
  <inkml:trace contextRef="#ctx0" brushRef="#br0" timeOffset="148178.24">3581 5775 1 0,'0'0'25'0,"0"0"3"16,0 0 7-16,-9-8-1 0,9 8 2 16,0-4-6-16,0 4 2 0,7-10-2 15,1 2-3-15,7 1 1 0,5-3-3 16,9-1 3-16,13-7 0 0,28-4-1 0,9-3 2 15,32-10 3-15,21-1 0 0,11-4-1 16,16 1 4-16,44-11-3 0,-3-1-7 16,-35 11 2-16,-5-1 2 0,5 2-1 0,-1 0-8 15,1 3 4-15,-9 2-3 0,-10 3 2 16,-11 1-3-16,-12 1 1 0,-28 6-1 16,-6 2-2-16,-6 0-4 0,-9 2-2 0,-17 5 4 15,-8-3-1-15,-5 4-4 0,-5 2-1 16,-5 2-1-16,0-1-1 0,-9 3 5 15,0-1-7-15,-4 2 10 0,-1 1-12 16,-4-1 2-16,0 0-3 0,-4 2-1 0,1 2-4 16,-5-1-22-16,0 1-26 0,-8 2-34 15,0 0-211-15,0 0 100 0,0 0 67 16</inkml:trace>
  <inkml:trace contextRef="#ctx0" brushRef="#br0" timeOffset="149187.57">3933 6191 18 0,'0'0'82'0,"0"-7"-9"15,0 7-3-15,10-6-2 0,2 1 0 0,5-1-6 16,11-2-9-16,10-4 8 0,37-5-7 0,7-4 1 15,15 0-2-15,31-6-4 0,13-3 2 16,13 2-9-16,5-2-5 0,5-1-2 16,4 0 7-16,10 1-14 0,40-7 0 0,-47 9-4 15,-5-2-3-15,-11 4-2 0,-11 2 0 16,-9 1-3-16,-14 2 2 0,-24 2-7 16,-6 3 0-16,-6 1-2 0,-5 2 3 0,-17 1-3 15,-10 4-5-15,-2-1 8 0,-7 1-5 16,-4 2 3-16,-1 1 0 0,-7 2-5 15,0-2-1-15,-3 2-2 0,-3 0 3 16,-4 2-5-16,0-1 4 0,-3-1-4 0,0 2 0 16,-4 1-11-16,-3 0-12 0,2 0-18 15,-4 1-21-15,-2 4-25 16,-2-4-266-16,-1 4 120 0,-3 1 79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07:45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21960 2177 60 0,'-2'-11'164'0,"0"2"-9"0,2 1-9 15,-2-2-12-15,2 4-13 0,-2-1-8 16,2 2-12-16,0 5 6 0,0 0 13 0,0 0 4 16,10 30-5-16,-2-8 5 0,5 12-5 15,2 12-1-15,8 21-3 0,5 5-6 16,-1 1-12-16,3 6-8 0,2-2-4 16,6 16-14-16,2 0-2 0,3-4-10 15,-10-12-5-15,1-4-4 0,0-3-8 0,0-4-2 16,-1-8-4-16,-5-10-3 0,-4-10-4 15,-8-7-2-15,3-4-4 0,-6-7 3 16,2-1 9-16,-5-2 9 0,2-5 2 0,-4-7-2 16,-2-5-6-16,-6 0-4 0,10-15-3 15,-5 0-2-15,1-14-6 0,0-10-2 16,1-15-2-16,4-24-4 0,-3-11 1 0,6-7-6 16,6-20 3-16,3 0-6 0,5 1-3 15,-1 9 0-15,-2 19 2 0,3 10-4 16,-3 4-2-16,-1 9 3 0,-4 14-3 0,-4 10-2 15,-2 8 6-15,-3 4-6 0,0 4-1 16,-3 4-7-16,-1 2-16 0,-1 3-21 16,0 2-26-16,-2 5-20 0,2 4-13 15,-2 2-18-15,-4 2-27 0,12 14-27 0,-6 1-22 16,-2 4-31-16,0 4-477 0,0 5 241 16,-1 2 158-16</inkml:trace>
  <inkml:trace contextRef="#ctx0" brushRef="#br0" timeOffset="375.83">23150 2682 102 0,'-4'17'113'0,"1"4"-6"15,1 4-5-15,0 1-6 0,0 3-5 16,-1-2-9-16,6 1-4 0,-1 0 3 15,5-1-8-15,-1 1-7 0,4-3-6 0,2 3 0 16,4-3-6-16,3-4 0 0,2-3 6 16,0-2 1-16,1-5 2 0,2-1 0 15,2-6 3-15,-5 1 9 0,3-5 9 16,-4-5 3-16,4 1-2 0,-5-8-2 0,0-1-1 16,-4-2-10-16,-1-5-4 0,-2 0-5 15,-4-3-5-15,-6-2-6 0,0 0-8 0,-4 0-3 16,-4 0-5-16,-5 3-4 0,-2-1-4 15,-1 4-2-15,-4 0-6 0,-5 2-3 16,2 1-12-16,-2 6-9 0,-5-1-16 16,1 5-19-16,-3 1-16 0,4 3-27 15,1 1-22-15,2 2-20 0,0 4-12 0,1-3-23 16,4 3-21-16,-2 1-394 0,4 0 195 16,1 0 129-16</inkml:trace>
  <inkml:trace contextRef="#ctx0" brushRef="#br0" timeOffset="1546.96">23713 2663 48 0,'4'-4'84'15,"-4"4"-6"-15,0 0-3 0,0 0 2 0,27 8-13 16,-16 1-1-16,2 3-10 0,-1 1-2 15,1 5 5-15,0 1-12 0,-3 0-4 16,1 3 2-16,-3 1-4 0,1 0 6 0,-5 1-6 16,1 0-1-16,-3-5 3 0,-2 2 7 15,-5-5-4-15,3 1 9 0,-5-3 3 16,1-1 3-16,0-3 0 0,0-2 0 0,-1-3-5 16,1-1-8-16,2-4-2 0,4 0-4 15,-9-9-6-15,7 0 0 0,2-2-5 16,5-3-7-16,-3-2-2 0,6 1-6 15,0-1-3-15,3 0 1 0,1 0 0 0,4 3-4 16,0 1 1-16,-3 3-1 0,4 3-3 16,-4 5 3-16,1 1-2 0,2 1 2 15,-2 5-3-15,0 3 4 0,2 1-3 16,1 3-1-16,-2 0 5 0,2 5-3 0,1-4-2 16,0 0-1-16,0 2-3 0,4-3 3 15,-1 0 0-15,0-3-1 0,0-3 2 0,-1-1-3 16,0-2 2-16,-1-4 3 0,3 0 5 15,-6-4 3-15,2-2 9 0,-4-1-4 16,-1-3 4-16,-2-3-1 0,-5 0-2 0,-2-5-1 16,-4 1-4-16,-2 0 1 0,-6 0-1 15,-5-2-5-15,-4 0-3 0,-3 2 3 16,2 2-6-16,-6 3 1 0,1 1-7 16,0 1-7-16,-2 2-12 0,5 3-20 0,4 2-23 15,1 3-22-15,2-3-19 0,2 6-16 16,1 0-15-16,6 1-361 0,0-1 169 15,4-3 112-15</inkml:trace>
  <inkml:trace contextRef="#ctx0" brushRef="#br0" timeOffset="2262.97">24540 2691 4 0,'6'8'94'0,"1"1"-6"0,-1 3-8 15,1 1-3-15,-1 0 2 0,2 4-7 16,-2-4-15-16,1 2-3 0,0-2-6 16,-1 0-2-16,0 1-10 0,0-5-1 15,1 3 0-15,-1-5 1 0,0 1-7 0,1-5-1 16,1 1 3-16,3-2 2 0,-1-4-4 16,4 1-5-16,0-3 0 0,-2-4 0 15,4 0-2-15,-2 1-8 0,1-1 8 0,-2 1-4 16,-2-1-9-16,1 0-4 0,-4 5 4 15,3-3 4-15,-2 4-13 0,-1 0 4 16,3 2 0-16,-3 0 3 0,3 4-7 16,0 0 5-16,-1 3-3 0,2-1 2 0,2 3 2 15,-4-1-4-15,5 0 8 0,-1-1-6 16,2 3-2-16,-2-2-4 0,0-3 2 16,4-1 1-16,-1 0 0 0,0-2-2 0,-2-1 7 15,1-2-1-15,4-4-6 0,-6 2 1 16,4-3 2-16,-4-1 6 0,1-3-8 15,-3 2-3-15,2 1 6 0,-4 2 7 0,0-1-1 16,-1-2 2-16,0 4-4 0,-3-2 4 16,0 3-6-16,0 0 3 0,1 2-4 15,-7 1-1-15,12 1 5 0,-5 4-8 16,2-2 6-16,1 3-6 0,2 0 1 0,2-1 2 16,-2 3 1-16,5-2-4 0,-2 0-5 15,0-3 6-15,-1 3-2 0,2-4 6 16,-4 2 1-16,-2-4-1 0,1 0 2 15,-2-4-6-15,-3 0-4 0,-2 0 11 0,-2-2-7 16,0-1 6-16,-6-1-1 0,2 1-1 16,-4-3 3-16,0 3-4 0,-1-3 2 0,0 1 11 15,3 1-3-15,0 1-3 0,0 0-1 16,2-2-5-16,0 1-1 0,4 0 2 16,2 2 6-16,2-3-10 0,5 0 4 15,2 3-7-15,2 0 8 0,-1 2-8 0,-1 2 3 16,4 1-3-16,2 1 4 0,-2 1-3 15,2 4-1-15,0 1 2 0,0 1 1 16,1 0-1-16,-2 5 2 0,1 0 1 0,0 1-3 16,0-1-1-16,-1 1 0 0,-2 2 3 15,1-4-6-15,-2 2-5 0,0 1-22 16,-1-4-18-16,0-1-19 0,-2 0-23 16,0-3-25-16,0-2-274 0,0-2 132 0,-1-4 87 15</inkml:trace>
  <inkml:trace contextRef="#ctx0" brushRef="#br0" timeOffset="2424.47">25709 2113 24 0,'0'-6'36'0,"0"6"-26"0,0 0-34 0,0 0 8 15,0 0 5-15</inkml:trace>
  <inkml:trace contextRef="#ctx0" brushRef="#br0" timeOffset="2801.81">22914 3823 35 0,'3'6'188'16,"7"-4"1"-16,9-2-6 0,9-4-5 16,23-6-9-16,35-9-7 0,31-6-9 0,19-3-4 15,16-1-12-15,17-5-4 0,55-4-10 16,-1 0-8-16,-46 9-1 0,3 3-6 0,-8 2-7 15,-7 2-10-15,-11 3-7 0,-7 0-5 16,-14 4-5-16,-27 1-4 0,-5 3-9 16,-10 1 2-16,-8 2-10 0,-17-1-2 15,-14 5-5-15,-9 0-7 0,-7-1 0 0,-5 3-4 16,-3 1-2-16,-4-1-4 0,-4-1 0 16,-1 1-6-16,-4 1 0 0,0 1-15 15,-3-3-28-15,-2 3-33 0,-4-2-37 0,-6 2-42 16,0 0-35-16,0 0-47 0,0 0-633 15,0 0 288-15,0 0 190 0</inkml:trace>
  <inkml:trace contextRef="#ctx0" brushRef="#br0" timeOffset="4971.66">25236 2324 81 0,'0'0'97'0,"0"0"0"0,-4 3-10 15,4-3-10-15,-4 8-7 0,4-2-1 0,0-6-7 16,0 8-6-16,0-8-4 0,4 9-6 16,0-4 6-16,3-2-4 0,-1 1-7 15,0-1 3-15,5 1 4 0,-2-2-10 0,-1-2 7 16,0 0 5-16,-8 0 5 0,16-3-1 16,-10-3 3-16,0 0-5 0,-4 0 2 15,0-3-5-15,-2 1-5 0,-2-1-6 16,-4-2-1-16,0 4-5 0,-4-3-5 0,0 1-10 15,0 3 2-15,2-1-11 0,-1 1-14 16,2 3-40-16,1 0-27 0,2 2-18 0,4 1-25 16,0 0-9-16,0 0-299 0,0 0 144 15,0 0 95-15</inkml:trace>
  <inkml:trace contextRef="#ctx0" brushRef="#br0" timeOffset="6492.12">26848 2646 27 0,'2'-8'161'15,"0"2"-10"-15,0-1-7 0,-2 1-3 16,0-3-9-16,-2 1-12 0,-5-2-10 0,0 3-11 16,-5-1-8-16,-2 2-9 0,-6 5-12 15,-3-2-7-15,-7 7-5 0,0 4-7 16,-3 4-7-16,-1-1-4 0,0 6-4 16,4 0-4-16,5 2-12 0,1 2-14 0,6-1-10 15,5 3-9-15,4-3 2 0,5-1-5 16,4-1-4-16,4-3 14 0,3 0-1 15,6-4-1-15,1-5-5 0,4-2 8 0,2-6 3 16,4-6-4-16,5-5 10 0,3-6 11 16,2-8 4-16,0-4 1 0,8-14 0 15,0-3 4-15,-4-5 4 0,-1-4-1 0,-3-4-4 16,-4-2 3-16,-6-2-6 0,-4-1-1 16,-5 9 8-16,-7 8 3 0,-2 6 7 15,-2 3-2-15,-2 4 2 0,0 4 0 16,0 5-5-16,-2 2 0 0,0 6-6 0,-2 4-2 15,0 3-3-15,-2 8 1 0,4 4-3 16,0 0-4-16,-19 28 0 0,11-6-1 16,-1 10 0-16,3 4-5 0,2 6-6 0,-1 2-2 15,5 0-5-15,0 4-2 0,5 3 0 16,1 0 1-16,5-1 0 0,2-2-1 16,-1-5 2-16,3-3 0 0,0-5 3 0,-1-7-1 15,2-3-1-15,-2-4-1 0,1-6 3 16,4-3 2-16,-2-5-1 0,2-1-4 0,0-6 5 15,2-2 1-15,1-6-5 16,-2-1 1-16,2 0 4 0,-3-5-1 0,0-1 1 16,-4 1-5-16,1-1 7 0,-4 4 10 15,-2-1 4-15,-2 3 1 0,1-1-1 0,-1 2 3 16,-1 1-2-16,-3 1-2 0,0 0-3 16,0 6-3-16,-4 0-2 0,0 0 1 15,11 12-1-15,-7-5 2 0,2 5-6 16,0 0 2-16,4 1 0 0,0 2-3 0,2-2 0 15,4 3 1-15,2-1-5 0,3-3 0 16,3-1 0-16,6 0 0 0,-1-3-4 16,3-2-2-16,2-3 0 0,-2 1-1 15,1-5 3-15,-1-2 0 0,0 0-3 0,-3-3 2 16,-1 0 2-16,-2-3 3 0,-6-3-2 16,2 1 0-16,-5 0-2 0,-5-1 6 0,-2 0-3 15,-2 3 0-15,-4 0 3 0,-4-1-1 16,-2 0 2-16,-2 5-3 0,-6 0 0 15,0 0 2-15,0 4-2 0,1-2-4 16,-2 3 3-16,3 4 0 0,-1-2-1 0,3 2 0 16,2 2-1-16,0 0 2 0,4 1-1 15,-2 0 0-15,4 1 0 0,2 2 2 0,0-4-6 16,0 1 3-16,3-1-1 0,-1 0-5 16,0-1-1-16,1-1-8 0,2-2 4 15,-1 0-2-15,0 2 0 0,-2-4-2 16,4 1 1-16,-10-1-1 0,14 0 1 0,-8 3-2 15,3-3 2-15,-1 2 1 0,5-1 1 16,-2-1 2-16,1 2 1 0,3 0 1 16,4-2 1-16,0 2 2 0,4-2 1 15,2-2 1-15,3 2 0 0,2-4 1 0,-1 1 1 16,-1-3 2-16,0 2-2 0,-3-4 2 16,1-3 1-16,-8 1 1 0,4-1-1 0,-8-3 1 15,-1 3 0-15,-4 0 1 0,-5 1-5 16,-2 3 4-16,-2-1 0 0,-2 3 2 15,-4-1-2-15,-3 1 1 0,9 5 1 16,-17 5 3-16,5-4-3 0,0 6 1 0,4 4 1 16,0 2 1-16,0 2 1 0,3 2 2 15,3 4 2-15,0 2-2 0,4 4 0 16,2 2 0-16,7 5-2 0,-3 1-4 16,5 10 7-16,2-1-4 0,-1-2 0 0,2 1 0 15,-6-5 0-15,-4-1 0 0,1-3 0 16,-5-1 2-16,-2-5-3 0,-4-1-1 15,-3 0 1-15,-3-5 0 0,-3-3 1 0,-2 0-1 16,-3-3 0-16,-6-5-1 0,3-1-1 16,-3-7-8-16,4-3-13 0,-4-2-22 15,-4-2-34-15,3-5-36 0,-7-8-42 0,-2-6-457 16,3-6 207-16,-13-12 137 0</inkml:trace>
  <inkml:trace contextRef="#ctx0" brushRef="#br0" timeOffset="6915.48">28484 2642 11 0,'2'6'104'0,"-2"-1"5"0,0-1 7 0,0-4-1 15,-7 6-2-15,7-6 0 0,-17-4 5 16,9 0-2-16,-4-3-11 0,-2-5-14 16,4-1-4-16,1-4-9 0,-1-4-13 15,4 0-5-15,1-2-4 0,3 2-8 0,0 0-8 16,2-1-12-16,2 4-23 0,7-5-22 16,-1 4-18-16,3 2-20 0,1 0-19 15,4 4-14-15,2 0-12 0,1 2-16 16,4 6-256-16,-1 2 126 0,3 3 84 0</inkml:trace>
  <inkml:trace contextRef="#ctx0" brushRef="#br0" timeOffset="7247.98">29218 2431 48 0,'0'0'115'0,"-9"-8"-8"16,9 8-12-16,-14 0-4 0,14 0-17 15,-18 8-5-15,8-1-8 0,-2 1-1 16,-1 3-9-16,0 5-2 0,2-1-8 0,3-1-4 16,0 3-7-16,1-1-3 0,3 0 1 15,2-3-7-15,-1 0 6 0,3-1-6 16,3-3-5-16,-1 0 3 0,4-3-2 16,1-2-6-16,-1-2-1 0,2-2 1 0,-8 0 3 15,19-4-6-15,-8 1 1 0,0-2-1 16,-3 0-2-16,2 1 0 0,-3 0 0 15,2 2 4-15,-3 1-2 0,0-3-2 16,-6 4-2-16,11 0-1 0,-11 0 6 0,8 4-6 16,-4-1-1-16,1 5-1 0,-1-3 1 15,0 3-6-15,1 0-16 0,-1-3-29 16,-2 3-28-16,4-2-294 0,-2 0 126 0,2-1 83 16</inkml:trace>
  <inkml:trace contextRef="#ctx0" brushRef="#br0" timeOffset="7782.69">29491 2473 30 0,'0'0'45'0,"2"4"0"0,3 1-10 16,-5-5-1-16,2 6-4 0,0-3 0 16,-2-3-2-16,2 5 0 0,-2-5 6 15,4 3-7-15,-4-3 4 0,0 0-2 0,4 3-3 16,-4-3 1-16,0 0 1 0,6 2-5 16,-6-2-2-16,0 0 2 0,0 0 0 0,15-2 4 15,-15 2-7-15,0 0 4 0,13-1 1 16,-13 1 1-16,9 0-2 0,-9 0 5 15,10 0 1-15,-10 0-1 0,12-2-6 16,-12 2 5-16,12 2 2 0,-6-1-5 0,-6-1-1 16,10 5 0-16,-6-4 1 0,1 4 1 15,1 1-8-15,-2-4 3 0,1 4-3 16,-1 0 1-16,2 0-4 0,-4-1-1 0,5 2 0 16,-3-4 0-16,0 3-2 0,-2-2-2 15,2-1-1-15,-2 1-5 0,-2-4 7 16,6 6-3-16,-2-4-1 0,-4-2-7 15,6 4 10-15,-6-4 3 0,4 4 0 0,-4-4-5 16,6 2-4-16,-6-2 1 0,0 0 9 16,6 2-11-16,-6-2-1 0,0 0 3 15,6 1-1-15,-6-1-4 0,0 0 2 0,0 0 0 16,0 0 0-16,7 4-10 0,-7-4-11 16,0 0-8-16,0 0-8 0,0 0-15 15,0 0-16-15,0 0-24 0,0 0-258 0,0 0 118 16,0 0 79-16</inkml:trace>
  <inkml:trace contextRef="#ctx0" brushRef="#br0" timeOffset="13970.18">14348 3474 12 0,'-6'-9'44'0,"-1"1"-4"0,-1-1 1 16,-2-2-3-16,-6 3-2 0,0-2 0 15,-3 4-5-15,-2 3 0 0,-2 2-5 16,-5 2-4-16,0 5 2 0,-3 3-3 0,-3 6-6 16,0 8 5-16,0 0-4 0,3 4-2 15,5-2-2-15,7-3-3 0,2 6 1 16,6-6 1-16,5-1-1 0,6-2-2 0,2-6-1 15,6 1 1-15,7-5-1 0,2-3-1 16,6-5 0-16,7-2 2 0,0-7 0 16,5-3-3-16,-1-3 2 0,1-3 0 15,-6-2-1-15,0 0 5 0,-3 0 2 0,-7 1 5 16,0 3 2-16,-2 2 12 0,-5 1 3 16,2 3 4-16,-4 1-3 0,1 0 2 15,-3 5-6-15,1 5 3 0,-1 4-4 16,3 5-3-16,1 9 3 0,4 6-3 0,0 5-3 15,6 8-2-15,3 22 0 0,3 1-2 0,1 2-7 16,0 3 4-16,-1 2-2 0,-1-1-4 16,-3-1 5-16,-3 0-6 0,-8-15 3 15,-5-7-5-15,-1-8 3 16,-7-4 7-16,-5-2 17 0,-1-3-6 0,-9-2 0 16,-4-2 0-16,-5-6-5 0,2-6 0 0,-6-4-3 15,-1-8 1-15,1-6-6 0,0-11-4 16,3-8 4-16,-1-9-5 0,8-9-2 15,4 0 4-15,8-6-3 0,4 2-5 0,6-5 0 16,8-2 0-16,6-12 0 0,8 2 2 16,3 4-6-16,9 4 1 0,2 5-1 0,5 4-1 15,1 2-2-15,3 5 2 0,-9 6 0 16,-3 6 3-16,1 1-5 0,-2 2 4 16,-7 4-4-16,-1 3 0 0,-2-1 4 15,-6 6-1-15,-1-2-1 0,-2 4 7 16,-2 1 3-16,-5 1 10 0,2-1-5 0,-6 3-2 15,-4 1 1-15,0 2-1 0,-2 4-2 16,0 0 0-16,-12-4-4 0,12 4 0 16,-16 12-1-16,8-3-2 0,0 3 4 0,1 3-3 15,3 0 0-15,0 4-2 0,4 0 2 16,0-1-3-16,4 1-1 0,4 0 2 0,1 0-4 16,3-2-2-16,4 0 4 15,-2-2 2-15,5-3-1 0,2-3-3 0,-2-1 3 16,3-4-3-16,-2-4 1 0,2-3 1 15,3-2 0-15,1-3 0 0,-4 1-2 0,0-4 0 16,-3-1 1-16,0-1 2 0,-2-3 1 16,-5 4-1-16,0-2-3 0,-2-2 1 15,-4 3-3-15,0 1 5 0,-1 1-5 16,-1 2 1-16,0-1 5 0,1 3-3 0,-3 1-1 16,2 2-2-16,0 2 1 0,-4 2 2 15,0 0-3-15,13 8 1 0,-7-1 0 0,2 0 3 16,2 4-8-16,0-3 5 0,2 3 1 15,1-2 2-15,4 1-2 0,2-1-1 16,1 1-1-16,-2-4 0 0,4-3 3 16,-2 0 0-16,2-3 2 0,-1 0-5 0,-3-5 3 15,2-1 0-15,-3 1-1 0,-4-4 3 16,-1-3-6-16,-5-1 1 0,-1-3 1 16,-4 1-2-16,-4-2 3 0,-8-4-1 15,-1 4 0-15,-8-2-1 0,-2 5-7 0,-5 3-6 16,-1 4 3-16,-3 3-5 0,0 4 3 15,1 1-15-15,-1 5-4 0,2 2-12 0,4-1-9 16,2 5-15-16,3 0-11 0,4 1-20 16,4-2-24-16,3 1-295 0,6 1 142 15,4-4 94-15</inkml:trace>
  <inkml:trace contextRef="#ctx0" brushRef="#br0" timeOffset="14710.53">16067 3379 66 0,'2'12'82'0,"0"-3"-10"0,3 3-8 15,-1 1-5-15,0-1-8 0,2 1-2 16,-1-2-5-16,1 1-6 0,0-1 1 0,-2-2-5 15,3-1-2-15,-2 0-2 0,-1-3 3 16,0 1-8-16,0-5 3 0,0 1-3 16,-4-2-2-16,0 0-5 0,17-9-1 0,-12 2 1 15,1-1-2-15,2-3-6 0,-2-1 1 16,1 1 0-16,-1-1 3 0,0 1-5 16,3 0-1-16,-2-1 0 0,-1 5-1 0,0-1-2 15,0 0 6-15,0 3-4 0,4 1 1 16,0 2 2-16,0 2 0 0,1 2 2 15,2 0 1-15,2 1 1 0,-1 3-4 16,2-2-4-16,-4 3 7 0,2-4-3 0,-1 2-1 16,-2-1-1-16,-1 0 0 0,1-2-2 15,-3 2 7-15,1-4 6 16,0 0 2-16,-9 0-4 0,14-10 2 0,-6 2-5 0,4-1-1 16,-4-4 4-16,-2-2-8 0,3-1-1 15,-1 1 2-15,0-1-7 0,1 1 2 16,-2 2-1-16,1 1 1 0,-2 1-2 15,-2 2 1-15,2 3-1 0,4 4 1 0,-2 2-2 16,-8 0 3-16,16 10-4 0,-5-1 0 16,0 0 4-16,0 1-5 0,1 1 7 15,2 0-2-15,2 0-4 0,-2-2 0 0,3 1 0 16,0-4 4-16,2-3-6 0,3-3 3 16,-2-1 3-16,6-4-2 0,-1-3-3 15,1-3 1-15,0-1-1 0,-1-4 2 0,-2-3-3 16,0 0 0-16,-3-2 2 0,-6 2 4 15,-1-3-4-15,-3 2 3 0,-3 2 1 16,-1 0-2-16,-4 0-2 0,1 4 3 16,-1 2 1-16,-4 0 2 0,2 5-1 0,-5 1 3 15,5 6-1-15,-6 0-2 0,6 0-8 16,-4 12 15-16,-1-4-3 0,7 3-6 16,1 2 1-16,-1 0-1 0,4 0 0 15,3 4-2-15,3-1 1 0,3-1 2 0,4 2-4 16,2-3 3-16,7 1-2 0,2-4 0 15,-3-1-10-15,2-3-17 0,-1-1-20 0,1-2-6 16,-3-4-38-16,-1-2-17 0,1-4-280 16,-2-1 131-16,-4-5 87 0</inkml:trace>
  <inkml:trace contextRef="#ctx0" brushRef="#br0" timeOffset="15255.92">17305 2602 39 0,'-13'-25'49'0,"3"8"6"0,2 2 7 0,2 3 2 15,1 3 0-15,0 1-10 0,3 5-6 16,-2 0 1-16,4 3 9 0,0 0-3 16,2 23-1-16,0-4 0 0,5 6 9 15,2 8-8-15,1 3-3 0,0 9-4 0,5 2-1 16,3 0-10-16,6 16-5 0,2-4 0 16,-2-12 4-16,-1-7-10 0,0-3-1 15,0-1-4-15,3-7 2 0,-7-2-5 16,2-4 0-16,-6-5-3 0,1-3 3 0,0-2-3 15,-2-3 1-15,1-5-1 0,-2-2-4 16,0-3-9-16,-1-4 12 0,0-2 0 0,2-2-6 16,-2 0-2-16,-1-3 0 0,0 2 1 15,-1 2-6-15,-1-4 6 0,-3 6-5 16,0-3 5-16,0 2-5 0,1 2 0 16,0 1 5-16,-7 3-6 0,10 1 2 15,-4 4-2-15,0-2 3 0,5 6-6 0,-2-2 4 16,-1 0 6-16,5 4-5 0,-1-4-3 15,-1 2-2-15,2-1 1 0,-1 0 4 16,2-3-3-16,-2 1-2 0,0-2 4 0,-1-1 2 16,2 0-1-16,0-3-6 0,-1-3 7 15,0 0-4-15,2-3 3 0,-4-2-3 0,3 1 8 16,-2-3-6-16,-3 1-3 0,3-1 4 16,-5 1-1-16,0-1-2 0,0 1 4 15,1 0-3-15,0 2 2 0,-3-1-6 16,0 2 2-16,0 3-1 0,-2-2 4 0,2 3 0 15,-4 2 0-15,11 0-3 0,-11 0 1 16,11 9-1-16,-3-3 4 0,-2 0 5 16,1 1-4-16,1 0-2 0,-2 1-8 0,3 1 10 15,0-2-19-15,1 0-27 0,-4-1-24 16,0 0-18-16,1-3-31 0,0 1-279 16,1-4 134-16,-8 0 88 0</inkml:trace>
  <inkml:trace contextRef="#ctx0" brushRef="#br0" timeOffset="15565.49">17155 2812 17 0,'15'-6'79'0,"6"-2"-11"0,6 1-25 15,11-1-26-15,5 1-28 0,9-5-62 16,6 5 25-16,23-5 16 0</inkml:trace>
  <inkml:trace contextRef="#ctx0" brushRef="#br0" timeOffset="15804.89">18658 2758 103 0,'-26'27'179'16,"5"-2"-11"-16,3-1-17 0,-2-3-15 0,6-2-11 16,1 2-14-16,2-2-12 15,3 0-6-15,3-1-11 0,5-5-9 0,5 0-4 16,3-1-5-16,7-5-9 0,6-3-5 16,5-4-8-16,7-4-10 0,7-3-26 0,1-3-30 15,7 0-25-15,-3-5-18 0,-3 0-21 16,-6 2-14-16,-2-3-27 0,-2 2-272 15,-5 1 136-15,-1 4 90 0</inkml:trace>
  <inkml:trace contextRef="#ctx0" brushRef="#br0" timeOffset="19480.62">2328 2476 22 0,'-2'44'55'0,"2"3"0"0,2 7 0 0,2 32-4 15,0 13 1-15,3 24 0 0,-1 11-9 16,0 10 5-16,3 9-3 0,-5 3 2 16,2 2-10-16,-4 0 0 0,2-6 3 15,-4-7-3-15,0-3-6 0,-2-4-4 0,-2-2 0 16,0-6-5-16,-2-7 2 0,0-20-2 15,1-3 2-15,-1-5-6 0,0-2-1 0,1-7-4 16,-1-7-1-16,2-11-6 0,-3-13-6 16,3-6-8-16,0-8-25 0,-2-2-24 15,2-3-223-15,0-7 96 0,-4-2 62 16</inkml:trace>
  <inkml:trace contextRef="#ctx0" brushRef="#br0" timeOffset="19946.71">1287 4909 62 0,'-4'-2'65'0,"4"2"-7"0,-8-6-5 16,8 6-8-16,0-3 2 0,0 3-1 15,12-5 4-15,0 4 0 0,11-1 7 16,11 0 0-16,24-2 3 0,28-2 0 16,18-3 2-16,34-3-3 0,11-1 4 0,13-3-2 15,17-3-5-15,54-5 24 0,7-1 0 16,-1 4-5-16,-2-4-5 0,6 3-6 0,7 1-1 15,-1 0-2-15,-1 2-2 0,-7-3-5 16,-50 4 2-16,-2 0-2 0,-3-1-5 16,-7 3-4-16,-3-5 0 0,-6 3-2 15,-9-1-6-15,-13 2-1 0,-13 0-5 0,-31 3-4 16,-8 1 0-16,-10 3-3 0,-18-1-3 16,-16 4-2-16,-9 1-3 0,-7 0 1 15,-4 3-6-15,-4-2 1 0,-3 1-4 16,-6 1-14-16,0-1-29 0,-3-2-23 0,0 0-20 15,-6 3-31-15,-4-4-20 0,-1-2-26 16,-3 4-398-16,-7-1 188 0,1 1 124 0</inkml:trace>
  <inkml:trace contextRef="#ctx0" brushRef="#br0" timeOffset="23369.2">4214 3044 10 0,'0'0'35'0,"0"0"-2"16,-4-7-2-16,4 7-1 0,-4-5-4 15,4 5 0-15,-7-4-2 0,3 1 0 16,-3 1 1-16,7 2-4 0,-10-4-1 16,1 4-2-16,1-2 1 0,-2 2 1 0,-4 2 1 15,2-2-4-15,-5 2 4 0,0 4-2 16,-4-1 4-16,-3 5-2 0,2 1 1 0,-8 5 0 15,0-2-4-15,-1 5 3 0,-3 6 3 16,-3 0-8-16,5 5 4 0,1-2 1 16,1 0-3-16,9-1 3 0,0 2-6 15,7 0 3-15,0 2-2 0,4 2 7 0,4 1-7 16,4 2 1-16,4 2-1 0,2-1 3 16,2 1-1-16,6 5-1 0,2-1 5 15,4-4-8-15,2 1 1 0,1-4 2 0,5 1-2 16,0-5 0-16,4-2-1 0,2-4 3 15,4-2-3-15,-2-6-1 0,4-4 2 16,2-3 3-16,3-2-9 0,3-4 0 0,-1-3 5 16,3-2-1-16,-1-5-7 0,5-5-2 15,0-1 3-15,-3-6 1 0,-1 1 0 16,13-11 0-16,-10 3 0 0,-9 0-1 0,1 0-3 16,-5 0 0-16,0-1 2 0,-4-3-3 15,-3 2-3-15,-3-1 2 0,0-1 0 16,-7 1 8-16,-2 0-9 0,-2-2 7 15,-3-2-4-15,0 2-1 0,-4-1-2 16,-4-1 2-16,0 3-2 0,-4 3-1 0,-2-2 0 16,-2 0-1-16,-2 2 8 0,-4 1-8 15,-2 3 3-15,-6-3-5 0,-2 2 1 0,-2 3-1 16,-5-1 7-16,-5 5-8 0,-4 0 0 16,-1 1 6-16,-7 0 0 0,-5 3-11 15,-5 1 9-15,8 3 2 0,-3 2-9 0,3 3 1 16,0-1 4-16,-1 2-1 0,3 2-3 15,-1 2 2-15,3 0 5 0,5 0-5 16,1 1 1-16,2 3 3 0,0 0 2 16,3 0-8-16,3 1 5 0,-1 2-9 0,3 2-19 15,2 0-15-15,0 0-14 16,3 2-20-16,2 2-241 0,0-2 108 0,5 0 72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10:06.6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9973 6631 12 0,'38'-2'18'0,"-8"1"-2"16,-9 1-2-16,-2-3-1 0,-6 1-1 16,-1 2 0-16,0 0 2 0,-4-1 0 15,2 1 1-15,-10 0 0 0,15 0 5 16,-15 0-5-16,13-3 0 0,-13 3 0 0,10 0-3 16,-10 0-2-16,9-2-1 0,-9 2 1 15,0 0-3-15,8-1-1 0,-8 1-1 16,0 0-9-16,9-2-15 0,-9 2-69 15,0 0 30-15,0 0 20 0</inkml:trace>
  <inkml:trace contextRef="#ctx0" brushRef="#br0" timeOffset="1723.75">7040 8715 6 0,'10'0'8'0,"5"0"1"0,2 0-1 16,6-2 5-16,7 2-5 0,8-1 2 0,10-1 2 15,13-1 2-15,31 0 1 0,8-2-1 16,5-1 7-16,30-5 3 0,5 4-3 15,5-5-1-15,5 3 0 0,3-2 2 16,1 1-1-16,-3 1-2 0,0-1 2 0,-9 3-1 16,-7-1-2-16,-26 2-2 0,-4 1-2 15,-8 0 0-15,-1 2-2 16,-8-3-2-16,-17 4-1 0,-12 2 1 0,-11-2-2 0,-1 0-1 16,-3 2-1-16,-6 0-1 0,-3 0 0 15,-5 0 5-15,-6-1-5 0,2 1-1 16,-5 0-2-16,-2 0 1 0,0 0-2 0,-3 0 1 15,-4 0-1-15,2 0 5 0,-3 0-4 16,0 0 0-16,-1 0 0 0,-1 0-3 16,-9 0 2-16,14 0 1 0,-14 0 0 15,14 1 5-15,-14-1-7 0,10 0 1 0,-10 0 0 16,8 2-3-16,-8-2-2 0,0 0-6 16,11-2-8-16,-11 2-9 0,0 0-13 0,0 0-101 15,9 2 48-15,-9-2 32 0</inkml:trace>
  <inkml:trace contextRef="#ctx0" brushRef="#br0" timeOffset="7842.92">9886 11209 88 0,'0'0'92'0,"-2"-6"-6"0,2 6-10 15,0 0-2-15,13-10-12 0,0 6 2 16,7-7 2-16,8 4-14 0,9-2 4 0,11-3-5 15,29-6 7-15,11 4-11 0,14-4-1 16,27-3 1-16,6 2-6 0,3 0-1 0,5-2 4 16,6 4-5-16,5 0-6 0,5 0 2 15,-5 1-4-15,-1 2-2 0,-11 0-2 16,-9 3-4-16,-27 3 2 0,-10-2 0 16,-5 4-6-16,-22 1-4 0,-12 1-5 0,-12-1 3 15,-3 4-3-15,-8-2-1 0,-4 0 1 16,-5 2-3-16,-4-1 3 0,0 0-2 15,-1 0 3-15,-2 2-5 0,-2-2-2 0,-4 0 3 16,1 2-4-16,-3-2-2 0,1 2 5 16,-2-2-6-16,1 2-7 0,-10 0-7 15,14 0-11-15,-6-1-10 0,-8 1-3 0,0 0-13 16,10 0-10-16,-10 0-13 0,0 0-3 16,0 0-10-16,0 0-5 0,-28 1-230 15,16-1 110-15,-10 2 72 0</inkml:trace>
  <inkml:trace contextRef="#ctx0" brushRef="#br0" timeOffset="8329.98">10714 10992 2 0,'46'-3'70'0,"3"-2"-6"16,2-1 5-16,4 3-4 0,6-3 0 15,24 1-1-15,2-2-1 0,4 0-5 16,-2 1-11-16,4 1 1 0,-2-2-6 0,-2 1-2 15,-17 4-2-15,-9-3 2 0,-3 4-4 16,-3-3-3-16,-9 2 1 0,-1-1-5 16,-5 1-5-16,-5 1-2 0,-3-2-1 0,-3 1 4 15,-3 2-5-15,-3-1 5 0,-4 0-3 16,1 1-5-16,-6-3 4 0,1 3-4 16,-2 0 3-16,-2-2 1 0,-1 2 0 0,-2 0-5 15,2 0 7-15,-2-1-11 0,-2 1 4 16,-8 0-1-16,15 0 4 0,-15 0-10 15,13 0 1-15,-13 0-6 0,11-3 4 16,-11 3-1-16,8 0 0 0,-8 0-12 0,8 3-8 16,-8-3-1-16,0 0-7 0,0 0-5 15,10 1-9-15,-10-1-6 0,0 0-11 16,0 0-11-16,2 5-11 0,-2-5-10 0,0 0-223 16,0 0 105-16,0 0 68 0</inkml:trace>
  <inkml:trace contextRef="#ctx0" brushRef="#br0" timeOffset="26894.02">3780 13155 11 0,'0'0'22'0,"-2"-3"-3"0,2 3-1 0,0 0-2 16,0 0 0-16,0 0 1 0,0 0-1 0,0 0-3 15,0 0 0-15,0 0-2 0,0 0-3 16,0 0 1-16,0 0-2 0,0 0 2 16,0 0-5-16,0 0 0 0,0 0 0 15,0 0 1-15,0 0-1 0,0 0-2 0,0 0 1 16,0 0 0-16,0 0 0 0,0 0-2 16,0 0 1-16,0 0-1 0,4-6 1 15,-4 6 1-15,0 0 2 0,0 0-4 16,0 0-2-16,0 0 3 0,0 0 0 0,0 0 1 15,4-5-2-15,-4 5 2 0,0 0 1 16,0 0-2-16,6-2 3 0,-6 2-2 16,0 0 0-16,0 0-2 0,0 0 3 0,0 0 1 15,7-2-3-15,-7 2 3 0,0 0-2 16,0 0-1-16,2-4 0 0,-2 4 1 16,0 0 1-16,0 0-3 0,9-2 2 0,-9 2-1 15,0 0 2-15,6-4 1 0,-6 4 5 16,6-2-2-16,-6 2-1 0,8-4 0 15,-8 4 0-15,9-2 2 0,-2 1 1 16,-7 1 2-16,8-4 0 0,-4 2-3 0,-4 2 4 16,9-4 0-16,-5 2-1 0,0-1-1 15,-4 3 1-15,6-5 2 0,-6 5-3 16,7-1 4-16,-7 1 2 0,0 0 2 0,4-4-1 16,-4 4-1-16,0 0 0 0,0 0 0 15,0-6-5-15,0 6 1 0,0 0 0 16,-13-4 0-16,7 3-7 0,6 1 3 15,-15-4 0-15,7 2-2 0,-3-1-6 0,0 2 4 16,3-1-3-16,-2 2 3 0,-1-2-3 16,2 0 2-16,-1 0 0 0,-1 0-1 15,3 1-2-15,-3-2-1 0,2 3 1 0,1-1-1 16,0-1-1-16,8 2 2 0,-12-4 0 16,4 4 2-16,8 0-2 0,-12-2-2 15,12 2 2-15,-8-2 2 0,8 2-3 0,-9-4 1 16,9 4 1-16,0 0-1 0,-8-2-1 15,8 2 4-15,-7-1-3 0,7 1-3 16,0 0 9-16,0 0-5 0,-6-3 0 16,6 3-4-16,0 0 1 0,0 0 0 0,0 0 2 15,-4-3-3-15,4 3 3 0,0 0 0 16,0 0-2-16,0 0 1 0,0 0 0 16,0 0 2-16,0 0-1 0,-3-6 0 15,3 6-2-15,0 0 2 0,0 0-3 0,0 0 2 16,9-6-2-16,-5 2 8 0,5 1-6 15,2-3-1-15,3 0-2 0,4 0-1 0,4-1 3 16,4 0 2-16,5-4-1 0,5 3 2 16,3-3-2-16,11 2 1 0,8-2 2 15,22-3 2-15,6 1-4 0,5 0 4 16,0 2-3-16,6-3 4 0,-2 1-5 0,6-1-2 16,-2 3 3-16,5-1 2 0,-2 2-2 15,-3-1-2-15,3 4 1 0,0 1 0 16,-3 3 1-16,0-1 3 0,1 2-2 15,-3-1 2-15,-1 3-5 0,-1 3 2 16,-2-1 2-16,-17-2-5 0,-9 1 4 0,-1-1-3 16,-5 3 2-16,1-1-5 0,-5-2 2 0,-6 1 0 15,-5 1 4-15,-3-2-2 0,-7 3-1 16,0-3 6-16,-4 0-3 0,-7 0-7 16,-1 1 1-16,-4-1 1 0,0 0 2 15,-3 0-2-15,-3 1 1 0,0-1-2 0,-4 0-4 16,-2 0-6-16,0 0-6 0,-8 0-6 15,9-1-7-15,-9 1-10 0,0 0-9 16,0 0-159-16,0 0 71 0,0 0 48 0</inkml:trace>
  <inkml:trace contextRef="#ctx0" brushRef="#br0" timeOffset="27478.28">3835 13000 14 0,'15'2'37'0,"6"-1"1"15,9-1 0-15,6 0 0 0,12 0 4 0,13-3-3 16,30-1 0-16,9-2-2 0,2-1 1 15,5-1-4-15,25-6-1 0,1 5-1 16,-2-3-1-16,-2 0-4 0,-22 3-3 0,-2 2 1 16,1 1-7-16,-2-3 1 0,2 3 1 15,-7-2-5-15,-2 3-6 0,-1 0 4 16,-5 0-3-16,-18 1 1 0,-9 1 0 0,-5-1-4 16,-2 2 2-16,-7 0-4 0,-4 0 2 15,-3 0 0-15,-8-2 1 0,-3 2-2 16,0 0-2-16,-5 0 5 0,-3 0-5 15,-4 2 0-15,0-1 3 0,-4-1-1 0,0 0 4 16,-4 2-3-16,1-2 3 0,-1 2-2 16,0-2 4-16,-4 2-6 0,2-1 4 15,-10 1-2-15,15 0-2 0,-8 0-2 16,-1-3 2-16,-6 3-5 0,10-2-11 0,-10 2-8 16,9-1-10-16,-9 1-10 0,6-3-18 15,-6 3-11-15,6-2-153 0,-6 2 75 0,0 0 49 16</inkml:trace>
  <inkml:trace contextRef="#ctx0" brushRef="#br0" timeOffset="38645.21">19553 14112 60 0,'-8'2'118'0,"1"0"-9"16,7-2 10-16,-10 2-10 0,10-2-3 15,-8 1-1-15,8-1-2 0,-9 0-4 16,9 0-2-16,-9 3-5 0,9-3 3 0,-6 1-9 16,6-1-3-16,0 0-4 0,-6 2-1 15,6-2-2-15,0 0 0 0,4 10 2 16,0-6-5-16,9 1 1 0,2 1 1 15,10-3 4-15,5 3-3 0,12-4-1 0,15 2-1 16,7-3-7-16,33 2 1 0,2-6-4 16,8 1-7-16,0-3-6 0,27-1-3 0,3-3-3 15,-3 0-4-15,-22 1-4 0,-6 0-4 16,-5 1-2-16,-1-1-3 0,-5 2-2 16,-6-1-2-16,-18 1-2 0,-9-2-3 0,-5 3-1 15,-4-1-3-15,-9 4-3 0,-3-3 1 16,-9 1-1-16,0 0-2 0,-7 0 1 0,-2 3-1 15,-2-2 1-15,-1 1-2 0,-4 1-5 16,-1-3-4-16,-4 2-9 0,-1-2-4 16,-3 4-9-16,-3-6-10 0,0 3-8 15,-4 3-6-15,0 0-7 0,-6-10-9 16,0 8-9-16,-3 1-6 0,-4-2-10 0,0 1-7 16,-1-2-11-16,-6 4-1 0,2-2-3 15,-4 2-2-15,-3 0 2 0,-1 0 3 0,-5-1-4 16,-3 1-3-16,-8 0 3 0,-5 1-3 15,-3-1 0-15,-12 0-2 0,-1 2 1 16,-3-2-240-16,0 0 120 0,0 3 80 0</inkml:trace>
  <inkml:trace contextRef="#ctx0" brushRef="#br0" timeOffset="39024.9">19324 14135 54 0,'-8'2'66'16,"2"1"6"-16,0 0 6 0,4 2-2 16,-2 0 1-16,4 0-2 0,0 1-5 0,4 1 6 15,0 0-4-15,6 4 1 0,1-9 3 16,10 9 0-16,6-5 1 0,9 1 5 16,9-3-1-16,12 1 2 0,9-2-2 0,31 0 1 15,6-3-3-15,8 0 4 0,1 0-7 16,2-2-3-16,5 1-5 0,23 1-8 15,-24 0-5-15,-6-3 0 0,-7 3-4 0,-6 0-4 16,-8 0-2-16,-19-2-4 0,-13 2 0 16,-13 0-5-16,-1 0-2 0,-9 0-3 15,-3 0 1-15,-1 0-4 0,-8 0-4 16,-1 0-1-16,-4 0-4 0,0-3-8 0,-5 3-4 16,0-3-8-16,-6 2-10 0,2 1-3 15,-3-4-13-15,-1 2-11 0,-3-2-14 0,-3 4-15 16,4-3-3-16,-4 3-19 0,0 0-19 15,0 0-13-15,-9-12-11 0,3 11-15 16,-3 1-387-16,1-6 182 0,-2 3 119 16</inkml:trace>
  <inkml:trace contextRef="#ctx0" brushRef="#br0" timeOffset="40998.93">13722 14112 2 0,'-5'2'51'0,"3"0"-8"16,2-2-16-16,0 0-21 0,0 0-50 0,0 0 15 15,0 0 9-15</inkml:trace>
  <inkml:trace contextRef="#ctx0" brushRef="#br0" timeOffset="44750.84">4654 16809 30 0,'-6'2'62'0,"6"-2"-6"0,-10 4-3 16,4-2-3-16,6-2-7 0,-8 0-2 0,8 0-2 16,-6 1 1-16,6-1-5 0,0 0-3 15,0 0-1-15,0 0 0 0,-8 5-9 16,8-5 1-16,0 0-5 0,0 0 3 16,0 0 2-16,0 0 5 0,16 1 1 0,-4 2 3 15,2 0-2-15,5 3 2 0,9-2 3 16,2-1 2-16,10 3-3 0,4-4-1 0,13 3-1 15,2-2 2-15,7-1-5 16,1 2-1-16,26-8 2 0,0 2 5 16,4-3-7-16,2 0 5 0,4-4-2 0,6-1-3 15,17-3 0-15,1-2 0 16,-23 1 1-16,-2 1 5 0,-3 0-2 0,-6-2 0 0,0-3-1 16,-6 6-4-16,-9-1 5 0,-10 2-4 15,-13-1 0-15,-2 5 7 0,-11 0-5 16,-4-1-6-16,-5 5-5 0,-5-2 4 0,-2 2-1 15,-5-2-3-15,1 5 2 0,-6-3-4 16,2 0-1-16,-6 2-4 0,3-4 4 16,-2 4-2-16,-3 1-1 0,1-3 0 0,-3 3-3 15,0-3-4-15,0 3 1 0,-8 0 1 16,14 0-2-16,-8-1 1 0,-6 1-9 16,11-5-11-16,-11 5-14 0,9 0-14 0,-9 0-18 15,0 0-15-15,10-1-10 0,-10 1-18 16,0 0-20-16,0 0-16 0,0 0-289 15,0 0 146-15,0 0 95 0</inkml:trace>
  <inkml:trace contextRef="#ctx0" brushRef="#br0" timeOffset="45401.18">4148 16751 21 0,'-2'-4'42'0,"2"4"1"0,0 0 7 15,0 0-6-15,13-10 5 0,-7 8-6 0,7 0-4 16,6-4 7-16,2 1-2 0,9 3-2 16,8-6 2-16,13-3 6 0,4 3-10 15,23-6 2-15,7-4-4 0,10 3 1 16,4-4 0-16,26-4 3 0,0 2-4 0,2-6-8 16,7 4 2-16,1-4 4 0,7 7-8 15,-3-1 4-15,1-4-7 0,-7 6 6 16,-8 2-10-16,-26 3-4 0,-3 7 1 0,-10-5 5 15,-17 4-5-15,-15 7-3 0,-9-5-1 16,-3 6-1-16,-8-2-4 0,-2-2 0 16,-5 2 0-16,-3 2-1 0,-3 0 3 0,-2-3-4 15,-2 3 0-15,0-2-5 0,-2 2 5 16,-3-2-1-16,-1 2 4 0,0 0-9 16,-1 0 4-16,-1 0 2 0,1 0-3 0,-2-4-2 15,-8 4-1-15,14 0 3 0,-14 0-4 16,12-2 2-16,-12 2-12 0,8 0-8 15,-8 0-13-15,0 0-5 0,11 0-22 16,-11 0-21-16,0 0-284 0,7-4 123 0,-7 4 82 16</inkml:trace>
  <inkml:trace contextRef="#ctx0" brushRef="#br0" timeOffset="50167.11">21778 2421 27 0,'2'-4'137'0,"-2"4"-10"0,2-5 2 0,-2 5-6 15,2-6-4-15,-2 6-8 0,0 0-9 16,0 0-10-16,-6-6-2 0,6 6-12 0,0 0-3 15,-13 0-9-15,13 0-7 0,-11 6-5 16,5 0-6-16,0 1-6 0,0 1-2 16,2 1-11-16,0 1 2 0,-2 1-1 0,2 1-5 15,0 1 0-15,2-1-5 0,2-2-2 16,0 5-1-16,2-5 0 0,2 5-5 16,3-2 0-16,0-3-2 0,3 0-3 15,0 0 2-15,3-3-2 0,2-1 0 0,0-2 4 16,1-1-3-16,0-3 0 0,0 0-6 15,0-3 17-15,0-1 3 0,1-2 11 16,-4-1-2-16,2-1 5 0,-5-1 3 0,-2-1-3 16,2-4 4-16,-2 1 0 0,-4 0-6 15,-2-3 1-15,-2 0-3 0,0 2-2 16,-2 1-1-16,-2-2 0 0,-2 0-3 16,-2 1-1-16,0 3-3 0,0-1-2 0,-2 3-4 15,1 1 2-15,-2-2-6 0,-1 3-1 16,-1 1-2-16,1 3-2 0,-4-2-10 0,4 3-20 15,-1-1-16-15,2 0-21 16,1 0-18-16,-1 1-25 0,11 2-26 0,-14 0-20 16,14 0-21-16,-13 0-416 0,13 0 200 15,-9 5 131-15</inkml:trace>
  <inkml:trace contextRef="#ctx0" brushRef="#br0" timeOffset="50920.89">21930 2982 108 0,'-8'-6'126'0,"8"6"-4"0,0 0-5 16,-11 0-12-16,11 0-2 0,-10 6-7 15,3-3-11-15,-1 3-7 0,1 1-7 16,-1-1-1-16,0 3-9 0,-1 3-4 0,0 0-6 16,3-1-4-16,2 4-4 0,-2-4-5 15,4 4-2-15,0-3-7 0,0 1-2 16,4-1-1-16,-2 1-1 0,6 0-3 0,-2-1-3 16,2 0-2-16,2-3-2 0,2 1 2 15,0-1 2-15,-2-1-3 0,3-3-1 16,-3 1 1-16,3-2 0 0,-2-2 2 0,1 0 0 15,-2-2 2-15,4-2 5 0,-4 0 0 16,0 0-1-16,2-2-3 0,-1-1-1 16,-3-1-1-16,3-4-2 0,-3 2-2 15,-1 0 1-15,-1-5 0 0,0 2-3 0,-2-3-6 16,0 3 6-16,-2-1-1 0,-2 2-3 16,2-4-4-16,-2 4 1 0,-2-1 4 15,0 2-4-15,-1-1 0 0,1 0-2 16,-2 3-2-16,-1-1-3 0,-1 1-2 0,1 1-13 15,-1 1-7-15,-2 1-11 0,-2-1-13 16,2 2-10-16,0 1-24 0,-3 0-7 16,2 0-20-16,1 2-20 0,-1 0-367 0,3-2 168 15,-2 2 112-15</inkml:trace>
  <inkml:trace contextRef="#ctx0" brushRef="#br0" timeOffset="53586.16">21841 3402 43 0,'-8'2'59'15,"8"-2"-5"-15,-17 2-5 0,8 1-2 16,-1 0 0-16,1-2 2 0,-1 2-8 0,-1 0 3 16,-2-1-2-16,1 0 2 0,0 0-5 15,-2 0-1-15,-2-2 2 0,1 0 7 16,-5 0-5-16,2-4 1 0,-4 0 6 15,-1-3-4-15,-2-3-2 0,-7-1-1 0,3-4 3 16,-3-4-8-16,-9-3-2 0,3-4 1 16,0-3-3-16,-11-11-4 0,3-5-2 15,1-4-2-15,5-2 0 0,5-6-4 0,-1-4 0 16,4-3-2-16,2-5-3 0,9-6 3 16,1-5-3-16,8 1-6 0,4-2 1 15,1 0-5-15,5-1-4 0,4-2 5 0,3 4-4 16,3-3 2-16,6 2-3 0,4 6-1 15,0 0 1-15,6 2-1 0,1 7 8 16,3 5-6-16,2 3-4 0,1 7-3 16,1 10 4-16,0 5-2 0,2 4-1 0,15-4 5 15,-5 5 3-15,-4 7-10 0,5 5 1 16,-1 3 9-16,3 4-12 0,-3 6 6 0,1 4 4 16,3 4-7-16,5 7 0 0,19 13 4 15,-2 8-1-15,-4 6-2 0,-1 10 3 16,-3 6-2-16,7 21 6 0,-5 4-4 15,-3 4 0-15,-4 5-1 0,-8 0 5 0,-1 2-2 16,-5 2-1-16,-11-13 2 0,-2 3-2 16,-6 0 4-16,-2 0-1 0,-7 0-2 15,-3-2 2-15,-3 0-2 0,-7-12 6 16,-2-4-4-16,-6 16-3 0,-7 0 4 0,-2-4-5 16,-3-1 32-16,-6-5-5 0,-4 3-4 15,-5-7-2-15,-3-2-1 0,-5 0-1 0,-3-7 0 16,-5 0-2-16,-3-2 1 0,-4-6 1 15,-3-3 0-15,-4-2-3 0,-3-6 3 16,1-2 0-16,-4-4-3 0,4-5 0 16,7-6 0-16,8-7-3 0,1 0-1 0,7-7-4 15,-1-1-5-15,7-6-15 0,-4 0-12 16,11-6-11-16,-1 1-28 0,0-7-25 0,5-1-30 16,2-2-382-16,6-1 170 0,7-3 113 15</inkml:trace>
  <inkml:trace contextRef="#ctx0" brushRef="#br0" timeOffset="61405.49">29002 1667 35 0,'0'0'76'16,"0"0"-3"-16,0 0-4 0,0 0-4 16,0 0 4-16,0 0-4 0,0 0 2 15,0 18-9-15,2-9-3 0,0-1 0 16,0 4-3-16,3 0-10 0,1 0 5 0,0 1-4 16,3 0 0-16,1-2-6 0,4 1 4 15,2-1 3-15,3-1 0 0,2-1 11 16,2-3-17-16,3-1 8 0,0 0-4 0,1-4 5 15,-2 1-3-15,-2-2 5 0,-1-2 12 16,-1 2 6-16,-2-4 9 0,-2 1 3 16,-1-3 1-16,-2-2-10 0,-4-1-2 0,0-3-3 15,-5 1-3-15,-1-4-4 0,-4 1-3 16,-2 0-8-16,-5 0-2 0,-1 0-7 16,-4-2-5-16,-6 4-4 0,-2 0-4 15,-4 3-3-15,-3-1-4 0,-1 5-8 0,-2-1-10 16,1 2-17-16,3 1-19 0,3 0-30 15,2 1-26-15,4 1-28 0,2 1-10 16,2 1-14-16,5 4-19 0,2-2-395 0,0 1 189 16,4 4 126-16</inkml:trace>
  <inkml:trace contextRef="#ctx0" brushRef="#br0" timeOffset="64695.82">29561 6675 111 0,'-8'-3'121'15,"8"3"-3"-15,-7-3-10 0,7 3-3 16,-9-2-4-16,9 2-3 0,0 0-3 0,-8-4-1 16,8 4-1-16,0 0-7 0,-8-2-4 15,8 2-2-15,0 0-11 0,0 0 1 16,-11 6-12-16,7 0-2 0,0 2-1 0,0-1-2 15,-3 2-3-15,2 5-4 0,1-1 0 16,0 2-1-16,0 3-4 0,-2-2-5 16,2 3-1-16,2 0-4 0,2 1-1 0,0-1-3 15,2 3-5-15,2-4 0 0,4 3-6 16,2-2 5-16,4 0-4 0,-2-2-3 16,5-4 0-16,0 3 0 0,4-5-5 0,3-4 1 15,-1 2-2-15,0-3-3 0,0-5 2 16,1 1-1-16,-1-4 1 0,-2 1 3 15,0-3 2-15,1-3 0 0,-6 0 5 16,2-3 2-16,-2-4-2 0,-7 0 6 0,-1-1-5 16,0-2 2-16,-5-2 1 0,-3 1 0 15,0-1-2-15,-5 2 4 0,1 0 0 16,-4 2 1-16,-1-3-4 0,-3 4-3 16,-1 2 0-16,-2 0 1 0,3 3-1 0,-6 3-1 15,2 1-3-15,-1 1 0 0,-3 2-3 16,2 4-1-16,0 0-1 0,2 2-1 0,-1-1-3 15,2 3-6-15,2 2-10 0,1 0-14 16,-2 0-11-16,2 2-9 0,4-1-11 16,-1 1-12-16,3-2-14 0,1 2-11 15,3-3-16-15,0 1-15 0,2-1-13 0,2-3-23 16,0 2-424-16,3-2 199 0,-5-4 131 16</inkml:trace>
  <inkml:trace contextRef="#ctx0" brushRef="#br0" timeOffset="66115.98">24953 1861 35 0,'0'0'113'0,"-9"-2"-5"0,9 2-3 0,-6 10-13 15,2-3-10-15,-1 5-6 0,1-1-4 16,0 4-7-16,2-3-11 0,0 3-2 16,0-2-5-16,4 0 1 0,0 1-8 15,2-3 4-15,2 3 1 0,3-5-15 0,2-1-2 16,-1-1 3-16,1-3-4 0,1-2 1 15,0-2 1-15,0-4 2 0,-2-1-3 16,3-5-2-16,0-3 2 0,-5-3-1 0,-1-1-10 16,-3-2 3-16,-2-1-6 0,-2-2 5 15,-4 1-5-15,-7-1 0 0,1 1 2 16,-6 3-9-16,0 3 2 0,-4 2-8 0,6 1-5 16,-1 3-12-16,4 1-30 0,1 4-5 15,6 3-3-15,4 1-20 0,0 0-24 16,0 0-303-16,0 0 136 0,40 5 90 15</inkml:trace>
  <inkml:trace contextRef="#ctx0" brushRef="#br0" timeOffset="66421.95">26246 1621 102 0,'-8'9'109'0,"0"5"-7"0,-4-1-11 16,6 1-12-16,0 3 0 0,0 0-9 0,4-2-10 15,2-2-7-15,2-1-5 0,2 1 0 16,2-4 0-16,4-1-9 0,2-2-5 16,2-4 1-16,-1-4 1 0,4-2 3 15,-2-2 1-15,-1-3 2 0,0-2-6 0,-4-2-1 16,-2-4-2-16,-4 1-3 0,-4-1-5 15,-6 0 0-15,-4 1-8 0,-10 1-4 16,-9 0-15-16,-5 5-20 0,-8 1-21 0,-3 3-20 16,-3 2-25-16,-1 4-27 0,1 0-237 15,3 6 119-15,1-2 80 0</inkml:trace>
  <inkml:trace contextRef="#ctx0" brushRef="#br0" timeOffset="66680">25347 1804 50 0,'-7'8'54'0,"3"-1"-6"0,0 1-18 16,1 1-9-16,1 3-15 0,2-3-21 15,2 3-51-15,3 2 22 0,-3-1 15 16</inkml:trace>
  <inkml:trace contextRef="#ctx0" brushRef="#br0" timeOffset="67063.88">25723 2158 29 0,'-6'-9'143'0,"-2"1"-14"0,0-3-8 0,-2 1-5 16,2 0-16-16,0 2-13 0,1 1-2 15,-1 0-8-15,2 1-9 0,-5 1 0 16,2 4-9-16,-1 1-8 0,-2 0-9 0,-2 6 4 15,0 0-16-15,1 1 4 0,-2 0-12 16,4 4 3-16,1-4-1 0,2 3-5 0,4-1 1 16,-1 1-5-16,3-1-1 15,2 0-1-15,4-3 1 0,1 0-1 0,1 0-7 16,0-3 3-16,2 0-1 0,-1-2 7 16,-7-1 0-16,17-4 7 0,-11-1 1 0,1-3 4 15,-1 0-3-15,-2-1-3 0,-2-3 6 16,0 4 1-16,-2-4 0 0,-2 2 4 15,-2 1-3-15,0 1-5 0,-4 3-3 16,1-1-1-16,-4 1-3 0,3 5-6 0,-1 0-13 16,-1 0-20-16,2 5-14 0,-1-2-35 15,4 2-29-15,1 4-33 0,0-4-380 0,6 1 175 16,-2-6 114-16</inkml:trace>
  <inkml:trace contextRef="#ctx0" brushRef="#br0" timeOffset="67488.8">23488 2394 44 0,'-11'-2'165'0,"5"2"-10"15,6 0-17-15,-12 2-16 0,6 0-12 0,1 2-7 16,-2 6-4-16,3 1-1 0,0 2-13 16,0 5-10-16,2-3-7 0,2 1-6 0,2 2-4 15,0 0-1-15,2-4-1 0,4 2-3 16,2-2 0-16,0-4-1 0,2 0-4 15,1-2-4-15,2-3 2 0,-2-5 1 16,1 0 0-16,2-4 4 0,-4-3-8 0,0-2-1 16,0-3-4-16,-4 0-5 0,-2-2-2 15,-4 0-5-15,0 0-1 0,-4 3-3 0,0 0-6 16,-4 0-4-16,0 4-15 16,-4 2-20-16,2 3-27 0,2 2-27 0,6 0-17 15,-10 7-24-15,8-1-20 0,2 4-29 16,2 0-362-16,4 4 180 0,0 0 119 15</inkml:trace>
  <inkml:trace contextRef="#ctx0" brushRef="#br0" timeOffset="67764.07">23855 3344 108 0,'-5'13'101'0,"3"-4"-2"0,0 1-12 0,6-2-4 16,-1-1-11-16,-1-3-6 0,2 1 3 15,0-3-13-15,-4-2-8 0,12 0 1 16,-12 0 0-16,11-6-12 0,-4 2-4 16,-3-1 1-16,0 0-7 0,-4-4 6 15,0 2-6-15,0-2-21 0,-4 0 1 0,2 2-8 16,-2 0-16-16,-1-1-17 0,3 2-23 15,-3-1-33-15,3 1-214 0,4-2 104 16,0 3 68-16</inkml:trace>
  <inkml:trace contextRef="#ctx0" brushRef="#br0" timeOffset="68064.38">25131 2819 99 0,'-2'9'146'0,"-2"1"-5"0,-1 0-14 15,1 1-14-15,1-1-5 0,1 1-12 16,2-3-14-16,2 0-4 0,1 0-7 16,1 1-9-16,3-6-4 0,1 0-3 0,0-3-1 15,3 0-1-15,-1-5 3 0,1-1-2 16,-2-1-2-16,-1-5-2 0,-2 1-13 15,-4-4-1-15,0 4 1 0,-6-4-7 16,0 1-5-16,-2 3-5 0,-2-1-13 0,-3 3-7 16,0 1-21-16,-2 1-23 0,3 1-29 15,0 5-27-15,1-4-33 0,0 1-335 16,3 2 159-16,2 1 105 0</inkml:trace>
  <inkml:trace contextRef="#ctx0" brushRef="#br0" timeOffset="68325.9">25473 2673 111 0,'-4'5'136'0,"2"0"-17"0,2 1-12 15,0 0-7-15,-2 0-12 0,4 0 0 0,2-3-6 16,0 1-14-16,1 1 3 0,4-5-1 15,-9 0-1-15,16-3-7 0,-8 1-5 16,2-4 0-16,0 0-10 0,-2-1-7 0,1 1-2 16,-1-1-2-16,-4 1-2 0,3-1-13 15,-3 1-17-15,1 0-15 0,-3 1-27 16,0-1-33-16,0 2-43 0,2-4-319 0,0 5 148 16,2-5 96-16</inkml:trace>
  <inkml:trace contextRef="#ctx0" brushRef="#br0" timeOffset="68752">27525 1520 53 0,'-4'-4'135'0,"2"1"-11"0,2 3-9 0,0 0-5 0,-16 1-10 16,16-1-9-16,-10 12 1 0,3-5-7 15,3 4-7-15,0-3-12 0,2 4 0 16,2-1-5-16,0-1 5 0,4 1-8 15,2 1 1-15,3-5 0 0,3 1 0 0,4-3-5 16,0-3-6-16,6-2 1 0,-1-3-6 16,2-5 2-16,-2-2-2 0,1-5-3 15,-6 0-1-15,-1-4-4 0,-4 0 1 0,-3-1-3 16,-6 4-6-16,-2-1-1 0,-6 0-5 16,-2 3-1-16,-8 3-7 0,-2 3-12 15,-4 0-18-15,-1 5-17 0,0 4-25 0,-6 4-21 16,-3 4-30-16,-2 4-35 0,-1 3-401 15,4 12 185-15,-1-1 123 0</inkml:trace>
  <inkml:trace contextRef="#ctx0" brushRef="#br0" timeOffset="69069.88">27070 2264 79 0,'-9'12'140'16,"5"-2"-8"-16,-3-1-2 0,5 0-23 15,2 1-3-15,0 0-6 0,2-1-8 16,0 2-7-16,3-6-8 0,-1 3-1 0,5-5-5 16,-1 1-4-16,3-2-7 0,-1-2 2 15,0-2-1-15,2 1 0 0,-4-5 0 0,-2 0-3 16,-2 0 3-16,0-1-4 0,-4-2 0 15,-4 1-7-15,0 3 0 0,-2-1-4 16,-4 0-8-16,-6 3-3 0,2 1-7 0,-3 2-16 16,2 0-17-16,0 0-23 0,3 2-36 15,-2-2-26-15,6 1-28 0,0-1-34 16,8 0-371-16,0 0 179 0,0 0 117 16</inkml:trace>
  <inkml:trace contextRef="#ctx0" brushRef="#br0" timeOffset="69335.55">28242 1970 113 0,'4'7'127'0,"0"1"-5"0,0-1-5 16,4 1-14-16,-2-4-2 0,2-1-3 15,0 2 3-15,3-4 3 0,-2-2 3 0,1-4 2 16,1 2-2-16,-3-5-2 0,-2 3-5 16,0-1-10-16,-3-2-3 0,0 1-13 15,-9 1-4-15,2 0-11 0,-2 2-19 0,-4 2-28 16,-3 1-37-16,2 1-44 0,-4 3-58 16,1 0-460-16,-1 3 200 0,2 1 131 0</inkml:trace>
  <inkml:trace contextRef="#ctx0" brushRef="#br0" timeOffset="73590.31">30389 6503 48 0,'-22'-19'67'16,"1"2"-5"-16,-2 3-1 0,0-3-9 15,-3 6-3-15,-4-3-1 0,-5 1-4 0,-3 4-7 16,-5-1-5-16,-5 3 2 0,-5 1 4 16,-3 3-12-16,3 3 4 0,-3 3-2 15,-1 1-1-15,-3 5-9 0,-17 6 4 0,2 5-5 16,3 2 1-16,-1 5-7 0,4 4-1 15,3 1 2-15,3 6-2 0,2 2-5 16,3 4-1-16,3 4-1 0,2-1 5 16,7 2-5-16,4 1 2 0,5 2-2 0,9-8 1 15,8-3-3-15,5 2-1 0,6-5 2 16,3-1-1-16,6 4-1 0,4-1 0 16,9 4-1-16,2-3 2 0,6 2 1 0,6-6-1 15,12 12 2-15,5-5-5 0,5-2 0 16,3-7 0-16,-3-8 0 0,13 0 0 15,-7-6 0-15,-3-6 4 0,1-5 0 0,3-1-4 16,1-6 0-16,0 0 3 0,3-6 1 16,-1-3-3-16,2 0-2 0,19-6 2 15,-3-1 2-15,-6-5-4 0,-1-3 4 16,-2 0 2-16,-13 0 6 0,-8 0-10 0,12-8 3 16,-11 1 2-16,-7 2 0 0,7-13 2 15,-10 3 5-15,-6 2 3 0,5-18 7 16,-13 7-1-16,-6 1 1 0,-6-3 2 0,-1-3 0 15,-7 0 3-15,-4 3-10 0,-4-5 0 16,-3 4-5-16,-5-1 6 0,-6 5-4 16,-2 5 0-16,-8 2-2 0,-5 3-4 0,-19-3 1 15,-5 4-1-15,-6 7-20 0,-5 5 4 16,-4 4-18-16,-6 6-15 0,10 2-16 16,5 4-20-16,-1 2-232 0,1 1 106 15,-1 2 69-15</inkml:trace>
  <inkml:trace contextRef="#ctx0" brushRef="#br0" timeOffset="77553.82">29670 6614 37 0,'0'8'118'0,"0"-8"-17"0,0 6-8 0,0-6-12 15,0 6-10-15,0-6-11 0,0 0-23 16,0 0-17-16,-2 2-22 0,2-2-21 16,0 0-31-16,0 0-130 0,0 0 63 15,-8-20 41-15</inkml:trace>
  <inkml:trace contextRef="#ctx0" brushRef="#br0" timeOffset="78701.66">27319 348 5 0,'-71'2'78'15,"5"2"-10"-15,5 2-4 0,-22 7-3 0,-4 6-1 16,0 2-5-16,0 10 0 0,-16 6 2 15,-1 11-4-15,0 6 7 0,3 2-12 16,1 7 2-16,3 6-2 0,4 0-4 16,2 5 2-16,8 6-1 0,2 3 0 15,10 9-2-15,7 6-1 0,11 2 1 0,5 7-21 16,5 2 19-16,15 2-4 0,14-17 1 16,8 7-19-16,8 6 18 0,16 16-1 0,6-4-3 15,12 0-5-15,13-3 5 0,12-4-1 16,15-2 2-16,11-3 2 0,8-5 1 15,9-6 0-15,6-8-2 0,7-6 1 0,9-10 1 16,1-7 1-16,5-8-4 0,3-11 1 16,2-6-6-16,8-10-2 0,-3-12-3 15,-3-7 1-15,5-7-2 0,5-7-5 16,5-6 1-16,-1-8-2 0,7-4 1 0,1-5-2 16,0-7 5-16,-2-5-2 0,2-7 2 15,31-17 1-15,-4-5 1 0,-8-2-2 0,-6-6 0 16,-36 10 2-16,26-22 4 0,-36 12-1 15,17-25 6-15,-32 15-2 0,-8-6 1 16,-4-8-1-16,-8-2 0 0,-7-6-1 16,-12 1-8-16,-6-1 4 0,-9-2-2 0,-8 2 0 15,-13 3-1-15,-12 18-1 0,-12 0-3 16,-8 2 1-16,-12-1-1 0,-10-2 0 0,-16-15-3 16,-17 1 0-16,-12 0-2 15,-15 4-6-15,-20 8 3 0,-14 4-5 0,-11 7 1 16,-41-8-3-16,-8 9 1 0,26 19-1 15,-11 7-1-15,-43-6-2 0,31 20-4 0,-5 3-8 16,-6 10-13-16,-2 5-7 0,3 11-16 16,-7 6-14-16,0 10-10 0,3 1-17 15,1 6 0-15,6 5-27 0,8 2-22 16,1 6-15-16,10 1-21 0,5 4-399 0,6 1 195 16,7 2 128-16</inkml:trace>
  <inkml:trace contextRef="#ctx0" brushRef="#br0" timeOffset="84268.99">24022 5059 104 0,'-9'16'129'0,"7"-7"-10"15,0 5-5-15,0 2-3 0,-3 5-5 16,5 3-5-16,0 2 2 0,0 3-13 0,2 1-1 16,3 1-5-16,-1-1 0 0,2-1-5 15,3-3-3-15,4 0-9 0,-1-2-4 16,6-5-5-16,0-4-6 0,4-2-1 0,3-5-1 16,3-2-1-16,-2-6-2 0,7-2 4 15,-1-4 1-15,4-5 4 0,-3 0 2 16,-1-7 0-16,-4 1 4 0,-3-3 0 15,-4 0 3-15,-2-3-11 0,-6 3-1 0,-2-5-6 16,-5 0-2-16,-4 0-6 0,-4 2-1 16,-4-1-1-16,-5 2-5 0,-2 2-2 0,-4 2-1 15,-4 3-7-15,0 2-3 0,-5 3-3 16,-1 5 1-16,-3-1-3 0,2 4-5 16,4 2-7-16,-4 2-11 0,1 2-7 0,3-2-16 15,1 3-14-15,2 1-11 0,4-1-16 16,2 1-14-16,2 2-23 0,7-1-16 15,2 1-11-15,0 2-20 0,4-3-23 16,2-1-420-16,4 1 204 0,0-1 135 0</inkml:trace>
  <inkml:trace contextRef="#ctx0" brushRef="#br0" timeOffset="84567.78">25113 5336 132 0,'3'3'161'0,"-3"-3"-10"0,4 4-8 16,-4-4-1-16,0 0-8 0,0 0-5 0,11-7-2 15,-11 7-7-15,4-10-8 0,-4 4-7 16,0 0-9-16,-2-1-5 0,2-1-12 15,-2 2-4-15,-2-1-6 0,2 2-9 16,-5-1-5-16,2 0-6 0,-3 2-9 0,2 2-23 16,0 0-15-16,6 2-28 0,-16-2-26 15,16 2-32-15,-12 4-33 0,12-4-45 16,-10 2-399-16,10-2 191 0,-5 2 126 0</inkml:trace>
  <inkml:trace contextRef="#ctx0" brushRef="#br0" timeOffset="87173.96">24434 5494 53 0,'0'0'104'0,"-2"-8"-16"16,2 3-1-16,0 5-7 0,-4-10 4 0,0 4-10 15,2 2-1-15,-2-1 0 0,-1-1-3 16,-4 0 1-16,3 3 2 0,0-2-5 15,-2 3-6-15,-3-1 1 0,0 3-3 16,1 0-1-16,-3 4-7 0,-2-1 1 16,-2 6-4-16,-1 1-2 0,-2 2-4 0,1 3 2 15,-2 4-2-15,0 4-5 0,1 0-3 16,2 1 0-16,1 1-2 0,2 0-7 0,2-1-1 16,5-4-3-16,2 3-1 15,4-6-1-15,2 2-3 0,2-2-5 0,2-1-1 16,2-3-3-16,5-4 3 0,3 1-1 0,4-6 0 15,0-1 1-15,4-3-3 0,1-3 1 16,2-3-3-16,2-2 2 0,5-3-1 16,-4-2 3-16,-1-3-2 0,-1 1 4 15,-5 0 1-15,-2-2 3 0,-2-2 4 0,-2 0-3 16,-4-2 3-16,-1 0 0 0,-4-1 1 16,-4 2 0-16,-4 1-3 0,-2 0-1 0,-4-2 6 15,-2 4-4-15,-6 2-1 0,-5 1-3 16,-2 7-1-16,-2 1-1 0,-7 4-10 15,2 4-5-15,-1 0-16 0,1 3-8 16,2-1-16-16,3 2-22 0,1 0-29 16,8 1-20-16,1-1-17 0,6-2-29 0,3 1-395 15,4-1 188-15,2 0 125 0</inkml:trace>
  <inkml:trace contextRef="#ctx0" brushRef="#br0" timeOffset="88150.88">25461 5048 77 0,'0'-6'109'0,"0"6"-5"0,0-7-4 15,2 3-11-15,-2 4 1 0,2-8 3 0,-2 8-4 16,0-6 2-16,0 6-3 0,0 0 7 15,0 0 5-15,0 0 4 0,0 0 1 16,6 18-2-16,-4-7-3 0,-2 6-5 0,-2 2 1 16,2 4-8-16,-2 4-6 0,-4 1-5 15,2 3-5-15,-5 1-9 0,3 1-3 16,0-5-7-16,2 1-3 0,-3-4-2 0,2-3 0 16,1-3-9-16,0 0-4 0,2-3-4 15,0-1-5-15,0-3-2 0,4-3 1 16,0-2-5-16,4-1 0 0,1-2 0 0,2-4-5 15,3 0 1-15,3-4-4 0,2 2-1 16,0-3-2-16,4 1 1 0,0 0 0 16,2 0-4-16,1 1 3 0,-4 3 1 0,2 0-5 15,-1 1 3-15,0 4-4 0,0 2 0 16,-1 2 2-16,-2 3 0 0,-2 3-1 16,-4 0-1-16,-1 4 1 0,-3 0-1 0,-4-1 0 15,-2 5 0-15,-4-3-2 0,0 4 1 16,-6-2 0-16,-1-1 2 0,-1 0-2 15,-3-2 0-15,0-2-1 0,1-2 0 0,-6-1 1 16,4-4 0-16,1-4 0 0,-2 0 1 16,2-4-4-16,3-2 1 0,0 0 0 15,10 0-1-15,-14-6-2 0,10 3 2 0,2-2-3 16,2 5 1-16,0 0-2 0,0 0-5 16,6-7-4-16,-6 7-5 0,14 0-8 15,-14 0-9-15,14 6-8 0,-3-5-9 16,0 5-9-16,-1-1-12 0,1-2-15 0,-1 2-14 15,0 0-17-15,2-1-9 0,-4-1-12 16,0 2-12-16,-4-4-441 0,3 1 201 0,-7-2 133 16</inkml:trace>
  <inkml:trace contextRef="#ctx0" brushRef="#br0" timeOffset="88609.73">25550 5173 79 0,'2'-12'137'16,"0"2"-18"-16,0 0-14 0,2 3-6 0,5-4-8 16,0 1-9-16,1 0-13 0,2 0-5 15,4 3-2-15,2-2-12 0,4-1-1 0,3 0-7 16,1 3-4-16,1-2-8 0,0 3 4 16,1-1-11-16,-1 2 0 0,-1-1-7 15,-3 3 8-15,-1 0-8 0,-4 1-5 16,0 2 10-16,-2-3 2 0,-3 6 10 0,0-2 14 15,-3 3 9-15,1 4 9 0,-3 1 5 16,-2 4 3-16,1 4 2 0,0 6 1 0,-1 4-5 16,0 7-3-16,-2 2-1 15,2 5-5-15,3-4-10 0,-2 3 1 16,-1 0-7-16,4-1-8 0,1-6-1 0,1 4-3 16,2-4-4-16,-2-5-6 0,3-1 2 0,0-6-7 15,-1-3 0-15,3-1 0 0,1-3 0 16,-4-4-1-16,1-4-2 0,0-3 3 15,-1-5 2-15,-1 1 4 0,0-4 0 16,0-3 1-16,-5-4 1 0,0 0-2 0,-4-3 3 16,0-1-5-16,-4 0 1 0,-4-2-2 15,0 5 2-15,-4 0-3 16,-4 3-3-16,-5 4-1 0,-5 3-4 0,-3 3-12 0,-4 2-20 16,-6 3-25-16,-1 1-23 0,7 2-29 15,-1-1-40-15,7 1-53 0,0-2-603 16,5 0 269-16,6-3 178 0</inkml:trace>
  <inkml:trace contextRef="#ctx0" brushRef="#br0" timeOffset="89241.66">29036 4811 170 0,'-15'-14'184'0,"2"-2"-4"0,-2 2-15 16,3 4-10-16,-2-5-8 0,-4 3-11 15,1-1-2-15,-4 1-9 0,-2 0-7 16,-3 3-2-16,1 0-1 0,-7 3-4 16,2 2-2-16,-4 6 0 0,1 0-4 0,-5 6-7 15,2 1-6-15,0 3-4 0,4 3-9 16,5 2-9-16,1 6-6 0,9 0-5 15,7-1-7-15,6 5-4 0,8 0-5 0,4 3-5 16,9 1-4-16,7 3-3 0,4 4-7 16,17 6 2-16,-7-12-5 0,-4 0-1 15,0 1-2-15,-2-5-4 0,-1-1-3 0,-5-4 2 16,-5 1-2-16,-4-8 1 0,0 1-1 16,-7 0 1-16,0-3-2 0,-6-3-1 15,-2-1-2-15,-4 0 2 0,-7-5 2 16,-2-1 6-16,-1-2-1 0,-5-2 4 0,-4-4 3 15,0-3-6-15,-1-2 6 0,1 0-3 16,2-4 1-16,0-2-3 0,4-3-2 16,4 0 2-16,3-3-5 0,2-1-5 15,6 2 3-15,2-5-4 0,6 0 3 0,1 2-6 16,4 2-4-16,-1-2-13 0,3 4-16 16,-1 0-23-16,2 0-28 0,-4 4-26 0,1-2-29 15,-2 5-33-15,-1 0-30 0,-1 2-27 16,-3 0-615-16,2 4 285 0,-1-2 189 15</inkml:trace>
  <inkml:trace contextRef="#ctx0" brushRef="#br0" timeOffset="89406.97">29148 4907 145 0,'7'0'141'0,"1"2"8"15,-8-2-6-15,10 0-9 0,-10 0-12 16,11 2-15-16,-11-2-5 0,9 0-14 0,-9 0-15 15,6 2-29-15,-6-2-30 0,0 0-43 16,10 1-32-16,-10-1-41 0,0 0-262 16,11-5 123-16,-11 5 82 0</inkml:trace>
  <inkml:trace contextRef="#ctx0" brushRef="#br0" timeOffset="89842.61">29516 4776 127 0,'-6'13'178'0,"2"-5"-4"0,0 4-17 15,-2 1-15 1,3 0-14-16,-1 0-16 0,-1 2-7 0,3-1-9 0,4-1-11 0,0 2-9 16,3 0-9-16,4 0-4 0,-1-2-10 15,5-1-9-15,6 0-15 0,0-3-14 16,4-4-18-16,2 0-17 0,3-4-22 15,-1 2-17-15,3-3-14 0,-2-4-10 0,-1-1-12 16,1 3-8-16,-5-6 2 0,-4 2 8 16,-2 0 12-16,-2 1 17 0,-4-3 19 0,-5 2 16 15,-2 0 17-15,-2 1 21 0,-2-1 15 16,-2 0 12-16,-2 1 7 0,-2 1 14 16,-1 2 10-16,3-2 9 0,4 4 5 15,-13-2 0-15,13 2 0 0,-8 0-5 0,8 0 1 16,-11 9-6-16,7-3-6 0,2 4-2 15,0-1-5-15,0 6-8 0,0 1-3 16,2 3-3-16,2 1-6 0,0 0-4 16,0 7-8-16,0-1 2 0,2-1-9 0,2 2-7 15,-1-1-15-15,-1-1-16 0,2 0-15 16,-2-1-27-16,0-2-16 0,1-5-24 0,-1 0-17 16,-2 0-26-16,-2-6-351 0,-2-1 168 15,0-2 112-15</inkml:trace>
  <inkml:trace contextRef="#ctx0" brushRef="#br0" timeOffset="90262.74">30403 4526 58 0,'6'-2'138'0,"-6"2"-2"16,11-4-5-16,-11 4-8 0,13 4-12 0,-7 0-6 15,1 0-12-15,-1 3-9 0,-2-1-3 16,-2 2-2-16,0 0-4 0,-2 3 1 16,-2 1-6-16,-2-4 1 0,0 9 0 15,0-4-6-15,-1 0 0 0,1 0-10 0,2 2-1 16,2-3-4-16,2-1-6 0,0 1-5 15,5 1-3-15,3 0-5 0,1-2-1 16,2 1-3-16,3 1-1 0,-3-1-5 0,4 0 1 16,-4-1 2-16,-1 0 11 0,-3 0 14 15,0 1 12-15,-3 0 5 0,-6-1 1 16,-2 0 0-16,-4 3-2 0,-3-1-6 16,-6 0-3-16,-6 1-8 0,-1-1-3 15,0 0-7-15,-6-3-7 0,1-2-20 0,-1 1-24 16,0-6-29-16,3 2-42 0,4-4-40 0,2-1-32 15,-1-1-31-15,6-4-556 0,-1 2 253 16,4-6 167-16</inkml:trace>
  <inkml:trace contextRef="#ctx0" brushRef="#br0" timeOffset="90999.04">30151 4411 29 0,'0'0'93'15,"0"0"7"-15,0 0 6 0,0 0-4 16,0 0 0-16,0 0-6 0,0 0-4 0,0 0-8 15,0 0-5-15,0 0 3 0,0 0 0 16,18 5-3-16,-8-7-1 0,2 2-4 16,6-3-5-16,-2 3-4 0,6-1-11 15,-3 1-2-15,-1 0-6 0,4 1-5 0,-5-1-5 16,2 5-1-16,-2-4-4 0,-1 3 0 16,0 0-5-16,-4 3-1 0,1 1-2 15,-2 0 0-15,-3 1-4 0,-2 3-2 0,-1 1 2 16,-3-2-3-16,0 3 0 0,-4 1 0 15,-2 1-4-15,-3 0-3 0,1 0 1 0,-5 0 0 16,-2 2-1-16,1 0-1 0,2-5-1 16,-2 0-3-16,2-2 2 0,2 1-3 15,-1-3-3-15,3-1 1 0,-1 0 0 16,3-1-5-16,0-1 1 0,2-1 1 0,0 3 0 16,2-4-2-16,0-4-4 0,6 6 3 15,-6-6-1-15,9 3-3 0,-1 0 6 16,-2-2-3-16,5-1-1 0,-3 0 0 15,6 0 4-15,-4 2 0 0,2-1-1 0,3-1 4 16,-2 0-5-16,2 3 4 0,-3-1 3 16,4 2-4-16,-6-2 2 0,2 2-1 15,-3 0-3-15,0 2 0 0,-3 0 2 16,-2 2 1-16,-2 2-1 0,-2 0 1 0,-4-1 1 16,0 4 1-16,-4-1-2 0,-4-1-3 15,2 0-15-15,-7 3-23 0,0-3-23 16,-2 3-31-16,-4-5-40 0,-2 0-395 15,-1-1 181-15,-1 0 119 0</inkml:trace>
  <inkml:trace contextRef="#ctx0" brushRef="#br0" timeOffset="95474.87">24172 6684 3 0,'0'0'180'0,"-4"4"-7"0,4-4-4 0,0 0-12 15,0 0-14-15,0 0-12 0,0 0-7 16,0 0-5-16,0 0-6 0,22-13-7 15,2 1-1-15,17-7-9 0,26-9-4 0,11-3-5 16,26-9-10-16,6-2-3 0,5 0-20 16,5-2 1-16,5 3 2 0,2-3-3 15,0 4 0-15,2 2-8 0,1 1 2 0,-8 1-6 16,-4 6-2-16,-9 0-8 0,-22 6-3 16,-8 2-1-16,0 3-5 0,-19 2-2 0,-10 3-3 15,-3 3 1-15,-7 1-4 0,-7 1-2 16,-5 0-1-16,-2 4 1 0,-5 2 3 15,-2-2 2-15,-4 2 0 0,-1-1-2 16,-1 2-1-16,-4 2-1 0,-3 0-3 0,-6 0-5 16,0 0-8-16,2 6-11 0,-2-6-22 15,-14 9-13-15,-2-2-20 0,-2 4-20 16,-4-4-16-16,-5 3-20 0,-7 4-12 16,-4-1-4-16,-11 0-8 0,-1 4-8 0,-5-4-8 15,-15 8-350-15,-7 0 175 0,-2-4 115 16</inkml:trace>
  <inkml:trace contextRef="#ctx0" brushRef="#br0" timeOffset="95890">23793 6825 18 0,'-43'22'103'16,"12"-9"-10"-16,7 0-4 0,6-5-7 15,2-1-2-15,8-3-9 0,6 0 2 0,2-4 6 16,0 0-1-16,32-4 5 0,-7-4 2 15,22-7-5-15,27-7 0 0,10-8 1 16,33-5 1-16,10-5 1 0,9 0-9 0,1-1-1 16,-1-1-3-16,1 1-4 0,3 2-3 15,-5 3-1-15,-4 4-5 0,-1 2-4 16,-5 0-3-16,-9 5-3 0,-18 7-6 0,-10 3-3 16,-7 0-4-16,-16 5 1 0,-12-1-8 15,-13 3 2-15,-2 2-6 0,-6 3 1 16,-3-1 6-16,-3-2 3 0,-4 4 4 15,-3-4-3-15,-3 5-1 0,2-1-1 0,-2 0-1 16,-5 0-1-16,2 0-2 0,-3 2-3 16,-1-2-3-16,-1 2-1 0,-8 0-2 0,13 0-2 15,-13 0-2-15,9 4 0 16,-9-4-6-16,4 2-9 0,-4-2-14 0,0 0-17 16,0 0-16-16,0 0-14 0,-16 5-17 15,16-5-5-15,-12 0-9 0,12 0-4 0,-15 0 3 16,15 0-5-16,-14-1-9 0,14 1-8 15,-14 0-19-15,14 0-24 0,-12-2-329 16,8 0 166-16,0-2 109 0</inkml:trace>
  <inkml:trace contextRef="#ctx0" brushRef="#br0" timeOffset="99754.73">28658 5995 5 0,'-28'-3'135'15,"4"2"-5"-15,5 1 0 0,3 0-11 16,2 0-6-16,4-2-8 0,2-1-9 0,-1 6-5 15,9-3-8-15,-11-4-5 16,11 4-2-16,-2-4-1 0,2 4 6 0,15-9 0 16,0 3-2-16,11-1 0 0,9-5-5 15,15-3-3-15,25-6-4 0,8 0-2 0,8-4-2 16,25-5-4-16,9-1-1 0,5-1-8 16,5-1 0-16,3-3-4 0,1 0-4 15,-6 0-3-15,-1 2-4 0,-7-2-3 16,-12 7 2-16,-22 4-3 0,-2 2 0 0,-4 0-2 15,-9 6-6-15,-17 4 2 0,-12 2-4 16,-7 1-3-16,-2 3 0 0,-3-1-1 0,-8 2 0 16,-2-2 2-16,-1 5-4 0,-5-3 3 15,0 0-3-15,-4 1 6 0,-1 4-4 16,0-2-3-16,-4 0-3 0,0 2-7 16,-1-1-9-16,-1-2-14 0,-4 2-18 0,-4 2-20 15,5-6-18-15,-5 6-19 0,0 0-26 16,-15-5-20-16,6 5-22 0,-3-2-18 15,-4 2-438-15,0-2 210 0,-1 2 139 16</inkml:trace>
  <inkml:trace contextRef="#ctx0" brushRef="#br0" timeOffset="104360.07">29110 5384 9 0,'6'0'69'0,"-6"0"-5"16,0 0-5-16,9-5-9 0,-9 5-15 15,0 0-17-15,0 0-22 0,0 0-98 0,-19-6 34 16,6 5 23-16</inkml:trace>
  <inkml:trace contextRef="#ctx0" brushRef="#br0" timeOffset="104650.54">24148 6466 27 0,'0'0'42'0,"-8"1"-15"0,8-1-15 16,0 0-18-16,0 0-29 0,0 0 12 0,-2-8 8 16</inkml:trace>
  <inkml:trace contextRef="#ctx0" brushRef="#br0" timeOffset="108005.69">29506 6090 43 0,'-10'-51'42'0,"-2"-3"-6"0,2 3-5 0,-7-23-5 16,-2-11-3-16,-2-2-5 0,-3-20-4 16,0-3-4-16,-4-2 2 0,2-5-2 15,-1-1-1-15,3-2 0 0,-1-7 0 16,2-3-1-16,4-1 2 0,1-3 4 0,4 3-1 15,4 1 8-15,1 7 5 0,5 21 3 16,4 5-3-16,2 7 4 0,0 2 3 16,7 11-4-16,-5 17 3 0,2 10 2 0,-2 8 0 15,0 5-1-15,2 3-1 0,-3 5 3 16,2 6-6-16,-3-2 6 0,2 4 3 0,0 5-8 16,-2 1 1-16,0-1-5 0,0 3 1 15,0 2-5-15,-2-1-4 0,4 3 0 16,-1-1-7-16,-3 2 6 0,2 1-3 15,0-1-4-15,-2 1 1 0,2 1 1 0,0 0-2 16,-2 0-7-16,0 6 8 0,2-7-11 16,-2 4-13-16,0 3-2 0,0-9-5 0,2 6-7 15,-2 3-1-15,2-6-7 0,-2 6 0 16,0 0-4-16,2-6-1 0,-2 6 5 16,3-4-3-16,-3 4 3 0,0 0 3 15,8-3-2-15,-3-2 6 0,1 4-1 0,-6 1 3 16,8-5 4-16,-4 3 2 0,-4 2 3 15,8-5 4-15,-2 4 8 0,0-4 8 0,-4 2 4 16,-2 3 2-16,6-3 7 0,-6 3 6 16,0 0-1-16,0 0 9 0,0 0 3 15,2 14 4-15,-4-1 3 0,-4 4 2 16,-2 7 3-16,-6 8-1 0,0 8 0 0,-6 4 5 16,-7 15-9-16,-3 0 0 0,-2 0 0 15,1-1-5-15,-3-3 2 0,6-10 1 0,3-7-4 16,-1-4 2-16,6-6 1 0,0-4 4 15,6-3-1-15,-1-3 6 0,4-6 0 16,1-2-8-16,-1-4-2 0,3-6-3 16,8 0 3-16,-16-14 2 0,10 4-3 0,2-8 5 15,0-4-6-15,2-5-1 0,0-1-5 16,2-2 1-16,0-2-6 0,2-8-2 16,2-3-1-16,-2 2-3 0,6-9-2 0,2 2 4 15,0-1-6-15,4 3-2 0,1 3-2 16,3-1 0-16,-2 6-1 0,0 7 1 15,-2 2-5-15,0 2 0 0,-1 7-1 16,2 1 0-16,-4 2 2 0,-1 3-3 0,1 3 0 16,-4 3 2-16,1 2 0 0,-2 6 1 15,2 3 3-15,-3 3-2 0,1 1-2 0,-1 4 0 16,1 3 2-16,-2 3-2 0,0-2 0 16,0 1-4-16,1 4 3 0,-1-1-1 15,4 3 1-15,1-3-3 0,0 1 1 16,1 1-1-16,2-4 1 0,2 2-4 0,0-1-3 15,1-3-5-15,2 0-3 0,0-2 1 16,-3-6-10-16,8 4-2 0,-1-4-4 0,0 0-4 16,0-1 0-16,1 1 2 0,-2-3-4 15,2-3-1-15,-1 4 1 0,0-4-5 16,-2 0-4-16,3 4 8 0,-6-4-1 16,3 1-7-16,-4 1-7 0,0-3-5 0,-3 2-3 15,0-1-6-15,0-1 2 0,-2 0-6 16,1 2-13-16,0-2-6 0,-1 2-8 15,1 0-227-15,-1-2 110 0,2 1 72 0</inkml:trace>
  <inkml:trace contextRef="#ctx0" brushRef="#br0" timeOffset="113033.28">31754 1138 37 0,'-2'-5'45'0,"0"2"-4"0,2 3-2 16,-2-10-5-16,-1 6 1 0,3-1-6 15,-2-1-2-15,-2 0-2 0,1-2 0 16,-3 0-6-16,4 1-3 0,-4 0 2 0,0-1-2 15,-2-2-3-15,-4 1-2 0,2-3-1 16,0 1-3-16,-5-5 3 0,0 1-2 0,-4-2-2 16,-3-3-1-16,-1-1 1 0,0-2 0 15,-6-4 4-15,-3-1-1 0,-4-1 0 16,-1-2-2-16,-7-9 2 0,4 7 1 16,-9-10 1-16,0 5 1 0,3-2-1 0,-7 0 4 15,5 2-1-15,-1-1 5 0,-3 3 0 16,4-1-3-16,5 2 2 0,-5-5-1 15,-1 1-2-15,1-3 1 0,-3 3-2 16,0-1 4-16,-1 2-2 0,7 8-3 0,-8-6-1 16,-2 3-1-16,0-1 2 0</inkml:trace>
  <inkml:trace contextRef="#ctx0" brushRef="#br0" timeOffset="115218.4">26004 8 1173 0,'-65'30'5'0,"6"-1"-4"0,-1-1 1 16,10-3 3-16,7-3-4 0,-1 3 4 0,-1-2-3 15,-11 10 0-15,-3-1 4 0,-1 1 0 16,3 1-2-16,-2 0-4 0,1 2 7 16,-3 2-10-16,2 1 6 0,-3 0-3 0,-1 1 4 15,-1 2 0-15,3-2-3 0,-1 1 5 16,3 1-4-16,2-1 2 0,3 1-9 16,2-2 10-16,1 0-1 0,1 1 0 0,9-7 7 15,5-6-4-15,1 2 1 0,-9 14-4 16,1-1 3-16,-1 2-4 0,10-7 2 15,2-4 5-15,-7 16-7 0,-1-2 4 16,9-7 7-16,-5 10-6 0,2 1-4 0,0 1 4 16,9-7 3-16,3-4-10 0,-1 0 4 15,-5 15-2-15,6-8 1 0,0-6 0 16,3 3 2-16,0-2 2 0,-6 17 0 0,5-12-5 16,6-4 0-16,-3 3-1 0,2-1 1 15,2 3 0-15,1 0 0 0,1 0 4 16,0 0-4-16,5 2 2 0,-2 0-6 0,2-1 5 15,-2 0-5-15,4 1 4 0,0-1 1 16,0 2-4-16,2-1-9 0,0-1 14 0,0 1 0 16,0-4 1-16,2-2-4 0,2 7 3 15,0-2-1-15,-2-5 2 0,4-1-2 16,-2 9-3-16,4-4-5 0,-2 1 7 16,4-4-1-16,-2 3 5 0,0-3-1 0,2 3-4 15,1-3-1-15,-1 0 9 0,3 0-6 16,-2-2 1-16,-1 1-5 0,2 0 1 0,-1-8 1 15,2 6 12-15,-3-6-12 0,0 2-1 16,3-1-9-16,-2-2 9 0,1 2 3 16,-1-3-1-16,1 2-5 0,1-2 6 15,0 3-3-15,1-4 2 0,-2 2 7 0,4-3-11 16,-2 0 3-16,1 1-4 0,-1-3 4 16,1 0-1-16,0-2 3 0,1 3-3 15,2-2-1-15,-2-1 1 0,3 1 2 0,-2-2-13 16,4 0 6-16,-2 2 14 0,4-2-14 15,-2-1 7-15,2 7 0 0,0-8-4 16,1 3 0-16,1 2 6 0,2 2-2 0,-1-2-15 16,-1 2 18-16,3 3-4 0,-4-2-8 15,4 1 10-15,-3-2-3 0,3 2 4 16,-3 2 0-16,2 1-5 0,3-1 3 0,-3-1 0 16,3 3-6-16,8 9 2 0,-5-6 2 15,5 7 0-15,-4-8 5 0,-5-6-4 16,1-2-2-16,0 3 0 0,-1-4 3 0,1 2-3 15,-2-1 2-15,-1 0-2 0,0 0 1 16,-4 1 0-16,3-2 1 0,-1 1 4 16,-2 0-5-16,0 0 2 0,1 1-2 0,-2 1 6 15,2 0-3-15,-1 0 5 0,0-2 2 16,2 3-8-16,-1-2 4 0,3 2-5 16,5-1-5-16,-1 0 7 0,11 10-1 15,2-1 1-15,3-1 5 0,1-2-3 0,1 0 2 16,4 0 0-16,2-1-7 0,0-2 7 15,6-1 1-15,1 0 3 0,1 1-1 0,0-2-3 16,3 1 3-16,-3-1-3 0,1 1 8 16,-3-2-4-16,0 1 2 0,1 1 0 15,-4-3-1-15,1-2 2 0,-1 2-1 16,-1-1-3-16,4-4 1 0,-11-4 3 0,-5-2-4 16,1-2 1-16,1 0-1 0,1-4-3 15,1 1 4-15,1 1-1 0,2-4-4 0,-4 0 3 16,5 1-2-16,-3-4 2 0,3 0-1 15,0 1-1-15,1-1-2 0,-1 0 1 16,5 2-2-16,-3-5 0 0,1 2 2 16,3 0 3-16,-1-3-4 0,1 0 1 0,-2-1-2 15,-3 0 2-15,4-1-21 0,-7-3 1 16,6 2-2-16,1-2 1 0,-2 2 4 16,-5-5 3-16,-1 1-1 0,1 2-1 0,-1-4 2 15,-1 2-2-15,2-2 5 0,-1 0-1 16,3-2 1-16,-3 0 0 0,10 0 1 15,-1 0 1-15,0-3-1 0,-1 0 1 0,-1 0-1 16,-1-1 1-16,1-1 4 0,1 1-2 16,-3-1-3-16,-1 1 5 0,1-2-2 0,-2-2 1 15,-7 6-3-15,5-7 4 0,2 1-1 16,-4-1 1-16,4 0 2 0,-3-3-2 16,-1 1 2-16,1-3-2 0,-1 0-2 0,-1-2 1 15,1 2 6-15,-1-4-7 0,16-6 2 16,-9 1 0-16,-7 5 0 0,15-8 1 15,-10 1-1-15,-6 7 2 0,15-9-3 16,-12 4 0-16,-6 3-1 0,1-3 1 0,-1 3-3 16,1-2 3-16,-3 2-1 0,2-3 0 15,-5 0 1-15,4-2 1 0,-1 0-1 0,0 0-1 16,-1 2 0-16,15-13 2 0,-3 1-2 16,-9 4 0-16,10-3 2 0,1-2-2 15,0 1 3-15,-9 6 0 0,9-7 3 16,-1-1-4-16,4 1-1 0,-3 0-1 0,0 3 0 15,-1-5 2-15,1 6 2 0,-8 4-4 16,-5 3 2-16,10-9-1 0,-4 5 0 0,5-7 0 16,-1 3 1-16,-3-6 0 0,3 1-2 15,-5-1 1-15,1-3 0 0,-1-2 1 16,-1-2-3-16,1 1 0 0,-3-3 8 16,0-3-6-16,-1 2 1 0,-3-3-1 0,2 1 1 15,-1-1-1-15,-2-1-1 0,-3 3-1 16,2-3 1-16,-2 2 1 0,-7 8 1 0,3-8-2 15,4-3 3-15,-5 1-4 0,3-3 0 16,-4 2 3-16,-7 6 2 0,-2 2-2 16,4-15 0-16,-1 0-4 0,-4-3 3 15,2-3-3-15,-8 10 0 0,1 8-1 0,-3-3 0 16,-1 3-3-16,2 0 4 0,-3-3-2 16,0 3 8-16,-4-3-2 0,3 1-4 15,0 1 3-15,-3 1 1 0,-2-3-3 0,0-1-2 16,-2 0 1-16,0 2 3 0,-2-5-1 15,-2-4-3-15,-2-16 1 0,-4-4 0 0,0 4-1 16,0-1-1-16,-3 4 3 0,-2 4 1 16,2 12-1-16,3 6-1 0,-10-15 0 15,4 16-2-15,1 3 4 0,-2 0-3 16,2 4 2-16,-2-3-2 0,0-1 5 0,1 3-7 16,-4-3 5-16,-3-9 0 0,2 5-2 15,4 7 3-15,0-2-1 0,-6-12-2 0,4 8-1 16,-7-7-1-16,5 6 1 0,-4-7 0 15,-1 2 5-15,-1-2-6 0,-1 3 0 16,0 0 2-16,-1 2-2 0,-3-1 1 16,0 0-1-16,5 12-1 0,2 4 3 0,0-1 0 15,-1 6-2-15,0-5 3 0,1 3-2 16,-1 2 0-16,2-2 0 0,-2 2 1 0,3-1-1 16,-3 6-1-16,6 1 3 0,-2 5 1 15,1-2-4-15,2 1 3 0,0 0-4 16,-3 0 1-16,2 2 2 0,0 0 1 15,-1 0-2-15,0 0 0 0,0 3-6 0,-1-4-4 16,2 5-6-16,-4-1 1 0,3 0-3 16,1 5-3-16,2-2-3 0,-1 2-14 15,0 1-3-15,0 1-6 0,1 2-5 0,0-1-6 16,1 1-3-16,0 3-6 0,0-1-12 16,0 2-8-16,0 1-15 0,-2 0-266 15,2 2 126-15,-2 4 83 0</inkml:trace>
  <inkml:trace contextRef="#ctx0" brushRef="#br0" timeOffset="120862.84">26259 4675 45 0,'0'0'84'0,"0"0"-11"0,-7-4-1 0,7 4-11 16,0 0-9-16,0 0-11 0,0 0-13 16,0 0-13-16,0 0-15 0,0 0-8 15,0 0-15-15,0 0-17 0,0 0-96 16,13 13 46-16,-4-9 30 0</inkml:trace>
  <inkml:trace contextRef="#ctx0" brushRef="#br0" timeOffset="143746.31">26832 3004 2 0,'53'27'32'0,"-3"-3"1"0,11 4-3 16,2 2-2-16,5-4-3 0,6-1-1 15,0 0-2-15,4-4 3 0,3 0-7 0,-3-4 1 16,2 0-5-16,1-4 1 0,-1-2-3 16,3 1 3-16,-13-6-5 0,-5-3 0 15,0 1-3-15,1-2 0 0,5-4-2 16,20 1 0-16,-7-5 1 0,0-2-2 0,1-2 2 15,-4 1-3-15,-3-2 2 0,-1-6-2 16,-2-1 0-16,4-3 1 0,-5 0-2 16,0-1 4-16,0-3-4 0,4 0 3 0,-3-1-3 15,0-3 1-15,-2 1 2 0,-1-3-3 16,-7 1 5-16,1-1-1 0,-7-1-1 0,-2-5 2 16,-4 3-1-16,-11 4-4 0,-4-1 0 15,9-11 2-15,-5-2 0 0,1-2-3 16,-5-1 2-16,-2-3-1 0,0-3-2 15,-2-2-1-15,-3-1 0 0,-1 0-2 0,-2-3 3 16,-1-1-3-16,-5 7-1 0,-8 6 0 16,1-5-4-16,-4 0 4 0,-3-3-4 15,-2 0-1-15,-6-2 0 0,-4 0 1 16,-11-15-2-16,-2-1-1 0,-5 6 2 0,-6 5 1 16,-8 0-2-16,-3 5-3 0,-3 4 1 15,-3 3 2-15,-1 3-8 0,-5-1-5 0,-1 5-3 16,-1 0 1-16,-3 4-54 0,-1 0 27 15,0 1 18-15</inkml:trace>
  <inkml:trace contextRef="#ctx0" brushRef="#br0" timeOffset="144355.99">28892 2855 4 0,'47'-18'2'0,"-7"0"1"0,-2 3 3 15,0-6-2-15,0 1 2 0,2-8 1 0,-2 1-4 16,11-12 1-16,-3-3 1 0,-1 0-3 16,-3-4 0-16,0 1 1 0,-3-3-4 15,-13 4-2-15,-6 5-13 0,0-4 5 16,-4-4 4-16</inkml:trace>
  <inkml:trace contextRef="#ctx0" brushRef="#br0" timeOffset="29051.52">20298 14824 74 0,'0'0'146'0,"-4"-8"-1"0,2 6-5 15,-2-3-10-15,4 5-6 0,-11-1-4 0,11 1 0 16,-13 0-1-16,13 0-4 16,-10 0-8-16,10 0-4 0,-11 0-2 0,11 0-5 15,0 0-5-15,-10 0-6 0,10 0-5 16,0 0-5-16,0 0-3 0,-11 0-5 0,11 0-2 15,0 0-5-15,0 0-3 0,-9 0-7 16,9 0-4-16,0 0-4 0,0 0-6 16,0 0-3-16,-6 1-2 0,4 4-2 0,2-5 2 15,0 10 3-15,-2-1 1 0,0 1 2 16,0 6 1-16,0 1 2 0,0 4-2 16,0 0-3-16,0 5-2 0,-3-1-2 15,3 8-3-15,-2 1-4 0,-1 2 1 0,1 2-4 16,-2 0 0-16,0 0-4 0,1 3-2 15,1-7-16-15,2 2-20 0,-2-6-40 16,2 1-41-16,0-8-38 0,4 1-35 16,-2-6-26-16,0-1-602 0,2-3 273 0,0-6 180 15</inkml:trace>
  <inkml:trace contextRef="#ctx0" brushRef="#br0" timeOffset="30523.75">20534 15135 15 0,'0'0'101'16,"0"0"6"-16,0 0 13 0,0 0-18 0,-10 15-7 15,8-6-3-15,0 0-3 0,0-2-6 16,0 2-9-16,2 0-1 0,-2 2-7 15,2-3-2-15,2 1 0 0,0-1-2 16,0-1 0-16,2 0 0 0,1-1 2 0,0-3-9 16,-1 0-1-16,-4-3 0 0,12 0 4 15,-12 0 2-15,9-7-4 0,-7-1 1 16,0 2 0-16,-2-1-4 0,0-4-2 16,-2 3-7-16,-5-1-3 0,1 1-7 0,-2-2-4 15,-1 1-3-15,-2 2 1 0,1 1-13 16,0 1-26-16,1-1-31 0,2 5-29 15,7 1-24-15,-8-3-30 0,8 3-37 0,0 0-404 16,0 0 193-16,0 0 126 0</inkml:trace>
  <inkml:trace contextRef="#ctx0" brushRef="#br0" timeOffset="31253.82">20770 15002 119 0,'0'0'121'0,"0"0"-7"16,0 0-10-16,0-6-3 0,0 6-23 0,0 0 3 15,0 0-8-15,0 0 1 0,0 0-3 16,0 0-2-16,0 0-2 0,-16 12-6 15,16-12 0-15,-5 4-7 0,1-1-5 16,4-3-1-16,-2 6-4 0,-1-3 2 0,3-3-8 16,-4 5-1-16,4-5-3 0,0 0 4 15,-4 5-3-15,4-5 1 0,0 0 4 16,-2 3 2-16,2-3-1 0,0 0-7 0,0 0-3 16,0 0-1-16,0 0-5 0,19-1 0 15,-19 1-4-15,17-2 1 0,-8-2-3 16,-1 3-1-16,0-1-2 0,1 2-3 0,0-3 1 15,-9 3 0-15,14 0-7 0,-6 0 2 16,-1 3 2-16,2-1 1 0,-3 3-1 16,0-2 5-16,1 6 3 0,-1 0-1 15,-2 1-1-15,0 1 4 16,0 4-4-16,1 1-1 0,-5 0 1 0,2-1 0 0,-4 5-1 16,0-3 0-16,-3 1 1 0,-1 1-1 15,0 3 1-15,-5-4-4 0,-3-2 2 16,0 2-3-16,0-2-1 0,-1-2 0 0,-2-1-1 15,4-1 1-15,-1-3-3 0,-1-1 1 16,0-4 3-16,5-3-2 0,-4 1-2 0,6-2-3 16,0-3-1-16,4-5 2 0,-1 1-3 15,5-2-3-15,5 2 0 0,1-1-2 16,2-3 3-16,3 1-2 0,2 1 1 16,1 2 1-16,1 0-5 0,2 1-9 0,-2 1-18 15,0-1-30-15,-2 5-31 0,-1-1-29 16,1 2-29-16,0 0-32 0,-3 0-444 15,1 0 212-15,-3 0 141 0</inkml:trace>
  <inkml:trace contextRef="#ctx0" brushRef="#br0" timeOffset="31751.73">20819 14946 130 0,'0'-9'132'0,"2"-1"-14"0,0 3-11 0,4 1-6 16,3-1-13-16,0 1-8 0,3 2-11 16,1-2-2-16,4 1-11 0,0 2-3 15,-1-1-6-15,6 1-1 0,-1 3-5 16,0 0-5-16,-2-4-5 0,3 2-2 0,-6 2-4 16,1 0-7-16,-2 0-8 0,0-2 0 15,-3 2 1-15,2-2-3 0,-4 1 1 0,0-2 2 16,-1 0-8-16,0-2-1 0,-1 0 9 15,-2 2 3-15,1-2 12 0,-1 0 18 16,0 3 13-16,-2-2 3 0,-2 3 0 0,-2 1-5 16,5-7-9-16,-5 7-5 0,0 0 0 15,0 0 0-15,-2 21-5 0,-1-5 7 16,-1 1-1-16,2 0-5 0,0 2-1 16,0 7-3-16,2-2 3 0,0 4-5 0,2 3 0 15,2-3-3-15,0 2-5 0,3-5 0 16,0 2 0-16,5 0 5 0,-2-4-7 15,6-2-2-15,-4-2 0 0,5-4-1 16,-2 1-5-16,0-9 1 0,-3 2-1 0,2-6-1 16,-2-1-1-16,-2-2-2 0,-1-2 0 15,-1-4 0-15,-3-1 2 0,-3-3-1 16,-2-1-4-16,-4 4 0 0,-3-2-2 0,-6 0 1 16,-1-1-1-16,-8-1-4 0,-3 4-4 15,0 2-18-15,0-2-31 0,1 4-35 16,5 3-46-16,2 0-47 0,4 0-505 0,3 0 234 15,4 3 153-15</inkml:trace>
  <inkml:trace contextRef="#ctx0" brushRef="#br0" timeOffset="31932.69">21683 15193 49 0,'-2'11'170'15,"-3"-3"-18"-15,3 7-13 0,-2-1-15 16,-3 4-10-16,3-1-13 0,-2 2-11 0,2 2-22 16,0 0-36-16,-2-4-45 0,0 2-41 15,2-1-277-15,2-1 113 0,-4-4 74 16</inkml:trace>
  <inkml:trace contextRef="#ctx0" brushRef="#br0" timeOffset="32294.73">22043 14793 142 0,'2'-13'237'0,"2"2"-26"0,2 4-20 16,2 1-19-16,3 2-16 0,6 4-16 15,-2 0-13-15,2 4-14 0,2 2-9 0,-3 4-9 16,4 4-8-16,-3-1-7 0,-5 6-5 16,-3 4-7-16,-2 1-6 0,-5 0-5 15,-6 7-4-15,-5 1-2 0,-4-1-4 0,-6 7-3 16,-5-4 4-16,6-7 8 0,-2-2 2 16,2-1 0-16,5-5-7 0,0 0-6 15,2-5-3-15,3-1-6 0,2-1-2 16,6-4-1-16,4 3-5 0,2-8-1 0,9 3-4 15,0-5-11-15,4-1-24 0,5-1-39 16,-4-1-44-16,2-3-46 0,3-1-30 16,-1-2-23-16,0-2-554 0,0-2 254 15,1 3 168-15</inkml:trace>
  <inkml:trace contextRef="#ctx0" brushRef="#br0" timeOffset="32484.78">22512 15022 32 0,'2'-7'136'0,"-2"7"4"0,2-4-7 15,-2 4-14-15,0 0-13 0,0 0-4 16,0 0-7-16,0 0-11 0,0 0 2 0,0 0-4 16,0 0-9-16,0 0-4 0,5 13-7 15,-5-13-3-15,4 10-4 0,1-10-6 16,-5 0-8-16,2 7 0 0,-2-7-7 16,0 0-23-16,0 0-28 0,8 0-31 0,-8 0-40 15,0 0-37-15,8-11-328 0,-6 8 154 16,0-2 102-16</inkml:trace>
  <inkml:trace contextRef="#ctx0" brushRef="#br0" timeOffset="32728.08">22794 14887 8 0,'0'0'174'0,"0"0"-7"15,2 14-9-15,0-5-10 0,0-1-10 16,2 5-5-16,3-3-9 0,1 5-3 15,1 0 1-15,0 2-1 0,1 3 2 0,-2-4-4 16,0 3 1-16,2-3-2 0,-6 1-3 16,0 0-5-16,-2 0-8 0,-2 0-3 0,-2 0-12 15,-2-3-9-15,-3-1-10 0,-2-1-6 16,1-2-12-16,0 1-33 0,-5-6-55 16,2-2-66-16,3 1-54 0,-3-5-69 15,-1-5-506-15,-1-1 249 0,0-4 165 0</inkml:trace>
  <inkml:trace contextRef="#ctx0" brushRef="#br0" timeOffset="32860.72">22711 14775 102 0,'21'-16'145'0,"5"3"-11"16,-1 2-14-16,3 1-8 0,4 3-15 16,4-4-7-16,2-1-15 0,1 3-37 0,8-5-53 15,-3-1-50-15,-1-2-219 0,1-1 97 16,-8-2 63-16</inkml:trace>
  <inkml:trace contextRef="#ctx0" brushRef="#br0" timeOffset="33048.88">23484 14298 47 0,'17'6'177'0,"2"6"3"0,7 5-7 0,-2 6-7 16,6 7-5-16,0 6-9 0,3 16-7 15,-1 7-5-15,-6 4-11 0,-9-7-14 16,-11-1-8-16,-4 2-18 0,-6 22-6 15,-13 0-13-15,-6-2-25 0,-6-8-34 0,-10 0-32 16,-7-4-31-16,-3-5-46 0,-9-2-43 16,-7-7-430-16,-5-7 194 0,-19 2 128 15</inkml:trace>
  <inkml:trace contextRef="#ctx0" brushRef="#br0" timeOffset="33527.56">19534 14125 102 0,'-8'0'184'0,"-3"8"-1"0,-4 5 2 16,-5 12 2-16,-6 9 2 0,-11 25 2 0,-1 8 5 15,-8 20-8-15,-1 9-4 0,1 5-2 16,3 7-13-16,14 7-8 0,1-1-2 16,16-19-17-16,10 2-5 0,6-1-8 15,11-3-8-15,15 10-11 0,12-8-12 0,7-8 1 16,14-10-19-16,15-9-5 0,7-8-30 15,8-9-35-15,6-9-58 0,-14-15-84 16,2-4-106-16,0-12-812 0,-19-4 357 0,-11-10 235 16</inkml:trace>
  <inkml:trace contextRef="#ctx0" brushRef="#br0" timeOffset="36066.05">23245 13343 12 0,'-2'-10'153'0,"-2"2"-6"0,-3 2-5 15,-2 3-6-15,-3 1-13 0,-7 6 0 16,-7 3 0-16,-3 5-4 0,-5 4-8 0,-2 8-8 16,-2 2-4-16,6 4-7 15,3-2-9-15,1 4-6 0,11-6-3 0,4-2-10 16,9-1-2-16,4 0-8 0,8 2-3 15,8-2-7-15,4 1 0 0,8-3-10 0,6-5 1 16,7 4-6-16,-4-7-26 16,3-4-38-16,2 1-36 0,-1-2-42 15,-7-7-41-15,2 1-446 0,-2-4 204 0,-3-1 134 16</inkml:trace>
  <inkml:trace contextRef="#ctx0" brushRef="#br0" timeOffset="36598.81">23727 13483 85 0,'0'0'165'0,"0"0"1"16,0 0 0-16,-10 12 0 0,6-5-5 15,-1 3-5-15,1 1 1 0,2 0-10 0,-3 2-8 16,1 1-3-16,0 3-10 0,-2-1-6 16,2-1-7-16,0 0-8 0,0 2-5 15,-2 0-12-15,2-1-3 0,2 1-8 16,-2-2-8-16,2-2-8 0,0 1-5 0,0-3-7 15,0-2-5-15,0 2-3 0,0-3-5 16,0 3-3-16,0-4-3 0,2-1-3 16,-3 1-2-16,3-1-1 0,-2 1 0 15,2-2-3-15,0-5 9 0,-2 7 4 0,2-2 0 16,0-5 0-16,-4 4-3 0,4-4-4 16,0 0 0-16,-4 4-5 0,4-4-1 0,0 0-4 15,0 0 2-15,0 0-6 0,0 0 0 16,-9-14 1-16,7 8-1 0,2-1-2 15,-2-4 1-15,2 2 0 0,-2-2-8 16,2-1 5-16,-2 0-6 0,-1-1 3 16,3 0-3-16,-2 2 3 0,2-1 0 0,-2 0-4 15,2 3-2-15,-2-1 3 0,2 3-1 16,-2-1-1-16,2 5-2 0,0 3 3 16,0 0-1-16,0 0-1 0,0 0 0 0,0 0 3 15,4 21 1-15,-4-10 0 0,2 2-2 16,3 3 2-16,-3 1-2 0,2 0 0 15,0-1 2-15,0 2-1 0,-1 1-2 0,1-4 0 16,0 1 0-16,0-3 2 0,-1-2-1 16,-1 1-2-16,0-3 2 0,0-1 0 15,0 0-4-15,-2-5-12 0,2 1-16 0,-2-4-26 16,0 0-31-16,0 0-40 0,6-17-46 16,2 6-38-16,0-5-54 0,4-1-587 15,0-6 290-15,8-2 191 0</inkml:trace>
  <inkml:trace contextRef="#ctx0" brushRef="#br0" timeOffset="37035.8">27705 13098 32 0,'-13'-7'175'16,"-4"3"1"-16,-4 2 0 0,-9 4-1 0,-4 2 3 16,-3 5-1-16,-13 7-7 0,-11 9-11 15,2 11-2-15,1-2-12 0,6 6-11 16,5 2-12-16,11-6-5 0,7-4-12 16,3 3-9-16,3-1-8 0,8-2-7 0,2 1-9 15,7 1-6-15,2-5-6 0,6 2-6 16,2-4-6-16,9 3-5 0,-1-2-8 0,10-4-23 15,-2 0-36-15,6-6-42 0,4-2-53 16,1-3-48-16,5-8-48 0,-3-1-555 16,3-2 262-16,-5-4 173 0</inkml:trace>
  <inkml:trace contextRef="#ctx0" brushRef="#br0" timeOffset="37319.96">28022 13416 29 0,'20'-8'114'0,"-6"3"-6"16,3 2-1-16,0 0-6 0,0 6-10 0,1-1-8 15,0-1-6-15,-4 5-1 0,2 1 3 16,-6 4 4-16,-2-1-3 0,-6 4-5 16,-2 3-5-16,-6 0-2 0,0 4-4 15,-4-2 3-15,-4 2 0 0,4-3-2 0,-2-2-7 16,2 0-5-16,2-3-2 0,2-1-4 15,6-3-1-15,2 1-2 0,6-4-5 16,8-1-5-16,4-1 0 0,10-4-4 16,6 0-7-16,7 0-7 0,3-2-34 15,5 0-51-15,6-2-51 0,-9 3-41 0,-3-4-387 16,-3 4 186-16,-10-3 123 0</inkml:trace>
  <inkml:trace contextRef="#ctx0" brushRef="#br0" timeOffset="37768.26">26543 14009 69 0,'-4'-7'218'16,"-1"2"-15"-16,-2 4-9 0,7 1-1 0,-20 12-3 15,0 1-4-15,-3 9-5 0,-7 11-6 16,-12 16-6-16,-5 6-10 0,3 5-2 16,0 2-11-16,1 5-6 0,3 0-6 0,4 1-10 15,7-1-13-15,3-4-6 0,11-8-11 16,9-5-6-16,4-9-9 0,8 9-11 16,5-1-3-16,5-5-8 0,6-2-1 15,16 14-12-15,-4-18-3 0,-1-8-5 0,1-5-25 16,5-4-29-16,-5-6-45 0,0 0-51 15,-1-8-61-15,3 2-54 0,-6-7-755 0,1-4 334 16,-1 0 221-16</inkml:trace>
  <inkml:trace contextRef="#ctx0" brushRef="#br0" timeOffset="39360.96">27091 14514 88 0,'2'-4'127'15,"-2"4"0"-15,2-6-4 0,-2 6-12 16,2-7-2-16,-2 7-9 0,2-6-8 16,0 1-2-16,0-1-3 0,2 0 2 0,-2 2-2 15,3-4-2-15,0 3-3 0,-1-3 0 16,-2 5-1-16,0-3-6 0,0 2-3 16,-2 4-3-16,4-8-6 0,-4 8-2 15,0 0 6-15,0 0-2 0,0 15-2 0,-4-1-2 16,2-1-4-16,-2-1-5 0,-3 4-3 15,0 2-2-15,-1 3-3 0,0-2-1 16,2 2-4-16,-3-2-4 0,1 0-2 0,-1-1-2 16,5-5 0-16,-3 0 4 0,3-2 5 15,0-1 2-15,2-1 2 0,-2-3 0 16,4 3 4-16,0-6-8 0,4 0-2 16,-4-3-5-16,12 2-2 0,-1-2-4 15,4 0-3-15,6 0-6 0,1 0 2 0,0 0-1 16,4 0-5-16,1 2 1 0,3 2 0 15,-2 0-2-15,-3 3-4 0,-1 3 2 16,-4-1 0-16,-2 5 1 0,-4 1-1 0,-1 4 2 16,-9 1-1-16,-2 2 0 0,-8 2-1 15,-3-3-1-15,-5 0 0 0,-6 0-1 16,-5 0 7-16,-2-2 4 0,-2-1-3 16,-3-5 3-16,0-1 2 0,2-8-4 0,3 5 1 15,1-9-4-15,5 0-3 0,2-5-1 16,4 1-4-16,5 0 5 0,4-5-10 15,3 0 2-15,6 2-3 0,1-4 4 0,4 4-1 16,4-2-3-16,3-1 3 0,4 2 0 16,0 3-3-16,5-1 2 0,-4 2-3 15,6 3 1-15,-3 1 5 0,1 0-3 0,4 3-5 16,-3-1-12-16,0 2-16 16,-2 0-26-16,-1-2-32 0,1 2-29 0,-4-1-41 15,0-1-41-15,0-2-44 0,-4-2-651 16,1 2 304-16,-4-7 200 0</inkml:trace>
  <inkml:trace contextRef="#ctx0" brushRef="#br0" timeOffset="39553.75">27444 14421 154 0,'4'-10'160'0,"0"2"-9"0,5 2-11 0,2-1-5 16,1 0-6-16,1-2-10 0,2 4-12 15,0-2-9-15,1 3-9 0,0-2-12 16,-2 2-12-16,1 2-4 0,-2 2-22 0,0 0-35 16,1 2-60-16,0 0-84 0,0 1-313 15,-6 3 154-15,1 1 101 0</inkml:trace>
  <inkml:trace contextRef="#ctx0" brushRef="#br0" timeOffset="39740.21">27828 14727 100 0,'0'0'99'0,"8"4"-13"0,-2-2-17 15,-6-2-32-15,8 6-45 0,-1-6-123 16,-7 0 45-16,11 2 29 0</inkml:trace>
  <inkml:trace contextRef="#ctx0" brushRef="#br0" timeOffset="40214.67">28206 14446 50 0,'2'-10'188'0,"2"1"-17"16,3 3-16-16,4 0-20 0,1 0-9 0,0 2-14 15,6 2-11-15,-6 1-12 16,3 1-5-16,0 1-10 0,0 5-6 0,-5 0-8 16,2 1-2-16,-6 1-8 0,-4 3 2 15,-2 0-6-15,-2-1 5 0,-4 2 3 0,-4 1 3 16,2-2 5-16,-2 3 1 0,-1-4-1 15,3 1-2-15,-3-1-7 0,4-3-6 16,1 2-3-16,2-2-3 0,2 4-2 16,2-4 0-16,4 2 1 0,2 2-4 0,5 0-4 15,4-2-5-15,0 1-3 0,3 2-2 16,4-1 0-16,-1 2-2 0,-2-3-2 16,0 1-2-16,1 2-2 0,-2 1 2 15,-5-7 0-15,0 7 7 0,-3-7 6 0,-1 5 9 16,-5-1 7-16,-4 0-3 0,-2 2-3 15,-7-2 0-15,-1 0-5 0,-10 3-3 16,-2-7-4-16,-4 4-1 0,-8-1-5 0,1-2 2 16,-1-1-5-16,-1-3-2 0,6 0-4 15,0-1-16-15,-1 0-26 0,7-6-35 16,3 3-47-16,2-3-45 0,4-1-42 16,4 0-28-16,6-2-543 0,0 2 262 0,6-1 173 15</inkml:trace>
  <inkml:trace contextRef="#ctx0" brushRef="#br0" timeOffset="40373.07">28678 14849 84 0,'11'13'178'0,"-5"-5"-13"0,1 5-13 16,-3 1-16-16,0-4-9 0,-2 5-12 16,-2 1-13-16,0 0-13 0,-2-1-14 15,2 2-29-15,-2 1-30 0,2-1-60 16,0-4-62-16,0 5-280 0,2-8 131 0,0 0 87 15</inkml:trace>
  <inkml:trace contextRef="#ctx0" brushRef="#br0" timeOffset="40978.8">29516 14209 46 0,'0'0'142'0,"0"0"-7"0,-18 15 4 0,9 0-1 15,0-1 4-15,1 7-4 0,-2 2-6 0,-4 5-5 16,4 5-8-16,0-1-8 0,-1 2-13 16,3 1-9-16,1-1-5 0,3 0-7 15,4-2-9-15,0-1-7 0,6-3-8 16,3 3 0-16,-1-4-6 0,5-4-4 0,1-2-6 16,2-2-3-16,0-6-4 0,0 0-2 15,-2-1-1-15,1-3-3 0,0-6-3 16,-2-2-2-16,-3-1-2 0,-2-1-2 15,0-2 0-15,-2-4-2 0,-2 0 1 0,-6-3-4 16,-6 2-2-16,0-2-2 0,-4 5-1 16,-3-5-2-16,-2 3-1 0,-4 3 2 15,-1-4-2-15,2 2 0 0,0 6-4 16,-1-3-21-16,2 1-19 0,2 2-27 0,1 2-22 16,0 1-29-16,4 0-31 0,1-2-27 15,3 3-401-15,1 2 197 0,3-4 130 16</inkml:trace>
  <inkml:trace contextRef="#ctx0" brushRef="#br0" timeOffset="41196.97">29724 14596 36 0,'4'-7'137'0,"2"-2"4"16,-1 4-16-16,-1-4-10 0,2 7-18 16,-4-3-7-16,2-2-9 0,-2 3-26 0,3 0-29 15,-3 1-37-15,-2 3-37 0,7-6-239 16,-7 6 97-16,6-4 65 0</inkml:trace>
  <inkml:trace contextRef="#ctx0" brushRef="#br0" timeOffset="41628.06">30018 14443 134 0,'0'0'168'0,"0"0"-11"0,-13 6-7 0,9-2-8 16,0 2-11-16,0-1-8 0,2 3-7 15,0-3-3-15,0 5-8 0,0-2-9 16,2 1-6-16,0-1-5 0,-2 2-7 0,4-3-3 16,0 3-7-16,2-1-4 0,-2-1-5 15,2 0-4-15,0-1-3 0,0 2-7 16,2-5 0-16,1 2 0 0,2 1-2 16,-1 0-4-16,-2-2-3 0,3 1-5 0,-1 0 0 15,3 2-4-15,-2-4-3 0,-1-1-1 16,0 2-1-16,0 0-1 0,1-2-4 15,2 3 0-15,-3-2-1 0,3-1-3 0,-1 0-1 16,-1 2-5-16,2-5 4 0,-1 2-1 16,0 0-2-16,4-2 0 0,-4 0 0 15,5 0-2-15,-1 0 0 0,4-2-2 16,-2 0 2-16,4 2-3 0,-2-5 1 0,4 2-3 16,-3 3 3-16,1-5-8 0,0 2-17 15,1-2-23-15,-2-1-26 0,0 3-24 16,-2-3-43-16,-2 2-44 0,-3-4-535 15,2 1 244-15,-6 0 160 0</inkml:trace>
  <inkml:trace contextRef="#ctx0" brushRef="#br0" timeOffset="41853.68">30429 14462 60 0,'-9'-1'193'0,"0"1"-4"0,9 0-6 16,-14 9-10-16,6-5-3 0,-1 5-6 0,0 5 1 15,1 1-6-15,2 2-9 0,-1 4-10 16,3 1-7-16,-2 2-11 0,2 2-10 16,-1 1-13-16,3 1-9 0,-2-1-6 15,2 0-13-15,0 1-6 0,2-1-12 0,0-4-30 16,-3 4-32-16,3-6-37 0,-2-2-35 16,2 2-33-16,0-6-36 0,0-4-47 15,0-1-484-15,2-5 232 0,1-2 152 0</inkml:trace>
  <inkml:trace contextRef="#ctx0" brushRef="#br0" timeOffset="42081.97">30615 13805 218 0,'19'6'218'0,"4"7"-17"16,12 10-3-16,0 6-7 0,11 22-11 15,2 6-11-15,-4 5-10 0,-7 4-12 16,0 0-11-16,-10 3-15 0,-10 0-10 16,-7-11-9-16,-8-4-10 0,-6-2-14 0,-4-1-24 15,-6-2-36-15,-6-7-43 0,-1 2-47 16,-3-3-50-16,-2-4-54 0,-6-2-504 16,-5-5 231-16,-1-5 153 0</inkml:trace>
  <inkml:trace contextRef="#ctx0" brushRef="#br0" timeOffset="45909.57">18243 17689 256 0,'-15'9'251'0,"2"-3"-13"15,7-6-16-15,4 0-21 0,2 0-15 0,0 0-14 16,17-15-16-16,2 7-10 0,10-9-15 16,14-4-12-16,31-7-10 0,9-6-8 15,26-6-7-15,6-2-5 0,0 2-6 16,-2-2-3-16,2 4-5 0,-1-2-8 0,-1 2-4 16,-6 2-3-16,-18 7-5 0,-8 4-8 15,-5 2-2-15,-21 8 1 0,-11 2-11 16,-10 0-5-16,-7 5 1 0,-1-4-1 15,-4 7-5-15,-6 1-13 0,-5-2-16 0,-5 3-25 16,-4-1-19-16,-2 4-25 0,0 0-16 16,-25-4-16-16,10 2-5 0,-4 1-14 15,0-4 3-15,-6-1-5 0,1 3 0 16,-3-7 13-16,-3-2 8 0,-2-1 11 0,1-5 8 16,1 4 12-16,-2-1 7 0,5-4 15 15,-1 4 23-15,0 1 13 0,8 1 19 16,1-1 12-16,-1 7 6 0,8-5-2 0,2 3 1 15,5 2 4-15,2 1 3 0,11-1 3 16,2 1 11-16,8 3 8 0,8-2 0 16,6 5 2-16,6 0 4 0,6 2 2 15,10 5-1-15,-6 5-2 0,1 1 3 0,-3 8 2 16,-3 0 4-16,-9 2 2 0,-9 1 1 16,-6 3-2-16,-8 1-1 0,-9 2-1 0,-8 6-6 15,-16 3-6-15,-14 15-3 0,-9-5-6 16,-7-1-2-16,-5 0-7 0,-4-1-2 15,-1-5-6-15,3-8-26 0,2 0-40 16,12-12-51-16,13-1-67 0,2-10-778 0,6-9 319 16,6-2 211-16</inkml:trace>
  <inkml:trace contextRef="#ctx0" brushRef="#br0" timeOffset="46771.78">20793 16504 35 0,'-4'-5'164'0,"0"-1"-12"15,0 3-11-15,4 3-8 0,0 0-1 16,-21 14-2-16,8 4-2 0,-4 8-1 16,-4 9-5-16,-2 6-1 0,-9 22-8 15,-5 6 1-15,4 2-4 0,-1 1-5 0,4 4-5 16,3-2-7-16,6-3-9 0,6-3-6 16,9-13-8-16,6-5-5 0,4-8-6 15,9 4-3-15,5 2-6 0,16 4-6 0,7-7-2 16,1-13-10-16,17-2-32 0,-7-5-50 15,-2-9-57-15,3-9-69 0,-2 5-595 16,-7-11 262-16,-2-2 173 0</inkml:trace>
  <inkml:trace contextRef="#ctx0" brushRef="#br0" timeOffset="47886.88">21090 16768 50 0,'0'0'131'16,"0"-6"-9"-16,6-2-9 0,2 2-5 15,2 5-13-15,2-5-6 0,2 0-9 16,4 0-7-16,-1 4-4 0,1 1-5 0,0 1-13 16,0 1-8-16,0-1 0 0,-2 6 3 15,-1-2-5-15,-2 7 3 0,0-3-7 16,-5 5 9-16,-2 3-2 0,-2 1 0 15,-4-1 0-15,-4 3-2 0,-2 0 4 0,0 4 1 16,-5-3 1-16,-1 1 2 0,1-2 0 16,-2-2-3-16,3-4-2 0,2 1-2 15,0-1-7-15,4 0 3 0,2-3-2 16,4 0 0-16,2-3-7 0,8 0-1 0,2 1-5 16,5-3 0-16,5 4 0 0,2-1-3 15,-2-1-4-15,2 5 1 0,-1-5-3 16,1 3 0-16,-6 1 0 0,2 0 3 0,-5-1 7 15,-3 5 8-15,-5-2 1 0,-2 1 5 16,-3-1 3-16,-6 2 3 0,-4 3 1 16,-3-4 2-16,-6-1-1 0,-2 4-5 15,-2 0-1-15,-4-8-5 0,-3 4-3 0,1-5-3 16,-3-1-3-16,4 1-4 0,-2-4-4 16,4-2-1-16,1-2-8 0,3-2-13 15,2-4-24-15,6-1-32 0,2-1-31 16,3-4-27-16,5 4-30 0,5-6-26 0,1-3-25 15,4-1-523-15,3 2 246 0,4 0 161 16</inkml:trace>
  <inkml:trace contextRef="#ctx0" brushRef="#br0" timeOffset="48048.48">21765 17056 58 0,'9'23'125'0,"-3"-9"-15"16,0 5-9-16,-1-4-11 0,-1 1-8 15,0 1-7-15,-2 0-10 0,0 2-1 16,0 0-17-16,0-1-15 0,0 0-33 16,0 1-34-16,1-3-45 0,-3-1-170 0,2 2 85 15,0-9 56-15</inkml:trace>
  <inkml:trace contextRef="#ctx0" brushRef="#br0" timeOffset="48758.77">22154 16667 17 0,'-2'-2'123'0,"2"2"-9"16,0 0 5-16,-4-6-7 0,4 6-7 15,0 0-6-15,0 0-7 0,-4-3-5 16,4 3-2-16,0 0-8 0,0 0-5 0,0 0-2 16,0 0-7-16,0 0-2 0,0 0-12 15,-4-5-1-15,4 5 0 0,0 0-6 16,0 0-2-16,0 0 0 0,0 0-5 0,0 0-1 15,0 0-2-15,0 0 1 0,0 0-3 16,0 0 1-16,0 0 2 0,0 0-3 16,0 0 2-16,0 0 0 0,0 0 1 15,0 0-3-15,0 0 1 0,0 0-3 0,0 0-1 16,0 0 0-16,0 0 1 0,0-5-7 16,0 5-3-16,0 0 2 0,0 0-6 15,0 0 4-15,0 0-4 0,4 19 2 0,-4-11 5 16,2 5 4-16,0 2 3 0,-4 4-3 15,2-4 0-15,2 6 1 0,-2 0-4 16,0 0 0-16,0-1 0 0,2 2-2 16,-2-1-1-16,4-3 0 0,-2 2 3 0,5-7 2 15,0 2-1-15,1-1-3 0,5-7-2 16,3-1-4-16,6 0 2 0,-2-4-3 16,4-2-5-16,4-2 2 0,3-4-2 15,-1 0-17-15,0 1-24 0,-3 1-31 0,1-5-30 16,-3 5-33-16,-2-4-44 0,-2-2-36 15,-3 3-458-15,-6-1 226 0,-6 1 149 0</inkml:trace>
  <inkml:trace contextRef="#ctx0" brushRef="#br0" timeOffset="48981.49">22402 16763 51 0,'-8'-1'175'0,"8"1"-14"15,-11 0-4-15,11 0-1 0,-8 10-10 16,3 1-1-16,3-1-11 0,2 6-7 15,-2-1-8-15,2 6-7 0,2 4-10 16,0 0-9-16,0 2-13 0,5 5-3 0,-1-1-6 16,1 3-8-16,-1-2-6 0,3 3-4 15,-1-1-5-15,-2-7-5 0,2-1-9 16,0-3-21-16,-2 2-21 0,-2-9-25 0,0 2-23 16,4-6-35-16,-2 0-30 0,-1-7-37 15,0 1-437-15,-5-6 202 0,0 0 133 16</inkml:trace>
  <inkml:trace contextRef="#ctx0" brushRef="#br0" timeOffset="49196.78">22470 16337 140 0,'19'-15'176'0,"6"1"-2"0,5 8 2 16,4 5 2-16,6 2-3 0,13 11 0 15,2 1-2-15,19 10-7 0,-4 10-2 16,-6 2-7-16,-12 8-5 0,-7 7-7 15,-11 8-11-15,-18-4-8 0,-11-4-9 0,-10 4-15 16,-7 21-7-16,-16 2-7 0,-5-9-10 16,-7 2-13-16,-3-1-23 0,-3-8-34 0,-1 0-47 15,-2-10-56-15,7 2-59 0,-2-5-84 16,4-18-606-16,3 1 287 0,-1-9 190 16</inkml:trace>
  <inkml:trace contextRef="#ctx0" brushRef="#br0" timeOffset="51893.94">21706 16643 120 0,'-4'8'124'0,"2"-3"9"0,0-2-13 16,2-3-4-16,-5 9-11 0,5-3-7 15,-2-1-7-15,2 2-2 0,0-7-8 0,0 7-2 16,-2-1-3-16,2-6-1 0,0 5-3 16,0-5-2-16,2 4 2 0,-2-4-1 15,0 0-8-15,0 0 0 0,11-9-5 0,-5-3-1 16,0 4-5-16,0-10 1 0,6 0-3 16,-2-7-4-16,-2 3-6 0,5-5-1 15,2-1-7-15,-2-7-2 0,3-4-9 16,2 2 2-16,-2-6-1 0,4-1-5 15,1-1-3-15,4-16-1 0,-4 14-2 0,-1 0 0 16,-2 5-7-16,-1-4 3 0,0 6-4 16,0 2 1-16,-5 4 2 0,2-1 0 15,-2 7-1-15,1-3-2 0,-2 9-2 0,-3-3 2 16,-2 7-1-16,3-1-1 0,-3 4 2 16,0 2-1-16,-2-1-2 0,1 3 4 15,-3 1-3-15,5 3 0 0,-5-1 3 16,0-3-4-16,2 6 3 0,0-4-3 0,-2 3 2 15,0 4 1-15,0-4 0 0,0-1-2 16,0 2 1-16,-2 5 1 0,4-5 1 0,-4 1-6 16,0 4 6-16,3-6-3 0,-3 6 0 15,2-6 0-15,-2 6 1 0,3-6 0 16,-3 6 2-16,0 0-6 0,0-4 6 16,0 4-3-16,0 0 2 0,0 0-2 0,4-7 2 15,-4 7-1-15,0 0 0 0,0 0-5 16,0 0 3-16,0 0 3 0,0 0-2 15,0 0 2-15,0 0-2 0,-30 13 1 16,17-3-1-16,-4 5 0 0,-4 3 0 0,-5-1 3 16,-3 10-1-16,-7-2 0 0,0 2 0 15,-2 0 4-15,0 1-1 0,1-4 4 16,2 1-1-16,7-8 4 0,1-1-2 0,6-2-1 16,-1-1-3-16,6 2 6 0,-1-7-1 15,4 2 3-15,2-1 0 0,-1-5 4 16,4 2 0-16,2-3-2 0,6-3-6 15,0 0 3-15,0 0-3 0,0 0-1 0,8-21-2 16,0 10-1-16,0-3-1 0,7-1 1 16,0-4-3-16,0 1 0 0,3-4 0 15,2-3-1-15,1 0 0 0,0 3-4 0,0-5 3 16,1 6-1-16,2-3 1 0,0 0-1 16,-3 4-1-16,3-1-1 0,-2-1 1 15,-2 3-2-15,-1 4 3 0,-2 2-1 16,0 0 0-16,-1-2 0 0,0 5 0 0,-4 0 1 15,1 3 0-15,0-1-3 0,-1 5 1 16,-1 0 1-16,-1 3 3 0,1 0 0 16,0 3 2-16,1 2 0 0,-1 3 5 0,-2 3 2 15,1 4 2-15,-2 4 0 0,3 2 3 16,-3 3 2-16,-1 2-1 0,0 1-1 16,-3-1-1-16,0 3-1 0,-2-1-3 0,0 1 1 15,-2 0-1-15,0-2-1 0,2-1-5 16,-2 0-16-16,0 1-34 0,-2-4-48 15,2 2-44-15,-2-4-69 0,0 2-628 16,-4 1 283-16,-5-2 187 0</inkml:trace>
  <inkml:trace contextRef="#ctx0" brushRef="#br0" timeOffset="52675.64">19811 18076 23 0,'-12'3'197'16,"4"-6"-7"-16,8 3-16 0,-12-2-16 0,15-4-12 15,-3 6-9-15,17-13-9 0,-1 4-9 16,10-3-11-16,8-1-3 0,11-2-5 15,3-4-5-15,3 5-4 0,18-7-2 16,2 0-7-16,-10 7-7 0,-6 1-5 0,-2-2-10 16,2 5-1-16,0-1-8 0,-4-2-4 15,0 7-7-15,-13-1-1 0,1-1-5 16,-9 3-4-16,0-1-4 0,-5 2-1 16,-5 0-2-16,1-2-3 0,-4 5-1 0,-2-5-6 15,-3 4-3-15,-4-2-8 0,-1 4-10 16,-7 0-11-16,5-2-4 0,-5 2-2 15,0 0-3-15,0 0-5 0,-26-6 8 16,15 5 0-16,-1 1 0 0,1-2 6 0,-2-2 2 16,1 2-1-16,-4 2 5 0,4 0 3 15,0 0-2-15,1 0 7 0,-2 0 1 16,0 6 5-16,1 1 1 0,-4 1 9 0,4 11 1 16,-2-4 1-16,1 6 1 0,0 5 3 15,0 4 0-15,1 4 0 0,1 0-2 16,2 0 1-16,1 7-3 0,2-6 2 15,0 0-3-15,1 1 1 0,1 2-6 0,2-9-16 16,-1-1-25-16,1-2-35 0,2-3-46 16,0-3-38-16,2 1-40 0,-2-8-453 15,3-1 220-15,-1-3 145 0</inkml:trace>
  <inkml:trace contextRef="#ctx0" brushRef="#br0" timeOffset="53271.73">20982 18339 34 0,'27'-15'138'0,"-5"-4"-5"0,-4 3-5 0,2-3-11 16,-3 4-3-16,-1-6-11 0,2 0-6 16,-4 0-7-16,1 1-8 0,-2-1 0 15,-3 1 3-15,-1 0 6 0,-3 7-3 16,-2-4-9-16,-4 6-4 0,-4 3-9 0,-4 1 7 15,-3 6 1-15,-3 1 0 0,-6 0-3 16,2 2 0-16,-6 9-6 0,1-2-2 16,3 2-5-16,2 0-7 0,0 8-3 0,4-5-4 15,4 6-2-15,1 1 0 0,5-2-7 16,2-4 0-16,6 6-3 0,0-6-1 16,7 2-2-16,3-2 1 0,6-6-3 15,-2 3-3-15,4-6-3 0,-1-3 0 0,3-3-2 16,0-9-1-16,4 1-3 0,1-5-1 15,3-6-1-15,4-2-2 0,1-5 1 16,-5 3 2-16,-1-4-3 0,-6 0 1 16,-4 7 14-16,1-2 16 0,-8 3 7 0,1 4-2 15,-4 2 8-15,2 0-2 0,-5 3-7 16,0-1-2-16,1 1-8 0,0 0-5 16,1 7-4-16,0-3 3 0,4 6-7 0,-2 0-1 15,7 0-1-15,0 0 0 0,2 8-2 16,-1-7 0-16,2 11-3 0,2-4 1 15,-3 5-4-15,-1 0 2 0,-4 7-2 16,1-6 5-16,-4 5 9 0,-5-1 2 0,-4 1-4 16,-4 0-4-16,-2-4-3 0,-2 6 2 15,-2-6-4-15,-3 3-2 0,-2-3 5 16,3-2-7-16,0 1-2 0,2-6 1 16,-1 0-4-16,0 2-21 0,1-9-16 0,0-1-20 15,6 0-24-15,-11-5-22 0,9-3-28 16,0 1-25-16,0-8-20 0,4-4-20 15,0-2-8-15,5-6-2 0,-1-7-12 0,0 0-548 16,4-15 258-16,2 2 170 0</inkml:trace>
  <inkml:trace contextRef="#ctx0" brushRef="#br0" timeOffset="53463.8">21898 17617 560 0,'11'-15'-1'0,"-2"0"8"0,-3 9 36 0,2 6 22 16,-8 0 23-16,0 0 11 0,16 13 16 15,-14 1 11-15,2 1 10 0,-2 4 6 16,0 1 1-16,0 4-6 0,0 1-6 15,0 3-7-15,0-1-15 0,2 3-11 0,1 1-8 16,1-3-10-16,0 1-6 0,1-2-10 16,-1 1-2-16,3-1-9 0,-1-5-9 15,2 3-21-15,2-4-31 0,-2 0-33 16,-2-8-39-16,5 0-42 0,-2-5-33 0,-1 1-20 16,1-3-23-16,-3-6-426 0,0 0 212 15</inkml:trace>
  <inkml:trace contextRef="#ctx0" brushRef="#br0" timeOffset="53575.1">22132 18098 1267 0,'0'-9'-46'16,"-2"1"35"-16,-1 1 26 0,-1 0 36 0,-3-6 22 15,1-1 19-15,0 1 5 0,-3-6-2 16,5 3 0-16,0-4-11 0,6-1-8 0,2-6-7 16,5 1-4-16,5-4-13 15,10-4-14-15,-1 0-45 0,5 1-68 0,4 5-77 16,-6-6-487-16,2-1 217 0,-6 8 144 16</inkml:trace>
  <inkml:trace contextRef="#ctx0" brushRef="#br0" timeOffset="57657.34">21983 16609 33 0,'-4'4'51'15,"2"0"-5"-15,0 2-2 0,-1-2 2 0,1-1-3 16,2-3 3-16,-4 10-3 0,4-7 3 16,0-3-3-16,0 8 4 0,-2-3-5 15,2-5 5-15,0 9 0 0,0-9 8 0,0 8-3 16,0-8 2-16,2 6-1 0,-2-6-1 16,0 2-1-16,0-2-6 0,0 0-1 15,2 5 0-15,-2-5-6 0,0 0-4 16,0 7 0-16,0-7-3 0,0 0-4 0,0 6 2 15,0-6-6-15,0 0-8 0,0 0 8 16,0 5-4-16,0-5-11 0,0 0 1 16,0 0 12-16,4 2 2 0,-4-2 4 15,9 0 0-15,-9 0 2 0,21-2 6 0,-4-3-4 16,9-2-3-16,8-6-4 0,12-5-1 16,28-6 0-16,13-4-2 0,29-6-4 15,16 0 2-15,11-8 5 0,17 2-5 16,42-15-3-16,6 5-2 0,10-3 2 0,17 0-5 15,13 3-2-15,-6-5-2 0,4 7-4 16,-11 7 7-16,-1-1-4 0,-2 7-1 0,-5 5 3 16,-48 5 2-16,-7 4-4 0,-7 0 2 15,-4 8 4-15,-11-5 6 0,-2 9 2 16,-10-4 3-16,-7 1-5 0,-23 8 4 16,-6-2-2-16,-3-1 5 0,-6 3-4 0,-4 0 3 15,-15 1-1-15,-15 0-4 0,-10 3-4 16,-3-5 3-16,-3 5 1 0,-11-2-4 15,0 2-2-15,-5 0 3 0,-4-4-3 0,-2 4 1 16,-3-2 1-16,-4 2 0 0,-1 0-4 16,-4-3 1-16,-3 0-4 0,-6 3-7 15,2-2-11-15,-2 2-8 0,0 0-12 16,-10-7-9-16,3 1-6 0,-2 3-7 0,-1-1-13 16,0 0 0-16,-4-2-6 0,0 2-3 15,-1-2-2-15,-2 1 3 0,0-3 1 16,-1 0 2-16,0 4-2 0,-3-7 8 15,-2 3 8-15,0-3 6 0,-1 4 3 0,1-6 4 16,-1 5 6-16,0-5 1 0,-2 4 5 16,-2-4 6-16,3 6-4 0,-3-7 8 15,1 5 6-15,2 2 11 0,-3-1 2 0,5 0 10 16,-3 3 5-16,5-3 4 0,0 6 4 16,4-4 6-16,1 1-8 0,4 2 5 15,0 0 4-15,1 1 1 0,0 0-2 16,3 2-5-16,8 0 11 0,-11 0 1 0,11 0 1 15,0 0 5-15,0 0 2 0,24 6-2 16,-7-2 0-16,9 1 0 0,5 3 0 16,7 3-1-16,8 2 3 0,3 3 2 15,2 3 1-15,17 1-4 0,-15 3 1 16,-11-3 4-16,-2 3 0 0,-2 1 1 0,-10-6 6 16,-7 6 1-16,-4-3 4 0,-8-1-5 0,-9 0-2 15,-9 3-8-15,-8 4-2 0,-13-1-5 16,-5 1-4-16,-7-4-1 0,-18 6-6 15,-3-3-21-15,10-7-33 0,8-3-42 16,-1-1-49-16,-4-3-66 0,8-7-518 0,-3-2 240 16,-1 2 158-16</inkml:trace>
  <inkml:trace contextRef="#ctx0" brushRef="#br0" timeOffset="-180466.98">19227 7936 16 0,'-2'-15'161'0,"2"3"-20"0,-2 5-10 15,2 5-12-15,0 2-2 0,0 0 4 16,2 19 5-16,-2 2 2 0,0 9 1 16,-2 16 7-16,-2 13 5 0,-4 30-4 0,-6 9-2 15,-2 31-2-15,-6 14-1 0,1 11-1 16,-2 4-7-16,-2 4-4 0,1-3-3 15,-1-1-5-15,-3 4-10 0,-6 41-4 0,12-40-4 16,0 0-4-16,1-3-6 0,-1-4-6 16,6 0-1-16,-1 1-3 0,2 5 11 15,-2-4-7-15,5-2-11 0,-4-5-2 16,2-6-4-16,2-9-9 0,-4-8 0 0,0-6-7 16,3-25-4-16,0-3-2 0,2-7-6 15,-1-3-2-15,2-6-5 0,0-15-11 0,4-10-23 16,2-10-35-16,0-4-44 0,2-8-54 15,0-3-41-15,4-3-49 0,0-6-57 16,2-5-737-16,0-8 348 0,2-5 230 16</inkml:trace>
  <inkml:trace contextRef="#ctx0" brushRef="#br0" timeOffset="-179784.95">16899 12043 118 0,'-21'-7'181'0,"6"1"-5"0,2 0-8 0,3 2-7 16,4 0-6-16,-1 0-10 0,0 1-8 15,3-1-8-15,4 4-10 0,-8-6-12 16,4 4-8-16,4 2-10 0,-7-7-10 16,5 3-8-16,2 4-7 0,-4-5-6 0,2 0-9 15,2 5-2-15,-2-7-6 0,2 2-2 16,0-1-6-16,0-2-2 0,0-1-4 0,-2 1-5 16,2-3-2-16,-2 1-8 0,0-2-15 15,0-5-3-15,-1 0-11 0,-3-2-6 16,1-4-9-16,-1-2-1 0,-2-2 0 0,2 1-3 15,-6-6-3-15,4 5 6 0,0 0 8 16,0 0 0-16,-1 5 7 0,1 1-1 16,1 0 1-16,1 3 4 0,1 4 1 15,3-1 3-15,2 5 3 0,4-1 9 16,3 6 13-16,8 0 6 0,4 3 5 0,15 4 5 16,12 0 4-16,43 5 4 0,11 1 4 15,33 2 3-15,16 5 4 0,9-4 2 0,15 4 0 16,16 1 3-16,67-2 4 0,0 0 0 15,5-2 1-15,3-1-1 0,7-1 7 16,8-1 2-16,1 0-2 0,8-1-4 16,8-2-8-16,1-1 6 0,5 0-6 0,-4-4-2 15,-1 1-2-15,0 0-1 0,2-2-4 16,4-2-3-16,-4 4-1 0,-11 0-4 0,-7 2 5 16,-2-2 0-16,1 1-4 0,-13 1 1 15,-14-1-3-15,-51 2-8 0,-6-3 2 16,0-2-4-16,-6 1-1 0,-2-1-2 15,-8 0-1-15,-11 0 1 0,-10 0-9 0,-13-3 1 16,-31 3 1-16,-6-5-4 0,-4 4 3 16,-14-1-5-16,-18-2 2 0,-11 1-5 0,-5 1-16 15,-10 0-20-15,-3-2-35 0,-6 0-45 16,-8-2-60-16,-3 3-64 0,-7-3-64 16,-10-1-719-16,-6-3 345 0,-10-4 228 15</inkml:trace>
  <inkml:trace contextRef="#ctx0" brushRef="#br0" timeOffset="-177643.18">18656 11325 20 0,'0'0'69'16,"16"3"-1"-16,-8-3-3 0,0 4-2 0,2-2-3 16,-2 1-5-16,3-1 3 0,2-1-2 15,2 3 7-15,-1-1-7 0,4 0 4 16,-2-2-3-16,4 1 6 0,-2 1-11 15,3-2 10-15,3-1-6 0,-3-1 0 0,2-2-4 16,5 1 3-16,-1-2-2 0,3 1-5 16,-2-2 4-16,1-2-9 0,-1 0 1 15,2 0-4-15,1-4-1 0,1 0 3 0,2 2-4 16,-3-5 1-16,1 3-7 0,0-3 3 16,-2 3 1-16,-1-2 3 0,1 1-5 15,0-3 0-15,1 2-1 0,-1-2-2 0,0 2-4 16,-1-3-1-16,1 1 0 0,0-1-1 15,1 0 0-15,-3 1 1 0,2-3 0 16,-1-1 2-16,-1 2-3 0,-1-2-2 16,0 0 2-16,1 0 1 0,-3 1-1 0,1-5-2 15,-3 3-1-15,0-1-4 0,-1-2-1 16,-1 2 0-16,-1 0-1 0,0-2-5 16,1 1 3-16,-2-2-5 0,0 1 2 0,1-2-2 15,-2 3-3-15,2-3 2 0,-2-2-4 16,1 3 4-16,-1-3 5 0,0 0-3 15,0 0 1-15,0-1-1 0,-1 1 1 0,0-1 0 16,0-1-1-16,-1 1 2 0,-2 0-3 16,3 1-2-16,-4-2 1 0,1 3-1 15,3-1-2-15,-4-2-1 0,2 3 0 16,1-1 1-16,0 0-3 0,0-2 0 0,-1 2 0 16,2 1-3-16,2 2 0 0,-2-3 2 15,0 2 2-15,0 1-5 0,2-1 2 0,0 0-2 16,1-2 3-16,0 2-4 0,2 0 5 15,-1 1-4-15,2-3 3 0,-2 2-3 16,3 1 3-16,-1-1-1 0,0 2-3 16,0-1 3-16,1 2-4 0,-1 1 3 0,0 2 1 15,2 0-1-15,1 2 0 0,-1-2 0 16,1 4 2-16,-6 2-2 0,4 0-3 0,-3 1 5 16,1 0 0-16,-2 0-1 0,2 3-1 15,-1-1 2-15,-2 3-3 0,0 1 2 16,0-1-2-16,0 3 4 0,1-2 0 15,-2 2-2-15,1 2 1 0,-2-1 0 0,0 1 0 16,1 2 0-16,-2-2 1 0,1 4-2 16,0-2 1-16,0 2 1 0,-1 1-3 15,0-1 1-15,-2 4-1 0,1-2 0 16,0 4 3-16,0-3 0 0,-3 5-1 0,2-3-4 16,-2 5 0-16,0 0 3 0,0-1 3 15,0 4-2-15,1 0 0 0,-1 2 1 16,-1 1-2-16,2-1 3 0,-1 2-1 0,-2 0 2 15,2 0-2-15,-2 1 0 0,-2 4-1 16,1-2 1-16,0 1 1 0,-1 2-1 16,-2 2 3-16,3-3-2 0,-3 3 1 0,2 1-3 15,2 2 1-15,-2-4-2 0,2 6 6 16,-2-1-2-16,1 1-2 0,2-1 1 16,-3-1 0-16,1 1 0 0,1 0 1 15,0-2-3-15,0 2 2 0,-2-4 2 0,-2 0-2 16,2 1 0-16,1-4 2 0,-2 4-2 15,1-3 1-15,-2 1-6 0,3-2 7 0,-1 3-7 16,0-2 6-16,-1-1-1 0,2 3 0 16,-3-2 1-16,2 0-2 0,-2 0 3 15,2 0-2-15,0-3 0 0,-2 1 1 16,0 0 0-16,0 0 1 0,1-3-4 0,-1 4 6 16,-2-3 0-16,3 2 0 0,-3-5-5 15,0 2 4-15,0-1 2 0,1 0-1 0,-1 0-1 16,2-1 1-16,-2 1-2 0,0 1 2 15,0-1 1-15,2 0-1 0,2 2 1 16,-4-4 0-16,2 0-2 0,-2 1 0 16,2-2 0-16,1 2 0 0,-3-2-1 0,3 2 5 15,-1-3 1-15,0 2 2 0,1-3-2 16,1 2 1-16,-2-3-1 0,3 1-4 16,-2-4 6-16,1 3 0 0,-2 1-2 15,0-3 2-15,3 0 1 0,0 3 1 0,-3-3 1 16,2-2 1-16,1 3-2 0,-1 0 2 15,1-3-2-15,4 2 1 0,-3 0-3 0,0-2 2 16,4 1-5-16,0-2 1 0,1-1-2 16,-2 3-1-16,4-2 2 0,-3-1-4 15,4-2 2-15,0 1-4 0,-1-1-3 16,0 3 4-16,2-2 2 0,3-2-3 0,-4-1 1 16,4 1-2-16,-1 0 1 0,0-2 0 15,2 2-6-15,1-3 6 0,1 2-2 16,0-3 1-16,0 0-1 0,5 0-4 15,0-3 4-15,-1 2 0 0,1 1-3 0,2-4 4 16,-3 2-2-16,1 0 1 0,0 0 0 16,2-2-2-16,-1 3 2 0,-1-1-5 0,2 0 4 15,-1-2 0-15,1 2 2 0,0-2-5 16,2 3 3-16,-3-4 5 0,6 4-4 16,-3-1 0-16,4-2 2 0,-5 0-1 15,1 2 2-15,8-1-1 0,-10-1 1 0,1 1 1 16,-5 0-2-16,2-1 3 0,-2 3-1 15,-1-2 0-15,-3 1-2 0,-3 1 2 0,-2-3-2 16,0 4 0-16,-3-2-1 0,0 1 1 16,-4-2-1-16,-1 3 3 0,0-1-2 15,-1 1-5-15,-1-2 5 0,-1 2-2 16,-8 0-5-16,15-3-19 0,-15 3-32 0,7 0-42 16,-7 0-49-16,0 0-52 0,0 0-70 15,0 0-583-15,0 0 289 0,0 0 191 16</inkml:trace>
  <inkml:trace contextRef="#ctx0" brushRef="#br0" timeOffset="-175219.91">20582 11328 16 0,'11'6'95'0,"-5"-1"3"15,0-1-8-15,2-1-14 0,0 2 8 16,0 0-7-16,0 1-2 0,2 1-2 16,1-1 0-16,2 1-7 0,0 0 5 15,-1 0-8-15,1-2 0 0,4 3 0 0,-3-5 0 16,4 3-2-16,1-2 1 0,2-2-2 16,0 0-7-16,3 0-3 0,-1-2-2 15,2 0-1-15,6-2-2 0,3 0 2 0,-1-2-5 16,5-2-3-16,-2 1-2 0,1-3 1 15,-1 0 3-15,0 1-5 0,1-3-3 16,-3-1-1-16,-1 2 7 0,1-3-2 0,0 0-1 16,0-1 4-16,-3 1 5 15,3-2 0-15,-2 0-2 0,0-1-1 0,-3 2-2 16,3-3-3-16,0 1 1 0,-3 0-7 16,1 0 0-16,0 0-2 0,-1-3 2 0,-1 4-2 15,0-7-1-15,-1 6-2 0,-1-2 2 16,-1-1-1-16,0-1-1 0,-4-1-3 15,3 1 1-15,-4 1-1 0,2-2-5 0,-5 3 0 16,4-3-1-16,-4 0-4 0,3 0 1 16,-4 0-5-16,-1-1 3 0,2 2-4 15,-2 0 3-15,-1-2-1 0,2 0-2 0,-4 2 2 16,2 0 1-16,0 0-2 0,-4 1 1 16,5 0-2-16,-2 1-2 0,0-2 1 15,-1 2 0-15,0-3-2 0,2 1-2 0,-2 2 1 16,1-2 0-16,0 0-2 0,-1 0 4 15,3-1-2-15,-3 0 0 0,2 1-1 16,-2 0 0-16,1-2 0 0,2 2-3 16,-5 0 2-16,1 0-1 0,1 2-1 0,0-4 4 15,-2 3-3-15,2-1 0 16,-1 2 2-16,-2 2-2 0,-1 0 1 0,0 2-4 0,1-3 6 16,1 3-2-16,-1 0-1 0,0-1-2 15,-1 1 2-15,0 1-2 0,-2-1-1 16,4 4 4-16,-4-3-4 0,2 3 3 15,-2 1 0-15,3-1-1 0,-3 1-1 0,3 0 0 16,-5 3-2-16,4-4 2 0,1 5-1 16,-3-2-2-16,4 2 4 0,0-2-1 0,2 1 1 15,-2 1-1-15,1 0 1 0,2 0-2 16,-3 0 1-16,1 2-2 0,1 0 2 16,0 1-1-16,-2-2 0 0,2 2 0 15,-1 1 3-15,0 0-2 0,1 0-1 0,-1 0 3 16,-1 1-3-16,4 2 3 0,-2-2 0 15,0 1-2-15,0 0 2 0,0 2-2 16,0 2 0-16,1 0 0 0,2-1 3 0,-2 1-2 16,1 1 0-16,0 0 0 0,-2 2 0 15,3 0 2-15,-5 0-2 0,3 1 1 16,0 0 0-16,-1-1-1 0,0 3-1 0,0 0 2 16,-2 1 2-16,3-2-2 0,0 4 0 15,0-4 0-15,-3 5-1 0,0-1 0 16,4 0 1-16,-4 2-1 0,0 1 1 15,1-2 1-15,0 1-1 0,-1 3-1 0,1-3 2 16,-1 1-5-16,-1-3 7 0,0 0-3 16,-1 0 3-16,-2 0-2 0,2 1 0 0,-1-1-7 15,0 0 10-15,1-2-2 16,-2 2 0-16,-2-2 0 0,5 3-5 0,-3-3 8 16,3 1-4-16,-5 2 0 0,2-4 2 15,1 0-1-15,-1 1 1 0,0 0-2 0,0-1 2 16,1 1-2-16,0-1 1 0,-1 1 0 15,0-1-2-15,0-1 2 0,-2 0-1 16,3 0 0-16,-3 3 3 0,1-3-4 16,1 1 2-16,-2-3-1 0,2 2 0 0,-1 0 0 15,-1-4 2-15,0 4-1 0,0-1 0 16,2-1 2-16,1 3 2 0,2-3-2 0,-5 1-3 16,4 0 2-16,0-1 1 0,1 1 1 15,0-1-4-15,-1 0 4 0,0 1-1 16,1-3-3-16,-1 4 2 0,1-3-2 0,0 0-2 15,-1 1 0-15,-2-2 1 0,0 0 0 16,3 0 3-16,-2 1-2 0,1-2 1 16,-2 2 0-16,3-1-2 0,-1 1 1 0,1 0-1 15,-1 0 1-15,1-1-1 0,1 1-5 16,-2-1 7-16,2 1-1 0,0-1-1 16,0 1 2-16,1 2-4 0,-1-3 3 15,1 1 1-15,0-1-1 0,-1 0-2 0,3 1 4 16,-2 1-8-16,-3-2 7 0,4 0-3 15,-1 1 1-15,0-1 3 0,1 2-4 16,1-1 4-16,-2-3-2 0,2 2-2 16,-1-1 2-16,-2 2-2 0,2-2 2 0,-2-1-2 15,2 1 2-15,3-1 0 0,-2 0 1 16,-2 0-4-16,3 1 4 0,0-2-3 0,-4-1 2 16,2 3 0-16,1-2-1 0,0-1-2 15,-2 2-1-15,1-1 2 0,-2-1 0 16,4 3 1-16,0 0 1 0,-1-3-1 0,2 1-1 15,0-1 0-15,-1 2-1 0,2-1 0 16,-2-1 2-16,3 1 0 0,-2-1-4 16,2 2 4-16,0-4-1 0,2 6 2 0,-1-6-3 15,2 3 4-15,-1-1-1 0,2 1 0 16,0-2 0-16,3 2-1 0,-4 1 2 16,2-3-1-16,1-1-2 0,-1 2 5 15,0 0 0-15,2-2-1 0,-1 2 1 0,-1-3-1 16,0 1 0-16,0 1 2 0,-1-2-3 15,0 3 0-15,0-2-1 0,1-1 0 16,-2 0 4-16,0 2-2 0,-1-2-1 16,-1 0-1-16,2-2 1 0,-2 2 2 0,4 0 2 15,-3-1-4-15,2 1 2 0,0 0-1 16,3 0-4-16,-1-3 3 0,0 3-1 0,0-2 3 16,3 2-1-16,2 0-4 0,1-1-4 15,-1-2 6-15,1 3 2 0,1-1-2 16,2 1 1-16,-2-2-6 0,1 2 4 15,1-4 0-15,0 3 0 0,-1-1 1 0,1-1-1 16,0 0 3-16,0 0-5 0,-3-3 2 16,1 3 0-16,-5-1 1 0,3 1-5 0,-3-2 4 15,-4 1 7-15,-1 2 3 0,-2-1 0 16,-1-1 3-16,-2 3-2 0,0-3 3 16,-5 2 2-16,4 0-4 0,-4-1-5 15,-2 2 4-15,3-1-1 0,-5 2-1 0,3-1-1 16,-1-2-3-16,-8 3-16 0,11 0-27 15,-11 0-39-15,6-3-48 0,-6 3-44 16,0 0-48-16,0 0-746 0,0 0 327 16,-25-6 216-16</inkml:trace>
  <inkml:trace contextRef="#ctx0" brushRef="#br0" timeOffset="-173091.26">20484 8924 116 0,'7'-5'108'16,"0"-1"3"-16,-3 3-8 0,2-3-5 0,0 2-6 15,-2-2-5-15,2 3-8 0,-1-3-1 16,-3 2-9-16,3-1-1 0,-1 3-7 15,-2-4-4-15,-2 6-1 0,6-6-9 16,-4 1-4-16,-2 5-11 0,2-6 2 0,0 4-5 16,-2 2-3-16,2-6-4 0,-2 6-1 15,5-6 0-15,-5 6-5 0,0-6-2 0,0 6-1 16,-5-6-2-16,5 6 2 0,-4-3-11 16,4 3 6-16,-10-2 0 0,-1 2-1 15,0 4-1-15,-3-3 1 0,-3 5-4 0,-4 4 6 16,0-1-2-16,-3 3 3 0,3 1-3 15,2 0 3-15,0 3-3 0,4 1 3 16,2 2-2-16,3-2 2 0,4 2 4 16,4-2 4-16,6 3-1 0,6 0 6 0,9 3-4 15,3 2 1-15,5-2-4 0,4 4 2 16,4-3 1-16,1 3-8 0,0-2 4 16,-3-1-1-16,1-1-6 0,-6-1 1 0,-3-2-2 15,-1 2 6-15,-10-6 0 0,-1 3 3 16,-8-1 5-16,-5-1 3 0,-2-2 1 15,-8 2 0-15,-2 0-1 0,-5-3 6 0,-4 0-2 16,-6 0 3-16,-5-3-5 0,2-2-1 16,3-2 5-16,-3-3-2 0,6-2 4 15,1-2-9-15,4-5 0 0,4-1-4 16,5 1-1-16,6-4-4 0,6-3 1 0,2 0-5 16,6-2-1-16,3-2-1 0,4-1-1 15,2 0 1-15,0 2-5 0,0-1 3 0,3 1-2 16,-4 2-5-16,4-1 5 0,-3 3-1 15,1 2-1-15,-2 2-6 0,-2 1 6 16,0 0-2-16,-2 4 0 0,1-1 0 16,-3 2 2-16,2 2-1 0,-2 4-3 0,-1-2 4 15,4 6-1-15,-3-1 1 0,1 3-2 16,-1-3 0-16,2 3 2 0,0-1 0 16,-1 0 1-16,2 0 1 0,-3-1 0 0,3-1-1 15,0-3 1-15,0 1 0 0,-3-4-2 16,2 0 2-16,-2-4 0 0,1 0-1 15,-1-4-3-15,-1-1 3 0,0-1-2 0,-1-1-2 16,0-1 0-16,2-1-6 0,-4-1-1 16,-2 1-2-16,0 3 2 0,-2 1 4 15,3 0-2-15,-3 1-4 0,3 0-2 16,-3 1 1-16,0 4 1 0,-4 1 1 0,11 0 3 16,-11 0 0-16,14 4-1 0,-5-2 3 15,4-1 2-15,1 4 0 0,2-4 1 16,0 1 2-16,5-2-1 0,-1-2-1 0,2-2 2 15,2-4-1-15,-1 1 0 0,1-6 0 16,2-2 1-16,-4-4 3 0,0-2-3 16,-6-4 3-16,3-2 0 0,-5 0-1 0,-2-1-2 15,-4-3-2-15,-2 5 3 0,1 1-2 16,-5 0 1-16,0 4-4 0,1 2 0 16,1 2 3-16,-4 2-2 0,2 4-2 0,-4 1 0 15,0 6 2-15,0 1 2 0,2 3-3 16,0 0 3-16,-9 13 0 0,4-1 2 15,5 1-5-15,-2 3 3 0,0 2-2 16,4-1-2-16,-2 0 0 0,2 0 1 0,0-2-1 16,1 1 1-16,-1-3 1 0,0-4-2 15,0 1 1-15,3-2-2 0,-1-2 0 16,0-3-3-16,2 1 3 0,3-4 2 0,-1 0-2 16,-8 0-2-16,22-4-2 0,-12 1 3 15,2 1 2-15,4-2-4 0,-2-1 2 0,1 2 0 16,0 0 0-16,2 2-4 0,-1 1 8 15,2-1-1-15,1-2-2 0,2 3 1 16,0-2 2-16,-1 2 1 0,2-1-3 16,-2 1 2-16,1-5 0 0,0 4 1 0,0-4 0 15,-2 4 1-15,-2-4 1 0,0 4-2 16,0-2 3-16,-4-1 0 0,-1-1 2 0,-4 2 2 16,4-1 1-16,-4 1 1 15,-2 1-1-15,0 0 0 0,-6 2-3 0,0 0 2 16,0 0 0-16,9 9 2 0,-9-4 1 15,0 4-4-15,0 1 3 0,0 2 6 0,0 4 5 16,0 0-3-16,2 4 1 0,0 1-1 16,0 0 2-16,0 4-2 0,3 1 3 15,-3 3 1-15,2-3-2 0,-2 1-6 16,0 1 3-16,0-5 2 0,-2 1-6 0,0-2 4 16,-2-2-2-16,-2-2-2 0,0 1 0 15,-7 0-1-15,-2-3-1 0,-1-2-1 0,-4-3-13 16,2-3-21-16,-3-2-21 0,0-5-32 15,0-1-20-15,-1-6-27 0,2 0-43 16,0-6-33-16,2-2-428 0,1-8 214 16,0-2 142-16</inkml:trace>
  <inkml:trace contextRef="#ctx0" brushRef="#br0" timeOffset="-172749.06">21861 8721 22 0,'4'-3'120'0,"0"-2"-6"0,-4 5-2 16,10-1-18-16,-10 1-1 0,0 0-9 0,15 1-3 15,-15-1-11-15,13 2-1 0,-9 1-9 16,-4-3-4-16,11 1 2 0,-7 1-2 0,-4-2-3 16,8 3 5-16,-8-3 1 0,8 1 5 15,-2 0 4-15,-6-1 1 0,0 0-4 16,0 0-5-16,0 0-3 0,0 0-5 15,0 0-3-15,0 0-5 0,10-5-2 0,-10 5-3 16,0 0-5-16,-2-8-1 0,2 8-3 16,0 0-3-16,0 0-3 0,0 0-6 15,-4-7 1-15,4 7-5 0,0 0-1 0,0 0-2 16,0 0-1-16,0 0 2 0,0 0-3 16,0 0-3-16,0 0-13 0,0 20-24 15,0-12-23-15,0 0-30 0,2 1-30 0,-2 1-36 16,2 1-424-16,-2 0 195 0,2 1 129 15</inkml:trace>
  <inkml:trace contextRef="#ctx0" brushRef="#br0" timeOffset="-172337.09">22055 8844 65 0,'0'0'141'0,"0"0"-6"16,-2 16-7-16,2-5-11 0,2 3-6 15,-2 2-8-15,2 4-13 0,0 5-10 16,0-1-4-16,0 3-4 0,0 2-9 15,3 1-8-15,-1-1-6 0,-2-1-16 0,3 3-29 16,-1-3-50-16,-2-1-44 0,0 0-314 16,2-3 138-16,-4-3 90 0</inkml:trace>
  <inkml:trace contextRef="#ctx0" brushRef="#br0" timeOffset="-170488.81">23441 9249 2 0,'2'-18'149'0,"-2"3"-7"0,-4 2-12 16,0 3-11-16,-6 0-14 0,-5 5-8 16,-5-1-10-16,-6 5-7 0,-4 1-1 15,-2 5-6-15,-7 2-4 0,6 5-1 0,-1 1-9 16,4 5-2-16,5 3-4 0,6 3-4 15,4 4 1-15,7-3-6 0,8 2-2 16,4 4-5-16,7 1-5 0,7 5 0 16,6 0-7-16,4 0 4 0,-3-3-6 0,2 0-5 15,-2-1-4-15,-3-6-2 0,-3-4 3 16,-6 0 2-16,-3-3-6 0,-3-2 1 16,-7-2 0-16,-2-1-3 0,-5-1 1 0,-1-3 3 15,-5-1-6-15,2-1 3 0,-1-3 0 16,1-2 0-16,0 0-4 0,3-4 1 15,8 0 1-15,-10-6-3 0,10 0-3 16,0 0 5-16,4-1-2 0,4-5-5 0,2 3 4 16,4 0-5-16,0-3 0 0,3 3-2 15,0-1 4-15,0 2-2 0,-1 1-2 0,0 1 2 16,0 0-2-16,2 5 2 0,-4 1-1 16,-1 1 0-16,2 4 1 0,-2-2 0 15,-1 5 0-15,-1 0-1 0,2 1 2 16,-3 0 4-16,1 3-6 0,-1-1 9 0,1 0-6 15,0 1-1-15,-3-1 2 0,2-1 1 16,2 0-4-16,-2-3 6 0,0 1-1 16,1-2-1-16,-1-2 0 0,1-1 2 15,0-3-2-15,-1 0 1 0,2-3-4 16,0 0 2-16,0-1 0 0,-1-3-3 16,2-1 2-16,-5-1 0 0,3 1-2 0,-1-2 2 0,-2 5-1 15,-1-3 0-15,0 2-1 0,-1 1-2 16,0 1-2-16,-2 0 0 0,2 2-2 15,-6 2 5-15,0 0-2 0,14 2 1 16,-8 2 1-16,0 0 0 0,0 1 2 0,3 1 0 16,1 0-1-16,1 1 1 0,4-1 3 15,-1 0-1-15,2 0-1 0,2-4-1 16,4 2 2-16,-1-4 2 0,3-3-2 16,-2-2 4-16,4-1-6 0,-1-5 1 0,-1-1 0 15,1-3-3-15,-2-6 0 0,-2 0-2 16,-1-5 2-16,-2-4 2 0,0-2-2 15,-8 2-1-15,3-3 1 0,-5 7 1 16,-2 2-2-16,1 0 4 0,-3 5 1 0,0 1-3 16,-4 7 1-16,3 3 3 0,-6 7-2 15,3 1 3-15,0 0-3 0,-10 19 1 16,5-1 0-16,1 1-2 0,0 6 4 16,0 1-1-16,-1 3 1 0,5-3 0 0,0 3 6 15,5-1-4-15,-3-2-2 0,2-1-1 0,0-1 4 16,3-2-2-16,-5-5-1 0,2-1 3 15,0-3 0-15,1-3 0 0,-1-3-3 16,0-1-1-16,-2-4 3 0,2-1-6 16,-4-1 2-16,0 0 0 0,0 0 4 0,12-12-6 15,-6 4 0-15,-2 0 0 0,2 0-2 16,0 1 0-16,5-2-1 0,1 1-3 16,3-2 0-16,-2 3 1 0,4 1 1 15,0-2-2-15,-1 2-1 0,2 2 2 0,1-1 0 16,0-1 0-16,2 3 1 0,0-1-1 15,0-2 2-15,-2 2 2 0,3 1 0 16,-4-2-3-16,2 2 4 0,-4-1 1 16,-1 0 1-16,2 1 1 0,-4-2-2 0,-3 4 1 15,2-4-1-15,-4 2 2 0,0-1 5 16,0 3-2-16,-1-2-1 0,-1 1-3 16,1 1 1-16,-7 1-1 0,8-3-2 15,-8 3 1-15,9-2-1 0,-9 2 1 0,0 0 1 16,0 0-2-16,6 8-1 0,-6-8 6 15,2 5-5-15,-2-5 2 0,2 6-3 0,0-1 6 16,-2-5-3-16,2 7 0 0,0-5-1 16,-2-2 1-16,0 5 2 0,0-5 0 15,4 5-1-15,-4-5 3 0,3 4-3 0,-3-4 0 16,0 0 5-16,0 0 0 0,0 0 0 16,4 5 7-16,-4-5 1 0,0 0 3 15,0 0-4-15,5 3 4 0,-5-3-3 16,0 0-2-16,0 0-4 0,0 0 2 0,0 0-2 15,4 3-1-15,-4-3-3 0,0 0 0 16,0 0-1-16,6 4-1 0,-6-4-1 0,6 1-2 16,-6-1 2-16,6 5-1 15,1-4 2-15,-7-1-3 0,9 8 1 0,-3-4-1 16,-2-1-2-16,2 3 3 0,-1 0-2 16,1 2 3-16,-2-3-3 0,2 3 1 15,1-1 1-15,-3 1 1 0,3 0-3 0,-3 0-1 16,0 1 2-16,-2 0 2 0,0 1-1 15,-4 0 2-15,-2-2-2 0,0 4 1 16,-5 0-1-16,-2 0-1 0,-1-4 2 0,1 3-1 16,1-4 0-16,-1 3 0 0,0-5 0 15,5 1 4-15,-2 0-4 0,4-2 3 16,0-1-1-16,1 1-2 0,3-4-2 16,0 0 2-16,15 6 2 0,-7-6-5 0,5-2-7 15,0 0-16-15,6 0-26 0,2 1-24 16,2-2-28-16,5 0-37 0,1-1-29 15,3 1-438-15,6-6 206 0,-2 4 136 0</inkml:trace>
  <inkml:trace contextRef="#ctx0" brushRef="#br0" timeOffset="-164534.31">27201 10546 93 0,'0'0'218'0,"0"0"-8"16,0 0-5-16,27-14-3 0,-7 1-7 15,5-10-7-15,9-7-10 0,16-20-5 16,-1-3-8-16,4-4-12 0,-2-4-9 15,2 0-14-15,4-17-6 0,0-4-13 0,-9 1-10 16,2-8-11-16,-9 0-13 0,-9 14-6 16,-6 3-11-16,-1 1-4 0,-10 17-2 15,-4 8-2-15,-1 7-4 0,-4 5 2 0,4 7-7 16,-6 5-3-16,0 1-5 0,-2 7-4 16,-2 6-3-16,-2 7-5 0,2 1 0 15,-12 20-2-15,6 4-5 0,0 4-5 0,0 7 8 16,2 3-4-16,0-1-3 0,4-1-1 15,0-4-1-15,6 4 5 0,-2-8-8 16,2 1 1-16,2-6 2 0,4-2-3 0,2-7-1 16,-1-2 1-16,6-7 0 0,-2-4 0 15,7-2-5-15,-2-10 1 0,4-1 0 16,1-4 1-16,3-5-2 0,2-8 2 0,-3-1-4 16,-1 0 1-16,-6 1-2 0,-2 2 4 15,-3 1-6-15,-2 7 4 0,-2 1 1 16,-3 1-5-16,0 6 3 0,-2 3-1 15,-4 5-4-15,0 4 5 0,-4-1 2 0,2 15 0 16,-2-1 0-16,0 3 4 0,-2 4-5 16,0 4 4-16,0 0-7 0,0 2-8 15,0 1-18-15,-3-4-31 0,5 3-42 0,-3-6-37 16,3 2-34-16,0-4-43 0,0-2-31 16,3-1-645-16,0-4 303 0,1 1 200 15</inkml:trace>
  <inkml:trace contextRef="#ctx0" brushRef="#br0" timeOffset="-164396.22">28579 9688 32 0,'10'2'87'16,"1"1"5"-16,-3 3 9 0,3 2-1 15,0 4-6-15,-3 3 2 0,2 4-13 16,-4 0-8-16,2 2-13 0,-4 0 0 16,-2 0-19-16,-2 0-32 0,0-2-42 0,-2 2-278 15,0-2 105-15,-2-2 70 0</inkml:trace>
  <inkml:trace contextRef="#ctx0" brushRef="#br0" timeOffset="-163986.18">29557 9449 69 0,'8'20'144'0,"0"4"-5"0,-4-4-10 16,-2 4-13-16,-4-4-8 0,-2-1-12 16,-4 0-7-16,0 2-6 0,-5-4-9 15,-2 0-2-15,-2-4 13 0,-2-1 6 0,-2-5 11 16,2-2 4-16,-2-5-2 0,2-2 3 16,-1-7 1-16,4-2-9 0,3-4-7 15,2-4-9-15,5-2-7 0,6-2-10 0,2-3-6 16,8-4-5-16,6-5-7 0,4-1-5 15,10 2-7-15,0 0-2 0,4 3-5 16,4 2-1-16,2 3-5 0,0 1-2 16,1 1-1-16,-1 4-3 0,-2 1-3 0,-4 4 1 15,-3-2-4-15,-1 5 2 0,-7 1-4 16,-1 1-2-16,-4 1 3 0,0 3 0 16,-4 0-5-16,-3 0-2 0,0 1-6 0,-3 2-19 15,-1-2-26-15,-3 4-31 0,0-1-33 16,-4 2-27-16,0 0-32 0,0 0-29 15,0 0-472-15,0 0 228 0,0 0 151 0</inkml:trace>
  <inkml:trace contextRef="#ctx0" brushRef="#br0" timeOffset="-163477.36">27205 10681 80 0,'25'-9'176'0,"24"-5"-1"0,36-5-5 15,10 0-2-15,36-8-7 0,14 1-2 16,17-4-6-16,16 2-10 0,48-6-11 0,-1-2-11 15,-3 4-8-15,1 3-6 0,-41 10 0 16,-3 0-15-16,-1 4-2 0,-10 2 0 16,-16 0-4-16,-11 1-2 0,-30 4-6 0,-12-2-1 15,-6 3-1-15,-23-1-3 0,-13 3-7 16,-10-1-6-16,-5-2-7 0,-4 5-3 16,-6-1-2-16,-5 0-5 0,-3 0-3 15,-3 2-1-15,-2-2-11 0,-4 1-17 0,-1-1-24 16,-2 0-45-16,-6 0-47 0,-2 0-50 15,-4 4-48-15,0 0-53 0,0 0-547 16,-12-5 273-16,0 5 181 0</inkml:trace>
  <inkml:trace contextRef="#ctx0" brushRef="#br0" timeOffset="-161831.97">28602 9712 7 0,'0'0'154'0,"-11"-6"-7"0,11 6-9 16,0 0 0-16,0 0-3 0,-2-5-1 0,2 5-1 15,0 0-5-15,0 0 2 0,0 0-8 16,-2-5-5-16,2 5-8 0,0 0-14 15,0 0-9-15,0 0-9 0,0 0-2 0,0 0 1 16,-2 22-5-16,0-11-4 0,2 3-3 16,2 2-7-16,-2 3-4 0,2 0-3 15,-2 2 0-15,2 0-2 0,0 0-5 16,-2 0-2-16,2-1-4 0,1 5-2 0,-1-5-5 16,2-1-2-16,-4 0-2 0,2-4 0 15,0 2-5-15,-2-4-3 0,2-1 0 16,-2 0-3-16,2-2 0 0,-2-2-9 15,0 0-18-15,0-5-28 0,-2 3-31 0,2-6-35 16,-4 5-32-16,4-5-31 0,0 0-31 16,0 0-509-16,0 0 241 0,0 0 159 0</inkml:trace>
  <inkml:trace contextRef="#ctx0" brushRef="#br0" timeOffset="-161639.1">28873 9888 64 0,'0'0'147'0,"15"0"-9"16,-7 5-6-16,1-2-4 0,-3 1-11 0,2 3-10 15,-1 1-8-15,-3 1-9 0,1-1-6 16,-1 4-9-16,-2-3-9 0,0 3-4 16,-2-1-18-16,0 0-26 0,2-1-49 0,-4 1-56 15,0-1-340-15,2 0 146 0,-4-3 95 16</inkml:trace>
  <inkml:trace contextRef="#ctx0" brushRef="#br0" timeOffset="-161266.1">30399 9654 140 0,'2'-4'161'0,"-2"4"6"15,4-1-2-15,-4 1 0 0,0 0-6 16,4 14-7-16,-4-3-6 0,0 2-6 16,2 1-13-16,-4 6-10 0,2-1-10 0,0 4-10 15,0 0-10-15,-2 2-10 0,-2 1-6 16,2 0-7-16,-2 4-6 0,2-2-10 16,-2 1-33-16,0-3-47 0,0 1-62 0,1-1-63 15,-2-2-517-15,-1-2 229 0,2-3 152 16</inkml:trace>
  <inkml:trace contextRef="#ctx0" brushRef="#br0" timeOffset="-160422.69">29036 11399 63 0,'-8'18'148'0,"3"-5"-10"16,3 2-13-16,-2 4-3 0,2 0-10 0,0 1-5 15,0 2-7-15,2 0-10 0,0 2-7 16,0-3-6-16,0-1 0 0,0 0-4 16,2-3 2-16,2 0 3 0,2-4 6 15,5-3-2-15,-1-6-2 0,4-3-7 0,0-4-2 16,5-7-2-16,4-9-3 0,0-6-4 16,5-9-2-16,8-18-7 0,2-3-7 15,-1-4-4-15,-4-3-4 0,1-1-6 16,-4-2-1-16,1 0-6 0,-1 2-2 0,-9 12-2 15,-4 9 7-15,0 5 2 0,-4 5 4 16,-3 3-1-16,-1 7-5 0,-1 3-2 0,-2 6 0 16,-1 5-5-16,-3 4-1 0,-2 4 0 15,0 0-4-15,-9 23 0 0,3-8 0 16,0 9-3-16,-1 2-1 0,1 2 1 16,2 1 0-16,0 5-1 0,0 0 1 0,1-3-1 15,6-3-3-15,-3 0-1 0,2-4-2 16,0-5 1-16,4-2 0 0,0-4 1 15,0-3-1-15,7-4-2 0,-2-4 1 16,0-2-3-16,1-5 2 0,2-2-1 0,2-2-1 16,0-5-3-16,2-3 2 0,3-4-1 15,-3-2-1-15,4 0-1 0,-3 1 2 16,0-1 0-16,-6 3-3 0,1 4 3 16,0 0-2-16,-6 3 3 0,2 3-2 0,-2-1 0 15,-1 5-2-15,-2 5 1 0,-1-2 1 16,-4 3 0-16,0 0 0 0,4 18 1 0,-4-9 1 15,0 3 1-15,0 1 2 0,2 2-4 16,0 4 1-16,0 0 0 0,0 2-4 16,5 3-16-16,-3-2-20 0,0 2-35 15,2-4-42-15,3 1-35 0,0-3-38 16,-1-2-37-16,0-1-494 0,2-3 244 0,2-3 162 16</inkml:trace>
  <inkml:trace contextRef="#ctx0" brushRef="#br0" timeOffset="-160005.21">30221 11211 125 0,'4'-6'168'0,"-1"0"-8"0,1 3-12 16,0-1-15-16,-2 1-16 0,-2 3-9 16,6-5-11-16,-6 5-11 0,0 0-5 15,11 0-5-15,-11 0-5 0,5 9-6 0,-5-1-2 16,0 0-3-16,0 0-4 0,-3 1-6 15,-1 2-3-15,2-1-1 0,0 3-4 0,-3-1-6 16,3-2 0-16,2 1-4 16,0-1-5-16,5 1-1 0,-1-3-4 0,5 4-1 15,3-3-13-15,0-2-20 0,8-1-29 16,-1-3-32-16,2 2-29 0,2-1-22 0,-1-4-6 16,-2-3 2-16,2 2 5 0,-1-4 11 15,-2 2 10-15,0-3 11 0,0-1 11 16,-2-2 13-16,-2 1 19 0,0 1 20 15,0 2 19-15,-3-3 20 0,-2 3 18 0,0 0 5 16,0 2 5-16,-2-1 0 0,-2 2 4 16,3 0 15-16,-9 2 15 0,9 6 1 15,-5-1 1-15,0 6-3 0,-2 4-3 0,0 3-8 16,-2 1 0-16,3 3-11 0,-3 0-3 16,0 1-4-16,0-1-5 0,-3 3-24 15,3-2-32-15,0-1-42 0,0-1-46 16,0-2-399-16,0-2 172 0,0-3 113 15</inkml:trace>
  <inkml:trace contextRef="#ctx0" brushRef="#br0" timeOffset="-159605.25">31514 11199 48 0,'6'6'140'0,"-3"1"-24"0,-1 3-8 0,1 1-9 16,-3-1-15-16,-3 4-7 0,-4-2 1 15,1 1-7-15,-2-1-9 0,-4 0-8 16,-4-3 0-16,0-5 1 0,-1-1-6 0,-5-3 10 16,2-3 10-16,-6-1 13 0,3-4 8 15,1-3 8-15,4 0-2 0,0-5 0 16,6 4-7-16,6-4-5 0,3 1-7 15,8-2-8-15,5-2 0 0,2-2-11 0,12-1-2 16,4 1-10-16,1 1-2 0,9-1-4 16,3 0-6-16,1 2-2 0,2 0-2 15,1 4-2-15,-1 1-1 0,-3 1-2 16,-3 4-5-16,-2-1 0 0,-1 1-1 0,-5 2-1 16,-4 1-5-16,-1 0 0 0,-4 0 1 15,-4 1-1-15,-1 3-5 0,0-3-6 16,-4 1-31-16,-1 3-36 0,-2-1-42 15,-9 2-39-15,10 6-53 0,-8-3-511 0,-4 2 241 16,-2 3 160-16</inkml:trace>
  <inkml:trace contextRef="#ctx0" brushRef="#br0" timeOffset="-159333.91">32057 11243 117 0,'8'0'171'0,"0"-2"-16"0,5 4-16 0,-1-2-9 16,4 4-14-16,0 2-6 15,2-2-12-15,-4 3-4 0,-1 1-6 16,-1-1-7-16,-3 7-6 0,-2-1-7 0,-5 2-2 16,-2 3-2-16,-4-4 4 0,-3 4 7 0,0-5 5 15,1 2-1-15,2-2-7 0,0-1-2 16,2-3 2-16,6 1 0 0,6 0-7 15,14-1-6-15,12-1-5 0,19-3-24 16,8 1-42-16,37 2-86 0,1-14-99 0,5 2-504 16,-8-7 238-16,-7-4 158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12:51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14575 7717 23 0,'43'-8'44'0,"-4"1"0"16,1 1 0-16,3 1-5 0,7-4 3 16,8 5-4-16,3-5-1 0,26 0-1 15,0-2 1-15,4 0 3 0,6 5-4 0,-1-4-2 16,1-1-1-16,-4 6-1 0,-2-2 2 15,-2 0-5-15,0 4-3 0,-17-1-2 0,-11 2 2 16,0 1-6-16,-3-2-2 0,-9 3 6 16,-3 0-5-16,-3 0-7 0,-7 3 1 15,-3-3 3-15,-1 1 2 0,-6-1-10 16,-4 0-2-16,0 2 4 0,-1-2-7 0,-5 3 4 16,0-3 1-16,-4 0-3 0,1 0 0 15,0 1 1-15,-5-1-6 0,1 0-16 16,-9 0-15-16,0 0-12 0,0 0-13 0,0 0-16 15,0 0-159-15,0 0 79 0,0 0 51 16</inkml:trace>
  <inkml:trace contextRef="#ctx0" brushRef="#br0" timeOffset="390.63">14433 7915 21 0,'76'-4'59'0,"-4"0"2"16,17-3-5-16,6 0-4 0,3-4-2 0,1 4-4 15,1 0 0-15,3-4 0 0,-1 3-6 16,-2 0 0-16,-1-1-7 0,-2 5 1 16,-2-5-6-16,-4 4 1 0,-2-1-5 0,-16 2-2 15,-14 1 4-15,0 1-8 0,-10 0-1 16,-4 0-4-16,-3 2-1 0,-7-2 0 16,-3 0 2-16,-2 2-5 0,-5 0 4 15,-3-2-1-15,-2 2-6 0,0-1-2 0,-6 1 3 16,1 0-8-16,0 0-8 0,-4 0-11 15,-1 0-14-15,0 1-18 0,0-1-20 0,-2 2-154 16,-8-2 77-16,10 2 51 0</inkml:trace>
  <inkml:trace contextRef="#ctx0" brushRef="#br0" timeOffset="9257.54">6880 10306 46 0,'0'0'66'0,"0"0"-2"0,0 0-2 16,14 15-1-16,-4-12-4 0,1-2-3 15,3 0 4-15,8 2 2 0,10-3-1 0,10-3 1 16,11 1-1-16,30-10-4 0,5-1-5 16,3-7 2-16,6-1 2 0,18-8-1 15,-3 1-7-15,-19 5-4 0,-4 1 4 16,-2 0-15-16,-9 3-1 0,1 0 2 0,-18 4-6 16,-9 3-10-16,-1 3 7 0,-9 2 2 15,-1-1-5-15,-5 2-1 0,-6 2 2 16,-3 1-11-16,-4-1 1 0,-2 2 2 0,-3-2-3 15,-2 2 1-15,2 0-1 0,-6 0 5 16,-1 0-8-16,-1 0 8 0,1 2 2 0,-2-1 1 16,-1 1-8-16,-8 0-1 0,12 0 8 15,-12 0-11-15,6 1 0 0,-6-1 0 16,8 2 2-16,-8-2-7 0,0 0 6 16,6 4-3-16,-6-4-2 0,0 0 4 0,4 2-9 15,-4-2 3-15,0 0-9 0,0 0-12 16,0 0-15-16,0 0-19 0,4 4-24 15,-4-4-22-15,0 0-19 0,0 0-269 0,0 0 132 16,0 0 88-16</inkml:trace>
  <inkml:trace contextRef="#ctx0" brushRef="#br0" timeOffset="9831.29">11129 10563 73 0,'17'-1'79'0,"2"-2"-4"15,8 1-7-15,3-4-1 0,6 1 0 16,4-3-10-16,2-2-5 0,9 1-4 16,3-4-4-16,-2 0-6 0,3-1-4 15,0-2-1-15,-1 3 3 0,-4-2-10 0,-1 4-10 16,-3-2-20-16,-5 1-32 0,-3-1-34 16,-5 1-170-16,3-3 82 0,-6 2 54 15</inkml:trace>
  <inkml:trace contextRef="#ctx0" brushRef="#br0" timeOffset="41014.55">15970 2791 148 0,'0'-14'160'0,"-3"6"-6"0,1-3-8 16,-2 2-14-16,0 4-5 0,-4-4-8 15,-4 6-14-15,-6 4-13 0,-10 7-6 16,-11 14-5-16,-21 21 1 0,-12 21-1 15,-4 14 0-15,-1 6-1 0,3 7-9 0,5 5-2 16,9-5-8-16,11 3-5 0,18-18-5 16,10-2-4-16,10-11-4 0,11-12-4 15,9 1 1-15,8-6-7 0,14 7-1 0,14-9-4 16,7-8-1-16,2-14-1 0,-3-8-2 16,5-8-3-16,5-5-1 0,6-4-2 15,17-12-1-15,-1-4-1 0,-4-8-1 0,-6-3 0 16,-5-5-3-16,-7-1-1 0,-6-3 0 15,-6-1-2-15,-13 3-2 0,-10 5 3 16,-6 3-2-16,-2 0 5 0,-8 0 4 16,-2 5 6-16,-6 4-1 0,-2 0-2 0,-4 5-4 15,-4 2-1-15,-4 3-1 0,-6 7-1 16,-1 3-2-16,-2 5-2 0,-2 5-1 0,-1 3-3 16,2 6 1-16,2 4-2 15,7-3 0-15,3 5-2 0,6 0 2 0,4 4 1 16,6-3 1-16,5 7-2 0,3-5 2 15,6-3 0-15,4-1 1 0,4-3-3 0,4-7 2 16,3 0-3-16,-2-4 5 0,-1-8-5 16,0-4 3-16,2-3-3 0,-1-2 2 15,3-6-2-15,-4-3 0 0,0-2 3 16,-1-6-8-16,1-2 4 0,-6 1-2 0,-5 0 2 16,-1 0-3-16,0 3 3 0,-6 0-2 15,0 6 2-15,-2 0 0 0,-1 4-5 0,-5 3 1 16,2 2 1-16,-1 3-1 0,-3 5 0 15,-4-1-1-15,9 13 1 0,-3 2 2 16,-2-2-1-16,0 6 3 0,0 0-3 16,0 4 13-16,4-1-5 0,-6 1 3 0,4-2-4 15,0-4 3-15,-2-1-3 16,0-1-2-16,1-3 5 0,1-2-5 0,0-4 8 16,3-3-2-16,2-3-2 0,3-5-2 0,4-1 2 15,-4-2-6-15,7-7 6 0,1 3-6 16,-2-4-2-16,2 3 5 0,-4-1-5 15,0 3 0-15,-3 2-1 0,-1 1-2 0,1 2-2 16,0 1 1-16,-3 5 4 0,4 0-3 16,0 5 0-16,1 1 1 0,5 4 1 15,-2-1-2-15,4 0 2 0,-1 5-3 16,1-4 6-16,6 5 0 0,-6-6 3 0,6-2-2 16,-3-1 0-16,3-1 3 0,2-5-2 15,-2-5 2-15,1-1-1 0,3-3 2 16,-2-6 7-16,1-7 2 0,2-3 1 0,-8-6-2 15,1-2 0-15,3-21-2 0,-3-7-1 16,-7-6-3-16,-6-4 0 0,-2-3-3 16,-9 9-1-16,-4 4 0 0,-4 0-2 0,0 6 1 15,-5 0-1-15,-2 7 3 0,3 8-1 16,-3 6 3-16,1 2-1 0,2 11-2 16,-3 8-1-16,2 7 0 0,-1 7-2 0,0 7-2 15,-2 13 7-15,4 10-3 0,0 7 0 16,-1 13-2-16,5 5 2 0,2 2-1 15,4 2-1-15,4 19 2 0,5-2 0 16,1-6-2-16,4-1 1 0,0-4-2 16,6-2 3-16,-1-12-1 0,-2-9-1 0,2-4 1 15,0-2 1-15,4-6-1 0,-3-8 2 16,-1 1-2-16,-3-9 1 0,4-4-1 0,-1-4 1 16,0-7-2-16,-2-2 0 0,5-4-3 15,-1-4 1-15,-2-5 1 0,-2-1-3 16,1-3 0-16,0-2-2 0,0-1 1 0,-2-2 2 15,-5 6-8-15,2-3 7 0,-4 2-3 16,-1 0 2-16,-2 4 0 0,2 2 1 16,-4-2-3-16,0 6-1 0,0-1 1 0,-4 2-5 15,2 3 3-15,3 2 3 0,-7 3-4 16,0 0 1-16,10 7 3 0,-5-1 0 16,-3 0 0-16,2 3 1 0,-2 2-3 15,5 1 4-15,-3 1 1 0,2 1-2 0,-2-3 1 16,0 0-3-16,0-1 1 0,4-1-1 15,-4-1-1-15,0 0-1 0,2-1-1 16,0-3 3-16,3 0-3 0,-1-2-1 0,3 0-4 16,2-4-3-16,-1 2-3 0,1-2-3 15,0-2-2-15,-1 2-1 0,3 0-3 16,-2 0-1-16,2 1-3 0,-3 1 7 0,1 0 0 16,2 0-1-16,-3 1 2 0,2-1 6 15,2 2 0-15,1 2 1 0,-2 0 1 16,2 0 6-16,-1-3-1 0,2 4 1 0,-2-4 4 15,2 2-3-15,-1-2 1 0,-3-1 4 16,2 0-1-16,-2-4 0 0,0 1 2 16,0-3-2-16,-2-4 1 0,-3 3-6 0,-3-3 7 15,-2 3-4-15,-4-3-2 0,-2-1 3 16,2 1 0-16,-6-1-1 0,-1-2 3 16,3 1-1-16,-2 2 4 0,2 2-5 15,-2 0 4-15,1-1-2 0,0 0-2 0,3 2-3 16,2-4-1-16,2 4-2 0,1-2-2 15,4 1 5-15,1-2-1 0,2 3-2 0,3-1 4 16,0 1 0-16,0 1-1 0,1 0-2 16,1 4 5-16,-2 1-1 0,1 1 1 15,-1 0-1-15,0 1 2 0,2 4-1 16,-1 0 1-16,0 1 1 0,-2 3 1 0,3-1-2 16,-2 1 5-16,-1 3-2 0,3-3 3 15,0 3-7-15,-2-3 7 0,1 2-2 0,1 0-4 16,-2-3-15-16,2 0-14 15,-3 2-24-15,4-3-34 0,-4-1-32 0,0 1-37 16,0-6-461-16,-2 3 211 0,0-5 140 16</inkml:trace>
  <inkml:trace contextRef="#ctx0" brushRef="#br0" timeOffset="41326.19">17906 2963 163 0,'0'-6'145'0,"9"-3"-8"0,6 5-17 15,8-5-13-15,7 1-8 0,10 1-20 0,13-3-34 16,6 7-36-16,7-2-46 0,25 2-258 16,2 5 100-16,-2-1 66 0</inkml:trace>
  <inkml:trace contextRef="#ctx0" brushRef="#br0" timeOffset="41731.68">19864 3402 134 0,'-2'-6'209'0,"2"6"-21"0,-15-9-18 15,3 6-18-15,-10-2-14 0,0 3-16 16,-8 2-10-16,0 2-13 0,-1 3-9 15,-6 2-10-15,5 2-9 0,2 4-10 16,8-1-7-16,0 3-6 0,5 0-4 0,7 3-6 16,2-3-7-16,6-2-3 0,0-1-3 15,8-4 2-15,0 0-4 0,7-2-1 16,3-3 2-16,4-6 3 0,5-3 7 0,5-7-2 16,2-4 9-16,2-6 4 0,-1-7 5 15,11-14-5-15,-6-6-8 0,-1-6-2 16,-3-3-2-16,-7-5-3 0,-2 1 3 0,-10 10 2 15,-2 9 12-15,-2 7 12 0,-5 5 1 16,2 4 1-16,-4 4-5 0,-2 2-11 16,3 9-3-16,-5 5-5 0,-3 11-1 0,3-3-3 15,-10 31-5-15,2 2 1 0,2 15-4 16,-1 5-2-16,3 6-4 0,0 3 0 16,4 19-23-16,2 2-33 0,0-14-33 0,-2-8-43 15,2-1-42-15,-4-1-50 0,-4-6-646 16,-3 0 289-16,-14 10 191 0</inkml:trace>
  <inkml:trace contextRef="#ctx0" brushRef="#br0" timeOffset="42008.49">17312 4509 46 0,'-17'5'215'0,"17"-1"14"0,0-4 1 15,42 0-1-15,2-7-11 0,47-5-7 16,34-9-15-16,17-1-18 0,15-5-1 0,15-4-15 16,42-7-11-16,-44 4-7 0,0 0-9 15,-9-5-10-15,-5 5-14 0,-7-1-5 16,-14 2-11-16,-10 0-11 0,-32 8-9 16,-10 3-4-16,-12 3-8 0,-15 4-4 0,-17 1-18 15,-5 5-27-15,-8-1-28 0,-3 2-35 16,-7 0-43-16,-4-1-40 0,-4 3-47 0,-6 3-28 15,-2-1-33-15,-6-2-594 0,0 3 283 16,-2-1 188-16</inkml:trace>
  <inkml:trace contextRef="#ctx0" brushRef="#br0" timeOffset="47170.44">9353 15691 142 0,'-13'0'246'0,"3"4"-20"0,4-4-23 15,6 0-17-15,0 4-1 0,0-4-4 16,27 9-5-16,1-5-11 0,14 0-8 16,17 2-7-16,32-5-10 0,13 5-13 0,6-6-10 15,29 2-7-15,8 0-6 0,3-2-15 16,-4 2-7-16,-2-2-3 0,-26 2-9 16,-1-2-9-16,-5 2-5 0,-6-2-3 0,-11 4-9 15,-20-4-3-15,-12 0-7 0,-15 0 2 16,-1 0-8-16,-9 0 0 0,-4 1-4 15,-2-1-3-15,-7 0-2 0,-1-1-15 0,-4 1-14 16,-2 0-31-16,-2-4-31 0,-7 0-39 16,-1 0-33-16,-2-1-42 0,-3 1-49 15,-6-6-644-15,1 3 298 0,-6-3 198 16</inkml:trace>
  <inkml:trace contextRef="#ctx0" brushRef="#br0" timeOffset="47516.08">10328 15223 113 0,'-6'-2'218'16,"0"2"-22"-16,6 0-17 0,-8-5-1 16,8 5 2-16,0 0 4 0,0 0-4 0,34 18-8 15,-9-12-6-15,13 9-7 0,15-2-9 16,21 8-9-16,5 0-8 0,-1 6-14 15,2-4-12-15,-4 5-9 0,1 2-6 16,-3 1-10-16,-9 2-9 0,-4 1-3 0,-5 2-8 16,-12-4-7-16,-13-5-1 0,-1 5-1 15,-8-4 3-15,-10 2 3 0,-1-2-2 16,-9-1-10-16,-6 1 0 0,-5-1-5 0,-3 2-1 16,-8-2-2-16,-2-2-8 0,-6 5 0 15,-4-5-2-15,-2-1-4 0,5-5 1 16,-3-1-14-16,4-5-18 0,-1-3-28 0,3 1-45 15,3-5-53-15,6-5-63 0,6-1-56 16,3-3-790-16,8-3 354 0,2-3 234 16</inkml:trace>
  <inkml:trace contextRef="#ctx0" brushRef="#br0" timeOffset="47954.43">12336 14704 153 0,'-13'-13'201'15,"2"5"-6"-15,3-1 2 0,-1 1-9 16,5 4-4-16,0-1-11 0,0 2-8 15,0 1-14-15,4 2-9 0,-5-6-12 0,5 6-11 16,-7-5-14-16,7 5-6 0,0 0 1 16,-6 11 6-16,4-1 6 0,0 5-3 0,0 9 7 15,0 4 7-15,-2 12 0 0,0 9-8 16,-3 9 8-16,-2 20-4 0,1 5-5 16,-3 7-6-16,-1 4-7 0,2 3-4 15,-2 0-6-15,2 0-11 0,-2-1-4 0,3-3-7 16,-2 0-5-16,1 0-5 0,1-3-1 15,1-5-11-15,0 5-1 0,1-5-6 16,0 0-11-16,7-3-13 0,-4 0-21 0,2-20-23 16,2-5-18-16,0-3-31 0,0-7-16 15,-2-5-22-15,2-2-40 0,0-11-28 16,0-1-32-16,2-6-22 0,0-3-23 0,2-13-33 16,1-3-638-16,4-6 317 0,-3-10 209 15</inkml:trace>
  <inkml:trace contextRef="#ctx0" brushRef="#br0" timeOffset="48450.66">12223 14544 66 0,'-4'-11'206'0,"0"3"-15"0,4 1-19 15,2 3-10-15,4-2-11 0,7 2-4 0,8 4-10 16,7 0-5-16,8 0-10 16,21 0-6-16,8 4-9 0,30 2-6 0,12 2-11 15,26-1-4-15,2 1-6 0,3-1-4 16,-1 1-7-16,1-1-7 0,-1-1-5 0,-1 1-5 16,0 1-3-16,1-4-2 0,-23 1 4 15,1-1-1-15,-4 0 0 0,-2-2-2 16,-10 3 1-16,-8 0 0 0,-16 1-2 0,-16-5 5 15,-13 4-1-15,1-2-1 0,-7 6 6 16,0-2 3-16,-4 7 8 0,3 4 9 16,-7 7 9-16,-3 7 6 0,-6 5 6 0,0 6 7 15,-1 24 13-15,-4 1 2 0,0 3-6 16,-8 7-3-16,1 1 0 0,-3 8 4 16,-4 4-5-16,0-1-6 0,0-1-8 0,4 0-8 15,-6 1-7-15,0-4-7 0,0 0-4 16,4 0-8-16,-6-3-4 0,2 3-5 15,-2-4-6-15,2 2-1 0,0-16-4 0,-2-7-9 16,2-4-20-16,-2 1-20 0,2 1-28 16,-2-7-31-16,0-7-38 0,2-3-39 15,-2-2-37-15,-2-8-34 0,-2-4-28 16,2-1-24-16,-2-4-32 0,-2-2-20 0,-3-8-828 16,-4 3 390-16,-4-3 258 0</inkml:trace>
  <inkml:trace contextRef="#ctx0" brushRef="#br0" timeOffset="48852.63">11923 17120 143 0,'-24'2'194'0,"10"2"-13"0,3 1-5 16,6-3 5-16,5 4 5 0,0-6 2 0,24 4 1 16,-1 0-2-16,13-4-10 0,11 1-10 15,19-1-8-15,31-1-6 0,10 1 1 16,12-4-7-16,31 0-3 0,11 4-6 16,9-4 10-16,1 8-6 0,5-4-1 0,4 4-23 15,0 1-2-15,-2 3-3 0,-3 2-5 16,-3-1-5-16,-9-3-5 0,-13 1-7 15,-8 1-6-15,-34-2-7 0,-7 0-7 0,-8-3-2 16,-18 1-10-16,-16-4-6 0,-9 0-5 16,-1 0-4-16,-5 0 0 0,-5 0-11 15,-3 0-1-15,-6 0-1 0,-1 0-5 0,-5-4 0 16,-4 4-17-16,0-2-24 0,-4-3-44 16,-1 3-41-16,-6-6-42 0,-1 2-49 15,-3-1-51-15,-1 1-61 0,-4-3-955 16,2-3 428-16,0-3 282 0</inkml:trace>
  <inkml:trace contextRef="#ctx0" brushRef="#br0" timeOffset="49657.52">15543 15914 113 0,'-18'4'153'15,"4"0"-9"-15,-2-4-5 0,6 4-6 16,-1-1-10-16,3-3-9 0,2 2-11 16,-3 2-9-16,5-2 1 0,-1 4-6 0,5-2 3 15,5 1 5-15,4 1-2 0,9 2 1 16,12-1-1-16,13 1-1 0,20-2-2 15,34 1 1-15,14-1-5 0,24 2-3 16,5-5-8-16,5-2-2 0,6 5-6 0,1 0-5 16,-1-3-7-16,-9 1-4 0,-29-1-8 15,-2 0-4-15,-12 6-4 0,-8-7-1 16,-19-1-7-16,-17 4 0 0,-8-5-2 0,-5 1-6 16,-8 3 2-16,-2-4-4 0,-5 0 0 15,-5 2-2-15,-4-2-3 0,-3 0-3 16,-2 0-13-16,-6 0-21 0,-7 0-19 0,0 0-28 15,0 0-24-15,0 0-12 0,0 0-25 16,-35-6-24-16,17 5-12 0,-4-7-23 16,-5 2-494-16,-1-3 233 0,-6 2 153 0</inkml:trace>
  <inkml:trace contextRef="#ctx0" brushRef="#br0" timeOffset="49935.61">16648 15698 104 0,'-10'-3'165'0,"2"-1"-6"16,4 0-22-16,4 4-5 0,0 0-4 16,0 0 3-16,0 0-1 0,0 0 3 0,30 12-5 15,-5-6-5-15,9 5-6 0,10 4-6 16,7 4-5-16,13 4-8 0,1 2-8 16,-1 4-5-16,-7 5-6 0,-13-8 2 0,-7 1-6 15,-8 2 1-15,-4 1 2 0,-6 1-3 16,-8-4-2-16,-7-3-2 0,-4 5-2 15,-11 1-1-15,-5-1-3 0,-16 5-7 16,-2 0-5-16,-12 6-7 0,-6-1 0 0,8-13-14 16,7-1-20-16,0-4-35 0,5-8-48 15,4-1-52-15,8-3-60 0,0-1-75 16,4-8-584-16,1-4 286 0,7 0 189 0</inkml:trace>
  <inkml:trace contextRef="#ctx0" brushRef="#br0" timeOffset="50493.48">18288 14935 147 0,'-4'11'190'0,"-1"8"-3"0,-2 4-4 16,3 11 4-16,2 6-1 0,-2 16-5 15,2 5-11-15,-2 22-5 0,4 7-6 16,0 6-10-16,2-3-13 0,-2 0-8 0,2 2-9 15,2-6-12-15,0 1-11 0,0 0-9 16,-2-4-7-16,3-1-6 0,-5 0-6 0,5-4-6 16,-5-12-9-16,-2-8-1 0,2-4-10 15,-3 0 0-15,0 0-6 0,3-6-7 16,-4-5-10-16,2-7-15 0,0-2-12 16,0-9-17-16,-2 0-15 0,2-7-30 0,0-8-30 15,0-6-25-15,0-1-22 0,2-6-25 16,0 0-19-16,-2-25-18 0,2 3-489 0,0-12 237 15,0-9 157-15</inkml:trace>
  <inkml:trace contextRef="#ctx0" brushRef="#br0" timeOffset="51149.71">18419 14729 85 0,'15'-21'162'0,"1"4"-13"15,8 3-6-15,6 3-5 0,7 0-8 16,23 2-12-16,29-3-10 0,8 2-7 16,6 2-8-16,12 7-8 0,29-5-8 0,5 5-4 15,9 1-10-15,3 3-2 0,4 1 4 16,-4-1-7-16,6 1-4 0,-2 3-7 16,0-3-1-16,-8-3-4 0,-5 4-1 0,-6-4-7 15,-30-2 9-15,-3 1 0 0,-8 1-3 16,-10-1 0-16,-16 0-5 0,-17 0 7 15,-11 1-1-15,-5 1 0 0,-1 4 9 16,-7 2 8-16,-2 5 6 0,-5 3 7 0,-3 5 0 16,-7 5 11-16,0 13 2 0,-4 4 2 15,-9 10 2-15,1 27 5 0,-7 8 4 16,-6 7-2-16,-3 4 0 0,-3 21 0 16,-3-2-6-16,-1-2 1 0,0-19-4 0,-2 13-6 15,1-14 1-15,4-2 1 0,-1-1-6 16,1 2-8-16,3-2-7 0,-1 3-5 0,0 0-7 15,1-2 1-15,0-5-12 0,-2 1 4 16,0-6-4-16,-2-3-2 0,2-9-6 16,-1-12-2-16,2-10-1 0,1-4-3 0,1-6-1 15,-1-4-3-15,2-2-9 0,0-5 7 16,-1-2-7-16,2-2 3 0,1-9 0 16,0 4-4-16,-2-7-9 0,-2 0-2 15,-5-5-2-15,-2-1 3 0,-2-7-1 0,-7 0-1 16,-4-1-4-16,-15-5-1 0,-13-8 3 15,-27-1-4-15,-7-4 0 0,-26-8-5 16,-13 1 1-16,-13 1-4 0,-13-1 2 0,-12 5-3 16,-11-4-4-16,-6 4 7 0,-53-2 3 15,-3-2 1-15,48 10-2 0,2 0 11 16,6 1-7-16,8 3 1 0,11 3 3 0,12 0-1 16,37 7 1-16,10-5-2 0,13 7-3 15,19 4 3-15,17-4-3 0,10-1-17 16,9 2-17-16,7 2-22 0,7-2-8 0,10 3-24 15,1-5-28-15,8 3-31 0,3 0-38 16,2-3-36-16,0 0-51 0,34-8-791 16,-6-3 365-16,-1-2 240 0</inkml:trace>
  <inkml:trace contextRef="#ctx0" brushRef="#br0" timeOffset="51758.88">18700 15573 100 0,'-4'2'208'0,"4"-2"9"16,-10 13-11-16,4 1-11 0,0 2-11 15,4 9-10-15,-2 3-13 0,2 2-12 16,0 2-11-16,0 6-14 0,2-4-9 15,0-3-10-15,0 1-11 0,4-2-8 0,-4 1-7 16,4-10-9-16,-2 2-7 0,3-6 0 16,-2 4 0-16,-1-8 9 0,0-3-6 15,0-4-7-15,2-4-9 0,-4-2-2 16,8-15-7-16,-4-1-4 0,-2-5-9 0,2-9-1 16,1-8-4-16,-3 0-3 0,0 0-2 15,0-3-2-15,-2 1-3 0,3 12-3 16,-3 1-5-16,4 4 1 0,-2 4-1 0,2 5 1 15,2 8-2-15,5-2 0 0,3 8-1 16,6 3 0-16,5 8 3 0,7 1-4 16,2 9 6-16,4-3-3 0,4-1 0 15,1 0 2-15,-7-4-3 0,1-2 2 16,1-3 1-16,1-2-3 0,-5-6 4 0,0-4-2 16,1-1-1-16,1-7-1 0,0-5 2 15,-6 0 0-15,-3-4-4 0,-1-4 3 0,-2 3-1 16,-3-5 8-16,-3 5-1 0,-4 1 5 15,0 2 1-15,-4 4 4 0,2 2-2 16,-6-2-2-16,2 3-4 0,-2 4-5 0,-1 5 1 16,-1 3 1-16,-4 0-1 0,2 17-1 15,-4-2-4-15,0 6 5 0,-3 6-2 16,1 2-1-16,-2 4 1 0,0 5 0 16,2-1-1-16,2 3-18 0,-3 2-17 0,3-4-27 15,2 0-26-15,-3-4-30 0,6 1-25 16,-1-7-24-16,5 1-26 0,-1-2-12 15,2 0-5-15,1-8-5 0,1-5-501 0,3-3 242 16,-2-4 159-16</inkml:trace>
  <inkml:trace contextRef="#ctx0" brushRef="#br0" timeOffset="52062.61">19757 15914 23 0,'2'-4'101'0,"-2"2"9"15,0 2 14-15,0 0 11 0,0 0 5 16,0 0 1-16,6 14-4 0,-6-7-5 0,0 7-2 15,0-5-4-15,2 2-8 0,0 3-10 16,2-1-4-16,0 1-7 0,3-3-7 16,2 1-4-16,1-2-5 0,4 2-3 0,4-2-8 15,3-1-8-15,2-3-1 0,-2 0-8 16,1-6-1-16,1 0-5 0,0 0 4 16,-2-6 2-16,3-1 2 0,-4-1-1 15,-2-5-3-15,-6-4-5 0,-1-1-3 0,-7-1-3 16,-8 0-8-16,-4-6-1 0,-7 3-6 15,-11-2-1-15,0 3-4 0,-5 2-1 16,-3 5-3-16,0 2-5 0,-2 0-14 16,3 6-22-16,3 0-29 0,2 5-28 0,5 2-42 15,2 10-26-15,4-3-32 0,5 9-40 16,2-4-504-16,8 0 246 0,4 0 164 0</inkml:trace>
  <inkml:trace contextRef="#ctx0" brushRef="#br0" timeOffset="52866.56">20377 16061 147 0,'-11'-6'179'0,"1"5"-2"0,-6 1-6 16,-2 0-12-16,-4 0-6 0,-3 5-16 0,-3 3-15 16,-4 5-11-16,6 0-9 0,0-4-12 15,3 7-7-15,3 1-9 0,6-4-6 16,6 1-6-16,3 1-5 0,5-2-5 0,5-5-2 15,5 2-6-15,2-6-5 0,8 1-3 16,3-5-6-16,3 0-1 0,0-6-3 16,9-5-5-16,-1-2 0 0,-2-5 1 15,5-6-3-15,-3-3 0 0,15-11 4 0,-7-11-4 16,-2-5-5-16,-2-1 1 0,-5-6-2 16,-5-1-5-16,-2 2 4 0,-9 12 11 15,-6 11 8-15,-3 1 9 0,1 9 6 16,-5 1-1-16,-2 8 2 0,0 0-9 0,-4 7-2 15,-4 3-4-15,-3 8-3 0,9 0-2 16,-25 16-1-16,8 2-1 0,-3 11-1 16,2 7-2-16,-1 4-1 0,4 2-2 0,4 0 0 15,3-2 0-15,6-2-2 0,2 0-3 16,6 0 0-16,3-3 2 0,5-1-4 16,6-6 2-16,8 3-2 0,7-4-1 15,3-2-3-15,2-5 0 0,5-6 2 0,-1 1-6 16,-4-8 0-16,-1-1 4 0,-5 0-5 15,1-6 1-15,-1 0-2 0,-4-6 3 16,-2 4-1-16,-5-3-5 0,-5-3 0 0,0 2-1 16,-6-1 0-16,-6 1 1 0,-1 4-1 15,-5-4 0-15,0 6 0 0,0 0 0 16,-21 0 0-16,6 6 4 0,2-1-4 0,-1 2 0 16,-3 2 0-16,4 4 2 0,0-3-1 15,3 1 0-15,4 3 1 0,1-5 2 16,2 3-2-16,3-3 0 0,6 3 1 15,2-5-1-15,4-1 1 0,3-2 0 0,2-1 0 16,4-1-1-16,1-4 1 0,5-1-1 16,0-6 1-16,8 1 1 0,-4-6-2 15,3-3-1-15,4-6-2 0,2-4 1 16,13-9 0-16,-7-9 0 0,-3-5-1 0,-3 1 1 16,-4-2-2-16,-13 7 3 0,-3 4 2 15,-8 5 0-15,0 5 8 0,0 3 8 16,-4 2 5-16,-2 2-2 0,-2 9-5 0,3-4-2 15,-5 9-3-15,0 3 3 0,-4 3 0 16,2 3-2-16,0 0 2 0,-9 30 1 16,3-10-1-16,0 7 4 0,2 0-4 15,0 3-1-15,2 2 1 0,2 2-2 0,0 2-1 16,2-1 3-16,2 5-1 0,0-6-4 16,4 3-5-16,1-6-18 0,-1 0-23 15,1-3-34-15,-1-4-35 0,1-3-41 0,3 0-35 16,2-6-44-16,-4-3-663 0,4 3 302 15,4-8 200-15</inkml:trace>
  <inkml:trace contextRef="#ctx0" brushRef="#br0" timeOffset="52995.51">22015 16231 50 0,'10'-2'141'0,"-1"-3"9"16,-2 5 11-16,1-6 17 0,-2 5-1 16,-2-4-11-16,0 1-14 0,1 0-16 0,-3-2-15 15,-2-2-12-15,2 2-31 0,-4-1-44 16,2-1-62-16,-2 1-51 0,-1 1-447 15,1-5 179-15,-4 1 118 0</inkml:trace>
  <inkml:trace contextRef="#ctx0" brushRef="#br0" timeOffset="55564.35">19953 13049 6 0,'-6'-8'86'16,"2"3"-2"-16,-1-3-4 0,1 2-4 15,0-1-3-15,-2 1-2 0,4-1 0 0,-2 2-2 16,-1-2-4-16,3 3-2 0,-1 1-5 16,3 3-1-16,-6-8-11 0,6 4-6 15,-4-1 1-15,4 5-1 0,-2-5-14 16,2 5-1-16,0 0 1 0,0 0-6 0,0 0 5 15,-6 16-1-15,6-2 5 0,0 6 1 16,-2 5-4-16,2 5 3 0,-2 8 5 16,-2-1 3-16,1 6-1 0,-1 9-3 0,0-3-1 15,-1 3 0-15,1 0-3 0,0-1-2 16,0 0 0-16,0 2-2 0,-3 0-2 16,3 1 0-16,-2-4-7 0,2 2 4 0,-3-2-5 15,2-10 0-15,1 2-1 0,-2-4 0 16,-2 0-3-16,2-3-2 0,2-7 1 15,-3 1-1-15,0-5-2 0,3 1 1 16,-2-4-3-16,2-1-13 0,2-5-8 0,-3-1-10 16,1 3-16-16,2-9-12 0,-2 4-9 15,-2-5-11-15,1 1-14 0,-1-2-13 16,-1-2-11-16,-1-2-301 0,-2-2 141 0,10 0 92 16</inkml:trace>
  <inkml:trace contextRef="#ctx0" brushRef="#br0" timeOffset="55798.71">19389 13898 27 0,'0'0'63'16,"0"0"0"-16,0 24 1 0,4-11 0 16,2 10-4-16,0 2-5 0,6 6-2 15,0 1-1-15,0 2-6 0,3 8-2 0,-1 1-3 16,4 0-7-16,-4-2-1 0,2 3-1 15,-4-2-5-15,3-3-5 0,-3-4-3 16,1-1-7-16,-2-3-13 0,1-4-10 16,4-3-17-16,-2-3-3 0,1-5-18 0,2-1-12 15,4-8-154-15,1-2 73 0,0-5 49 16</inkml:trace>
  <inkml:trace contextRef="#ctx0" brushRef="#br0" timeOffset="55979.75">20110 14289 43 0,'2'-7'72'15,"0"2"-5"-15,0 0-1 0,-4 1 1 16,2 4 0-16,0 0 1 0,-18 9-1 0,4-3 0 16,0 4-2-16,-5 4-2 0,-3-2 3 15,0 4-9-15,-6 2-6 0,2 1-7 16,3 0-2-16,-3 1-5 0,1 2-6 0,0-3-1 16,4-5-3-16,1 2-20 0,4-1-21 15,0-2-28-15,2-3-31 0,6-1-259 0,-1-5 113 16,5 0 74-16</inkml:trace>
  <inkml:trace contextRef="#ctx0" brushRef="#br0" timeOffset="56428.45">19532 13184 20 0,'-24'32'80'0,"6"-1"-6"16,-2-4-3-16,8-4-8 0,-1-1-7 16,3-1-8-16,1-2-4 0,3-3-2 0,1 0-8 15,1-2-3-15,2-3-1 0,4 0-3 16,0-4 1-16,5-4-4 0,-1-3-5 0,-6 0-4 15,26-9 4-15,-10-4-7 0,2-6-2 16,2-6-3-16,6-7 1 0,1-5-3 16,9-14 0-16,-2 0 3 0,-4 6-3 15,-3 8-5-15,1 1-1 0,0 3 2 0,-1 5 5 16,-1 3-1-16,-1 6-3 0,-4 6 3 16,2 2 13-16,-1 8 7 0,-4 6 9 15,6 5-1-15,-3 8 7 0,-2 7-5 16,2 5-3-16,-1 8-1 0,-4 4 3 0,-1 2 2 15,-2 3-10-15,-3 0-4 0,-1 1-1 16,-3-5 6-16,2 7-8 0,-3-5 0 16,0-2-7-16,-3 2-12 0,2 3-27 0,0 6-25 15,0-1-41-15,4-1-280 0,3-1 127 16,2-5 84-16</inkml:trace>
  <inkml:trace contextRef="#ctx0" brushRef="#br0" timeOffset="57367.27">21661 16102 63 0,'0'0'88'0,"-10"3"1"15,10-3 5-15,-10 0-5 0,10 0 1 16,-10 3-6-16,6 0 7 0,4-3-4 15,-8 3 2-15,8-3-4 0,0 0-4 0,-8 0-3 16,8 0 0-16,0 0 6 0,0 0 7 16,0 0 0-16,0 0-4 0,26 8-5 15,-4-12-4-15,14 2-8 0,15 0-7 16,12-1-1-16,31 0-8 0,5-4-1 0,7 4 1 16,7-2-4-16,26 2-4 0,5 0 1 15,5 3-1-15,-2 3-2 0,1 0 4 16,-1-1-2-16,-6 4-2 0,-5-2 1 0,-27 2-6 15,-4-3-1-15,-4 1-3 0,-8 0-3 16,-18-4-3-16,-14 1-4 0,-9-1 0 16,-3 0-2-16,-5 4-4 0,-5-4 0 15,-5 0 0-15,-4 0-3 0,-4-4-2 0,-2 4 2 16,-3 4-4-16,-1-8-1 0,-6 4-1 16,0 0-12-16,-4-1-19 0,-10 1-20 15,10 0-29-15,-10 0-22 0,0 0-34 16,0 0-38-16,-24-8-40 0,8 2-522 0,-1 6 247 15,-9-7 163-15</inkml:trace>
  <inkml:trace contextRef="#ctx0" brushRef="#br0" timeOffset="57644.47">22743 15831 100 0,'21'15'167'16,"1"-7"-14"-16,7 5-8 0,13 7-9 0,5-2-4 15,17 12-11-15,1-2-8 0,-1 3-5 16,-5 2-9-16,-15-5-5 0,-10-3 0 16,-11 0 2-16,-5 1 3 0,-10-1-4 15,-8-4-6-15,-8 2-8 0,-12 3-9 0,-14 7-6 16,-21 3-7-16,-8 4-3 0,-9-6-19 15,-9-3-30-15,1-1-41 0,-4-1-37 16,1-2-58-16,0 1-546 0,3-7 229 0,1 0 152 16</inkml:trace>
  <inkml:trace contextRef="#ctx0" brushRef="#br0" timeOffset="60766.68">20948 13790 22 0,'2'-6'114'0,"-2"6"-10"16,0-6-9-16,0 6-3 0,0-6-7 16,0 6-4-16,0 0-9 0,0 0 0 15,2-7 4-15,-2 7-3 0,0 0-3 0,0 0-6 16,-2-6 6-16,2 6-8 0,0 0-1 16,0 0-6-16,0 0-5 0,-2-9-3 15,2 9-4-15,0-6-6 0,0 6-3 16,-2-9-3-16,2-1-1 0,0 3-8 0,2-5 1 15,-2-1-2-15,2-1-4 0,0-3 0 16,0 1 0-16,0-2-2 0,1-1-5 16,-1-1 3-16,0-4-1 0,0 3 0 15,0-4 0-15,0 1 3 0,-2 3 3 0,2 0 5 16,-2 1 0-16,0 2 6 0,0 0 1 16,0 5-1-16,0 1-2 0,0 1-4 15,-2 5-1-15,0 4 2 0,2 2 4 0,-13 13 3 16,5 4 7-16,-2 5 6 0,-4 9 0 15,2 3 4-15,0 8-2 0,-2 4-3 0,4 1 2 16,2 3-6-16,1-1-2 0,5-3-2 16,4-2-3-16,7 5-3 0,-1-3-3 15,9-2-2-15,2-3-1 0,9-6-2 0,-1-4-3 16,5-5 0-16,-4-9-6 0,1-2 1 16,-3-11-1-16,1 0 0 0,-4-4-2 15,3-5-2-15,-1-5-2 0,1-5 0 16,-4-4 1-16,0 1-3 0,-3-7 0 0,-2 1-3 15,-4 0 2-15,-1 4-3 0,-4 1 4 16,2 4 6-16,-4 0 2 0,0 1 2 0,-2 3-7 16,0 1-2-16,-2 5 0 0,0 3-1 15,-2 2 1-15,0 0 1 0,3 13 0 16,-1-1 0-16,-2 1 0 0,4 4 1 16,-2 0-2-16,5 3 0 0,1 4 0 0,5-4 0 15,-1 4-1-15,2-5-7 0,0 0-29 16,3-2-25-16,0 0-28 0,2-3-30 0,-2-3-25 15,-2-4-24-15,-1-1-25 16,0-4-10-16,-4-4-447 0,0-4 220 0,-3-1 145 16</inkml:trace>
  <inkml:trace contextRef="#ctx0" brushRef="#br0" timeOffset="61019.25">21328 13430 39 0,'-6'-2'95'15,"6"2"-6"-15,0 0-2 0,0 0-7 16,0 0-5-16,-4 12-1 0,4-12-2 16,10 9-10-16,-4-5-6 0,2 1-1 0,0-1-6 15,3 0 0-15,0 0-5 0,-1-2-3 16,-1 2-5-16,1-4 6 0,-2 0-3 16,-8 0 4-16,16-6-1 0,-12 0-2 15,0 3-5-15,-4-3 1 0,0-2-4 0,-2 2-7 16,-4 1-2-16,2-1 2 0,-4 0-15 15,4 3-19-15,-2-2-27 0,2 4-24 16,4 1-23-16,-8-1-328 0,8 1 140 0,0 0 92 16</inkml:trace>
  <inkml:trace contextRef="#ctx0" brushRef="#br0" timeOffset="62176.38">21918 13333 15 0,'0'0'167'0,"6"13"5"0,-8-4-9 15,0 7-2-15,0-1-8 0,-2 4-5 0,-3 4-11 16,1 2-7-16,1 1-1 0,-1 3-13 16,0 6-12-16,-3-1-6 0,3 3-8 15,-2 0-9-15,1-1-9 0,-2 0-5 16,1 0-8-16,2-1-4 0,-2-2-7 0,-1-2-3 15,2-4-3-15,1 0-3 0,0-4-4 16,-1-6-4-16,3 0-3 0,0-2 3 16,0-2-6-16,0-1-4 0,-1-5-1 0,3-2-5 15,2-5-2-15,0 0-2 0,0 0-3 16,0 0-4-16,5-27-1 0,3 13-4 16,7 0-2-16,-3-2-4 0,6-1 1 0,2 2-2 15,0-1 3-15,3 1-5 0,-2 2 5 16,2 1-1-16,-1 1 0 0,1 1-1 15,-4 2 4-15,0-1 0 0,-3 1-1 16,0 3 1-16,-2 2 1 0,-1-3-1 0,-2 0 2 16,-3 1 3-16,1 4 2 0,-5-3-3 15,-4 4 2-15,6-2 5 0,-6 2-1 16,0 0 4-16,0 0-2 0,0 0 3 16,-21 7 1-16,11-2-2 0,-1-2 0 0,2 1 1 15,-1 4 0-15,2 0 0 0,1 0 1 16,0 2-1-16,3 0 1 0,2 1-1 15,2 3-1-15,2 1 4 0,4 0-4 0,4 1-1 16,0 1-2-16,4 1 0 0,4-2 0 16,1-1 0-16,-1 0-3 0,6 0 3 15,0-5-5-15,3 5 3 0,-2-7-2 0,0 2 0 16,3-3 0-16,-3-1-1 0,3 0-1 16,0-5 0-16,-3 4 2 0,-2-4-2 15,-2-1-1-15,1-3 0 0,-4 0-1 16,0-2 2-16,-2-1-2 0,-3-1 1 0,-2-1 0 15,0-2 3-15,-5-1-3 0,-2 2 1 16,-2 2-2-16,-4-2 2 0,-2 1 2 16,-2 1-1-16,-1 1-2 0,-4 2 1 0,3 1 2 15,-1 3-1-15,9 0 0 0,-16 3-1 16,7 1 0-16,0 2-1 0,3 1 2 16,2 4-2-16,2-3 1 0,0 6 0 0,4-4-2 15,2 1 3-15,0 2-1 0,4-1 0 16,4-1 2-16,0 0-3 0,5-3 2 15,-2 0-2-15,4-4 1 0,2-3-1 0,0-1 1 16,7-3-2-16,-3-5-1 0,7-2 0 16,-2-6 3-16,3-7-4 0,-1-3 2 15,2-5-1-15,-2-5-1 0,5-11 1 16,2-6-2-16,-5-2-2 0,-4 0 0 0,-12 3 1 16,-1 9 0-16,-4 1 7 0,-4 3 0 15,-3 5 6-15,-2 4 7 0,0 3 5 16,-4 4 1-16,0 2-1 0,-2 4-3 15,-4 5-3-15,0 5-1 0,-5 3-1 0,0 7 6 16,-4 4-7-16,1 6 3 0,-2 6-2 16,0 6 1-16,1 5 1 0,0 5 0 0,5 3-3 15,1 6 1-15,1 3 1 0,4-5-2 16,2-3-5-16,2 4 4 0,4-3-3 16,0-2 0-16,4-4-1 0,3-1-3 15,2-4 4-15,0-7-4 0,1-3-1 16,4-2-1-16,0-5 0 0,1-5-2 0,3-1-1 15,-2-4-1-15,2-2-4 0,1-3-1 16,0-4 2-16,0-2 1 0,1-2-2 16,-3 0 0-16,0-3-3 0,-4 0 3 0,-2-1-1 15,0 2 0-15,-3 1 0 16,0 1 2-16,-4 4 0 0,0-3-2 0,-2 2 1 0,1 1-1 16,-1 3 0-16,0 2 1 15,-1 0-2-15,-5 2 3 0,0 0 2 0,10 9 1 16,-5-1-2-16,1 0-1 0,-2 1 1 15,2 3 2-15,0-1-5 0,4 1-8 0,-2 1-13 16,2-1-15-16,-2-1-23 0,3-2-33 16,0 2-33-16,0-3-20 0,-1 0-31 15,0-4-24-15,2-2-504 0,-2 1 241 16,0-6 160-16</inkml:trace>
  <inkml:trace contextRef="#ctx0" brushRef="#br0" timeOffset="62437.59">23253 13343 69 0,'-6'0'92'15,"6"0"-12"-15,0 0-4 0,-13 9-5 0,13-3-5 16,0 1-9-16,2 3 6 0,3-2-11 16,1 0 5-16,0 1-16 0,0-1-1 0,0-1-1 15,0-1 4-15,0 0-5 16,-2 0 14-16,0-5-3 0,-4-1 0 0,0 0-4 15,0 0-3-15,0 0-2 0,-2-15-11 16,-4 7 4-16,-6-1-7 0,2-2-1 0,-2 3-7 16,-3-4 1-16,0 5-16 0,2-4-21 15,3 2-19-15,-1 2-34 0,2 1-32 16,5 0-266-16,0 2 125 0,2 1 83 16</inkml:trace>
  <inkml:trace contextRef="#ctx0" brushRef="#br0" timeOffset="63534.05">23939 13466 53 0,'29'-19'111'0,"-1"-1"-6"16,-2 1-2-16,-5-5-11 0,0 1-3 15,0-4-8-15,-2 1 5 0,0-3-14 0,-6 1 2 16,-1-1-1-16,-3 7 0 0,-4-3-4 16,-3 5-2-16,-4 2-1 0,-3 2 4 15,-4 5-6-15,-3 1 1 0,-1 8-2 0,-4 7 2 16,-2 2 1-16,-7 10-3 0,4 3 2 16,-6 11-4-16,3 5-7 0,1-1-2 15,3 5-7-15,0 4 2 0,4 3-6 16,0 0-4-16,4 3-3 0,1 0-1 15,1-2-2-15,2-4-5 0,5-5-3 0,-2-2 2 16,2-3-4-16,0-7-4 0,-1-3-3 16,3-2 6-16,0-5-3 0,2 0-2 0,0-6 0 15,2-3-2-15,5-6 1 0,-1-1-5 16,-6-1 1-16,15-7 1 0,-2-1-5 16,-1-1 2-16,0-3-2 0,4 1-5 0,0-3 4 15,-3 3-4-15,0 2 2 0,0 1-1 16,-1 0 1-16,-2 3-3 0,0 1 3 15,-2 4-1-15,2 1-1 0,-3 4 1 16,1 2 0-16,-3 0-1 0,1 7 1 16,0-3-2-16,1 6 5 0,-1-3-2 0,2 4-1 15,-4-3-1-15,8 4 3 0,-4-1-2 16,2 0 2-16,3-3-1 0,-2-2-2 16,1-1 0-16,5-2 1 0,-2 1 0 0,4-5-1 15,-2-3 1-15,2 0-2 0,0-3 0 16,2-5 0-16,0 1-1 0,3-4-1 15,-1 0 3-15,-2-3 0 0,0-2-2 0,1 2 1 16,-6-2 0-16,2-1 0 0,-4 3 2 16,-1 2 2-16,-3-1 3 0,-1 2-3 15,2-1 0-15,-5 3 2 0,0 0-3 16,0 3 0-16,-6 3-1 0,0 0 3 0,0 0 1 16,7 13-1-16,-7-5 0 0,2 1 2 15,0 3 0-15,3-1 2 0,-1 2-2 16,2 0-1-16,2 1 2 0,3-1-3 0,-1-1 3 15,4-1-1-15,0-3-1 0,3 1 2 16,0-1-5-16,2-3 4 0,-2-1-4 0,2-4 3 16,-3 0 1-16,2-4-3 0,-4 1 4 15,2-4-2-15,-4-4 1 0,-1-1 3 16,-3 2-2-16,-4-3-4 0,-4-1 1 16,-2-1 1-16,-4-1-1 0,-5 1-1 0,-5 0-1 15,-2 2-1-15,0 1 1 0,-4-1 0 16,6 4-1-16,-4-3-1 0,5 5-1 15,3-1-7-15,2 0-14 0,-2 5-14 16,6-2-3-16,0 4-5 0,6 1-7 0,0 0-10 16,0 0-4-16,19-5-6 0,-6 5 3 15,1 0-6-15,1 0 11 0,2 2 7 16,2 1-1-16,1-2 9 0,-4 1 6 0,1 2 2 16,0 1 2-16,-4-3 10 0,1 6-5 15,-2 1 9-15,-2-1 7 0,-2 3 9 16,0-1-3-16,2 2 9 0,-4 1 6 0,2-1 5 15,1 3 5-15,1-2-1 0,3 4 2 16,0-1 0-16,3-4 1 0,2 2 1 16,0-3 1-16,4 0-2 0,-1-4-2 0,3 0-2 15,-2-1-1-15,0-4 8 0,-1-2 4 16,-3-3 7-16,2-2 3 0,-4-3 5 16,2-3-4-16,-4-1-2 0,-3-4-4 15,-1-1-1-15,-5 0-3 0,-3-1-2 0,-4 2-6 16,-5-4 2-16,-1 4-4 0,-5-2-2 15,1 4-2-15,-1-3-14 0,0 6-28 16,1 2-32-16,1 1-27 0,0 4-33 16,3 3-31-16,2-2-485 0,6 3 217 0,-11 3 144 15</inkml:trace>
  <inkml:trace contextRef="#ctx0" brushRef="#br0" timeOffset="63927.55">25412 13861 140 0,'-6'-14'169'0,"-4"0"-5"0,-4-3-9 15,-2 0 0-15,-3 1-7 0,-1 2-9 16,0 1-11-16,0 1-17 0,1 5-9 16,2-1-12-16,0 4-6 0,3 4-11 0,-2 2-7 15,2 4-9-15,4 0-4 0,3 1-6 16,0 0-5-16,5 4-2 0,4-6-7 0,1 3 3 15,6-2-9-15,-1 0-2 0,6-6-4 16,2 0-2-16,4-6-2 0,4-3-2 16,-1-4 0-16,7-4-3 0,-3-4-3 15,7-9 0-15,0-2-4 0,8-18 1 0,-1-2-1 16,-5-1-3-16,-5-2 2 0,-7 9 13 16,-6 10 2-16,-2 6 8 0,-2 1 10 15,-3 8 0-15,-3 2-5 0,-1 10 0 0,-3 5 16 16,-4 4 10-16,0 0 3 0,-6 36 0 15,-3-6 0-15,-2 8-7 0,-3 12-2 16,0 18-5-16,2 6-4 0,0 3-7 0,8-12-30 16,-1-8-44-16,5-1-53 0,2-2-66 15,5-4-51-15,1-3-628 0,6-4 284 16,-2-11 188-16</inkml:trace>
  <inkml:trace contextRef="#ctx0" brushRef="#br0" timeOffset="64046.82">26002 14148 160 0,'8'-9'168'0,"-2"-1"0"0,-2-1-9 16,-2 1-17-16,-2 0-14 0,-2-5-28 0,0 2-54 16,0 0-72-16,-2-3-330 0,-8 2 121 15,0-2 80-15</inkml:trace>
  <inkml:trace contextRef="#ctx0" brushRef="#br0" timeOffset="74622.3">22216 10075 161 0,'2'-6'157'0,"1"3"-8"16,-1-1-17-16,0-1-14 0,-2 5-10 15,0 0 5-15,0 0 0 0,12 24 9 16,-8 1-2-16,4 9-1 0,2 6-3 0,-2 12-4 16,0 3-3-16,-4 2-8 0,7 19-5 15,-5-12-7-15,-1-4-4 0,-1-3-9 0,2 0-5 16,-1-2-8-16,-1-1-5 0,-4-9-8 16,2-1-3-16,0-4-4 0,-2-8-5 15,2-1-7-15,-2-1-1 0,0-10-1 16,0 1 0-16,0-4-1 0,0-8-3 0,-2-3-4 15,2-6-4-15,0 0-1 0,-10-23-7 16,3-2 2-16,1-9-3 0,-3-14 0 16,3-9-1-16,-3-26-3 0,1-9-3 15,0-1 0-15,4-1 1 0,4 9-2 0,0 14 1 16,2 13-2-16,2 0-1 0,4 7-2 16,0 4 0-16,3 8-5 0,2 3 4 0,4 5-5 15,-1 6 6-15,6 5-2 0,-1 2 2 16,0 9 1-16,4 1 0 0,-3 7 3 15,1 2-3-15,-2 5 2 0,0 3 2 0,-1 5-1 16,-4 1 3-16,-3 4 1 0,-4 4 0 16,-5 2-1-16,-6 0 1 0,-6 1 0 15,-6 2 2-15,-4-1-3 0,-8 4-3 16,-5-3 6-16,-5-1-2 0,-1-3-2 0,1-1 0 16,2-5-3-16,7-3-19 0,1-2-18 15,6-3-27-15,-2-1-35 0,10-3-39 16,1-4-35-16,2-2-10 0,9 0-22 0,0-11-442 15,5 1 220-15,6-3 146 0</inkml:trace>
  <inkml:trace contextRef="#ctx0" brushRef="#br0" timeOffset="75472.13">22837 9950 43 0,'20'0'92'0,"4"3"-1"0,-1 3-9 0,0 2 3 16,4 5-16-16,1 2-2 0,-2 2-3 15,1 3-12-15,-3 4-2 0,-2 1-2 16,-2 1 1-16,-3 1-6 0,-5 2-3 0,-3-5 2 16,-2-3-1-16,-5 0 4 0,-4-3 8 15,-3-2 7-15,-2-3 1 0,1-1 4 16,-4-1 6-16,1-6 3 0,-1-3 0 0,3-2-4 16,7 0-9-16,-13-13-6 0,11 2-7 15,4-3-5-15,3-4-5 0,3 0-5 16,3-3-3-16,6 0-4 0,2 2-2 15,4-2-9-15,3 2 1 0,-1 3-2 0,-2 2-4 16,0 7 2-16,1 0-5 0,-3 2-1 16,-2 5 2-16,0 5 1 0,-2 1-7 0,2 5 2 15,0 0 3-15,-2 6 0 0,2 1-2 16,-2-3 0-16,2 4 0 0,0-2 0 16,2-2 0-16,0-2 1 0,1-1 1 15,-2-3 0-15,6-1 3 0,-5-4 5 0,1-4 4 16,-2-2 0-16,2-2 6 0,-3-5 2 15,0-3 0-15,-2-1-1 0,-5-2 0 16,-3-2-4-16,-4-2-2 0,-5-1-3 16,-7-2-2-16,-6-3-4 0,-4 0-1 0,-6 2 1 15,-2 0-3-15,-3 2 1 0,1 2-1 16,-1 2-1-16,2 0-3 0,6 5-3 0,0 2-16 16,8-1-25-16,-1 6-3 0,7 2-14 15,2-2-1-15,4 1-14 0,0 4-10 16,14-3-5-16,-1-2-4 0,4 4-3 15,2-5 0-15,3 2 5 0,2-4 3 0,2 1 5 16,1-2 6-16,5-3 7 0,-2-1 6 16,-1-2 10-16,-1 0 20 0,-4 1 11 15,-6 1 20-15,1 1 17 0,-3 3 9 16,-2 1 0-16,-2 0-7 0,0 5 4 0,-2 3-1 16,-2 2 8-16,-1 3 2 0,-1 7 5 15,0 3 0-15,1 2-1 0,-3 8 6 0,0 2-6 16,1 7-5-16,-3 4 3 0,0 2 1 15,0 0-7-15,0 0-2 0,-2-3-3 16,0-4 6-16,0-4 5 0,0-4 6 16,-2-4 20-16,4 0 16 0,-2-6 16 0,0-3-9 15,-2-5-9-15,2-5-5 0,0-2-10 16,0 0-6-16,8-19-6 0,2 4-4 16,2-5-5-16,4-2-6 0,8 0-4 0,-1-2-2 15,5 1-4-15,8 1-2 0,-1 1-4 16,1 5-2-16,0 3 1 0,1 3-7 15,-3 3 2-15,-3 3-6 0,-3 2 3 0,-3 2-1 16,0 4 1-16,-5 2 0 0,-4 1 0 16,-1 3 0-16,-9 5 1 0,-2-1-1 15,-6 0 0-15,-4 3 1 0,-6 2-2 16,-5-1-5-16,-5 1-12 0,-3 0-21 0,0-4-16 16,3-1-24-16,3-3-22 0,5-2-36 15,2-3-49-15,4-4-531 0,6-2 242 0,2 0 159 16</inkml:trace>
  <inkml:trace contextRef="#ctx0" brushRef="#br0" timeOffset="76189.82">24974 9940 24 0,'-19'-2'144'0,"-4"1"-7"0,-7 2-10 15,-4 1-6-15,-2 4-12 0,-2 4-16 16,4 2-7-16,-2 2-10 0,5 5-11 15,5-2 1-15,3 4-8 0,6-3-6 0,2 0-3 16,7 1-13-16,4-1 1 0,2-4 4 16,6 3-7-16,2-7 1 0,4 2-7 15,3-5 1-15,4-1-2 0,0-4-3 16,3 2-8-16,-2-6 6 0,1 0-6 0,0-4 1 16,0 3-1-16,-1-3-2 0,-2 0 4 15,-1 3-7-15,0-2-3 0,-5 1-2 16,1 1-3-16,-1 2-5 0,1-2 1 0,-2 7-1 15,-1-1 2-15,0 6 3 0,0 0-3 16,6 2-7-16,-4 0 10 0,5 3 1 16,0-1 3-16,2 1-2 0,1-3-5 0,2-3 13 15,-1-1 7-15,6-1 7 0,-4-6 1 16,3-2 5-16,6-3 7 0,1-7 2 16,1-1 4-16,-2-3 0 0,1-3 2 0,-3-2 3 15,6-4-3-15,-5-1-4 0,1-5-5 16,-4-2-4-16,-4 2-2 0,0-5-5 15,-5 5 0-15,-3 1-2 0,0 1 1 16,-4 5 4-16,-4 4 2 0,2 3-8 0,-3 2 2 16,-1 5-6-16,-1 4-3 0,-3 6 1 15,0 0-2-15,0 0-1 0,-10 27-2 16,4-8-3-16,0 8 3 0,0 10-1 0,0 1 1 16,-3 9 0-16,2 3-2 0,1 1 1 15,0-4-3-15,2-8-2 0,-1-1-1 16,3-8-1-16,-2-1 0 0,4-4 3 0,-2-5 0 15,0-2 8-15,2-5 0 0,2-2 0 16,-2-5-3-16,4-4-1 0,5-4-1 16,-9 2-3-16,21-11-1 0,-6-2-1 0,1-3-3 15,8-3 1 1,-1-1 1-16,3 0-3 0,-2 2-6 0,2 0 6 0,-2 5-3 16,-3 1-2-16,3 3 0 0,-2 1-4 0,-2 6-1 15,1 2 6-15,-3 6 0 0,4 1 1 16,-4 5 0-16,2 3 1 0,-3 2 0 15,0 1-2-15,2 6 3 0,-5-5-1 16,0 0 1-16,0 0 1 0,-3 0-5 16,-1-2-7-16,-1-2-17 0,-1-3-17 0,1 0-20 15,-3-5-36-15,0 1-40 0,0-5-45 0,-4 0-34 16,-2-3-484-16,0 0 239 16,8-12 157-16</inkml:trace>
  <inkml:trace contextRef="#ctx0" brushRef="#br0" timeOffset="76674.3">26301 9624 82 0,'2'-4'159'0,"-2"4"-16"0,0 0-12 15,0 0-9-15,0 19-4 0,-2-5-13 16,2 2-9-16,-2 5-5 0,2 7-3 16,-2 4-6-16,2 0-9 0,-2 10-6 0,2 2-5 15,2 0-4-15,2 1-6 16,-2-1-5-16,4 4 0 0,2-7-6 0,0-5-5 15,0-1-4-15,2-4-2 0,-1-9 1 16,4-1-1-16,2-6-4 0,-3-3-2 0,6-6-1 16,-4-3-2-16,3-3-9 0,0-2 3 15,0-5-4-15,4-1 18 0,-2-1-4 16,-3-3-3-16,2 3-2 0,-3 1 1 0,-1 0-4 16,-3 1-5-16,2-1-1 0,-5 7-1 15,8-1 0-15,-8 2-3 0,2 5-2 16,3 1-1-16,-3 4 4 0,1-1-4 0,0 4 1 15,-3 1 5-15,2-1-5 0,2 1 1 16,-4 0-1-16,0 2 2 0,0-2-18 16,1-3-27-16,0 0-31 0,-3 0-33 0,0-5-48 15,1-2-472-15,-1 0 211 0,-6-4 140 16</inkml:trace>
  <inkml:trace contextRef="#ctx0" brushRef="#br0" timeOffset="76802.43">26636 9862 23 0,'0'0'13'0,"8"-8"-26"0,-2 7 5 16,5-2 2-16</inkml:trace>
  <inkml:trace contextRef="#ctx0" brushRef="#br0" timeOffset="77440.4">26943 9463 46 0,'2'-3'139'0,"-2"3"-19"0,0 0 8 16,2 16-9-16,0 1-5 0,-2 3-5 16,0 7-11-16,0 4-3 0,0 3-7 15,0 5-12-15,0 5-2 0,0 12-6 0,0-1-4 16,0-1-7-16,0 2-3 0,2-2-4 15,0-10-7-15,0-2-4 0,4-3-3 16,-1-2-5-16,1-9-1 0,1-1-3 0,1-6-2 16,3-2-8-16,-1-6-4 0,2-3-15 15,2-3-8-15,-2-3-3 0,3-4 0 16,0-1-6-16,0-3-2 0,1-4 0 0,2 2 2 16,-2-1-2-16,0 1 1 0,-2-2 7 15,-1 2-2-15,-1 1-12 0,-1-1 10 16,0 4 5-16,-1 0 5 0,-2 4-4 15,2 2 5-15,0 2 2 0,0 1-2 0,3 3 4 16,-2 0-4-16,2 1 4 0,1 2-1 16,1 0 6-16,2 0-3 0,-2-2 8 15,2-3-4-15,0 0 4 0,1 1 2 16,2-6-3-16,-2 0 1 0,4-3 3 0,-1-3 0 16,1 0 3-16,0-6 1 0,2 1 5 15,-3-3 1-15,-2 2 9 0,0-3 4 0,-5 3 9 16,2 2 10-16,-6-3 4 0,3 4 0 15,-4 1-2-15,-1 1-5 0,-2 2-3 16,1 2 1-16,-1 6 5 0,0 1 6 16,-2 8 3-16,-2 5-1 0,3 5 11 0,-3 0 1 15,-2 4-5-15,0 4 0 0,5 7-1 16,-5 2-3-16,0 2-8 0,2 1-7 16,-2 9 0-16,0 1-3 0,-2-2-7 0,2 0 1 15,-2 1-6-15,-3-1-5 0,0-4-1 16,-1 1-1-16,-2-2-4 0,-5-6-6 15,-2-1 4-15,-4-4-7 0,-3-5 2 0,-6-1-3 16,0-10-4-16,-3-3-9 0,-1-2-10 16,2-11-14-16,0 1-21 0,1-6-28 15,1-2-32-15,3-3-30 0,1-5-39 16,4-3-44-16,-2-6-618 0,5-8 284 0,-4-7 188 16</inkml:trace>
  <inkml:trace contextRef="#ctx0" brushRef="#br0" timeOffset="77683.47">27553 9890 33 0,'48'4'116'15,"-3"-2"9"-15,-8 2-6 0,-3-3-3 0,-4 2-5 16,-2 0-2-16,-5-1 2 0,-2-2 2 15,-2 3 0-15,-5-2-10 0,2 1-7 16,-4-2-2-16,-1 3-14 0,-3-2-9 0,-8-1-8 16,7 2-10-16,-7-2-28 0,0 0-38 15,0 0-58-15,0 0-78 0,0 0-334 0,0 0 165 16,0 0 108-16</inkml:trace>
  <inkml:trace contextRef="#ctx0" brushRef="#br0" timeOffset="78764.36">29195 10269 104 0,'-6'-13'174'16,"-6"0"-12"-16,-4 2-10 0,-6 1-11 15,-3 0-9-15,-5 6-8 16,-4 7-8-16,-5 0-12 0,-1 7-12 0,-7 5-3 0,7 4-11 16,0 2-6-16,5 4-13 0,12-3-2 15,2 3-6-15,7-4-6 0,4 2-4 16,8-6-2-16,4 0-2 0,5-1-8 0,8-1-3 15,1-3 3-15,6-5-3 0,1-4 0 16,1-3 5-16,6-6 1 0,3-2 2 0,1-7-1 16,6-10 4-16,11-16-5 0,-3 0-2 15,-1-6 2-15,-1-5-4 0,-5-3-4 16,1 1-4-16,-8-8-3 0,0 0 0 16,-5-5-5-16,-3 4-4 0,-9 12 1 0,-4 10 4 15,-3 4 4-15,-1 6-2 0,-5 6 1 16,-2 2-2-16,0 7-1 0,-4 5-3 15,-4 6 1-15,-1 8-5 0,-1 6 2 0,-3 4 1 16,0 11 1-16,1 4 0 0,2 8-1 16,2 0 2-16,-1 14 0 0,2 1 0 15,7 5-1-15,4 1 0 0,2-4-1 0,8 18 0 16,2-18-1-16,1-9-1 0,1-4 1 16,4-4-1-16,2-3 1 0,-3-9-1 15,2-5-1-15,0-2-3 0,-1-6 4 16,-3-1-2-16,2-8 2 0,-2-2-1 0,1-4-2 15,-2-4 2-15,2-7-2 0,-3 0-2 16,-2-4 1-16,-2 0-2 0,-3-2-2 16,-4 2-2-16,2 1 5 0,-6 4 0 0,0-1-1 15,-2 3 0-15,-2 4-1 0,-2 3 0 16,0 3 4-16,2 2-4 0,0 0 2 16,-11 15 1-16,6-2 1 0,3 4 0 15,2 2 2-15,0 3-5 0,2 3 3 16,5-1 1-16,0 2 0 0,3-1-1 0,3 2-1 15,4 0 4-15,2-5-2 0,1-1 0 16,4-4 2-16,-1-3 0 0,1-3-1 0,0-3-1 16,0-2 0-16,2-4 4 0,-3-4-7 15,5-1 4-15,-3-6-2 0,0-4 1 16,1-1 0-16,-1-3-2 0,-3-4 0 0,-6 2-1 16,-1 3-1-16,-2-2-1 0,0 1 2 15,-5 2-2-15,0 4 2 0,-2-3 0 16,4 1-2-16,-6 5-3 0,2 0 0 15,0-1 0-15,0 3-2 0,-1 3 1 0,3 1-1 16,1 2 3-16,-1 3-2 0,1 2 2 16,3 2 0-16,2 0 2 0,-4 1 0 0,2 2 1 15,3 3-6-15,-4-3 5 0,2 3-2 16,-3 0 5-16,-2 1-1 0,1-1 0 16,-2-2 1-16,-5 2 0 0,-2-1-2 15,-4 3 1-15,-8-2-1 0,0 2-6 16,-9-2-8-16,-3 0-22 0,-8-1-19 0,1-3-28 15,-9 0-35-15,0-3-44 0,-1-2-46 16,-1-4-533-16,6-3 251 0,-7-2 167 16</inkml:trace>
  <inkml:trace contextRef="#ctx0" brushRef="#br0" timeOffset="78951.2">29658 9616 96 0,'10'-6'121'0,"8"3"-18"0,1 1-26 16,2 2-38-16,2 0-33 0,5 2-48 0,2 1-94 16,-1 1 46-16,3-2 30 0</inkml:trace>
  <inkml:trace contextRef="#ctx0" brushRef="#br0" timeOffset="79199.05">30444 9547 81 0,'4'-1'166'0,"-4"1"-20"0,0 0-16 0,6 7 2 16,-6 1-2-16,-2 5-4 0,0 2-1 16,0 6-1-16,0 6-5 0,0 4 1 15,-1 5-5-15,3 3-5 0,0 4-12 16,3 8-6-16,-1 2-8 0,2 1-7 0,4 1-7 15,1-1-6-15,2-3-5 0,3 1-3 16,1-5-9-16,4-3-2 0,0-3-4 16,0-3-5-16,4-3-3 0,-3-9-4 0,0-1-24 15,4-4-31-15,-5-5-32 0,3-3-39 16,0-3-37-16,2-3-29 0,-5-4-511 16,0-3 229-16,-4-3 151 0</inkml:trace>
  <inkml:trace contextRef="#ctx0" brushRef="#br0" timeOffset="79366.57">30627 10024 18 0,'9'-6'103'0,"6"2"-10"16,2-2-13-16,1 5-4 0,2-1-14 15,6 2-25-15,-3 0-23 0,5 2-17 16,-4-1-18-16,2 3-17 0,-1 2-2 15,1 2-90-15</inkml:trace>
  <inkml:trace contextRef="#ctx0" brushRef="#br0" timeOffset="79663.95">31034 10076 237 0,'17'12'-3'0,"-2"-4"14"16,-3 2 18-16,4-1 6 0,-8 1 7 15,2-3 3-15,3 5 11 0,-2 0 1 16,1 3 3-16,1 0-3 0,2 0-5 0,-2 2 2 16,-1 0 1-16,1 2-6 0,-2-2-8 15,-1 2-3-15,-2-5 1 0,-1 1-6 16,-3-2 9-16,0-1 2 0,-2 0 6 15,-2-3 6-15,-2-2 15 0,0-1 5 0,2-6 4 16,-4 4 9-16,4-4 1 0,0 0-3 16,0 0-5-16,-6-19-7 0,8 7-9 0,2-1-10 15,4-4-2-15,3-4-8 0,4 2-4 16,-1 0-8-16,6 2-1 0,-1 0-7 16,2 1-4-16,0 3-1 0,3 1-1 0,-4 3-2 15,4 3-4-15,-5 1-3 0,2 5 2 16,-2 0-1-16,1 4-4 0,-4 3 3 15,1 1-3-15,-2-1-8 0,0 3-16 16,-3 1-18-16,-1-1-29 0,0 1-34 0,-1 1-35 16,-4-5-52-16,1-1-435 0,-3 0 211 15,0-4 139-15</inkml:trace>
  <inkml:trace contextRef="#ctx0" brushRef="#br0" timeOffset="79811.67">31337 9597 89 0,'-7'-13'92'0,"1"1"-14"16,4 5-18-16,4 1-24 0,0 2-20 15,4 2-22-15,-6 2-24 0,15 0-84 16,-2 0 38-16,2 4 26 0</inkml:trace>
  <inkml:trace contextRef="#ctx0" brushRef="#br0" timeOffset="81101.85">31629 9582 27 0,'6'2'58'15,"2"0"11"-15,-1 4 7 0,-1 1 6 0,1 4 4 16,-1 5-2-16,3 1 15 0,-1 3-2 16,0 7 6-16,3 4-2 0,2 3-1 0,-1 0-4 15,3 10-3-15,0 2-7 0,0 0-11 16,-1 1-7-16,0 1-4 0,-4 1-5 16,-2-3-5-16,-2-8-5 0,4-4-5 15,-6-5-5-15,2-2-1 0,-4-4-2 16,2-5 0-16,-2-2-1 0,-4-7-2 0,0-3-3 15,0-2-2-15,2-4 5 0,0 0-1 16,0 0-2-16,-6-20-7 0,10 3-1 16,0 3-3-16,4-1-2 0,3-6-1 0,2 1-4 15,4 1-3-15,3 0-4 16,0 4 1-16,1 3-2 0,3 2-1 0,-2-1 0 16,2 6 1-16,-1 3-1 0,-1 1 0 15,-2 1-5-15,0 3 8 0,-2 5-3 0,2 1-1 16,-3 4 3-16,-7 3 2 0,-1-1-1 15,-5 2 1-15,-4 0 0 0,-7 0 2 16,-3 3-4-16,-5-2-2 0,-4-2 2 0,-2 1-1 16,2-3-2-16,0-3-3 0,2-2-13 15,4 2-28-15,-2-7-34 0,7 0-21 16,4-4-9-16,4 0-5 0,0 0-1 0,0 0-3 16,21-11-1-16,-4 3 3 0,2-1 9 15,5-5 7-15,4-1 11 0,0-1 8 16,2 0 14-16,-1 1 13 0,-1 1 16 15,-3 3 18-15,-3-1 17 0,-4 3 12 0,0 1 13 16,-4 1 1-16,1-1 1 0,0 2-3 16,-6 2 0-16,1 4-1 0,-10 0 2 15,13 4-1-15,-6 2-1 0,-3 2-6 0,0-1 2 16,0 5-1-16,0-1 2 0,-2 2-5 16,2 1 0-16,0-1 1 0,1-1-3 15,-3-2 2-15,3 2 0 0,-1-2-1 16,0-1 3-16,0 1 2 0,2-3-2 0,3-1-3 15,-1-1 1-15,3 1-3 0,-2-5 2 16,-1 0 0-16,2 4-4 0,-2-4-5 16,2 1-1-16,-2 0-1 0,0 2-1 0,1-2-5 15,-1 0 7-15,-2 1-2 0,3 1 4 16,2 0-5-16,-1 0 13 0,0 2-8 16,4-3-4-16,0 1 2 0,3 0-1 0,0-2 5 15,4-2 3-15,1-4-5 0,0-2 0 16,6-3 3-16,2-4 7 0,-1-5 0 15,-1-3 0-15,4-5 3 0,-5-4 0 16,1-1 3-16,-5-2-11 0,-4-3 0 0,-2 4-3 16,-5 1 3-16,2 0 1 0,-6 6 7 15,0 5-9-15,-1-1-1 0,-3 4-3 16,3 4 0-16,-3 1-1 0,-4 5-1 0,2 3 0 16,-2 4-1-16,0 0 1 0,0 0-2 15,-20 19 2-15,14-4 1 0,-2 2 0 16,0 6-3-16,-1 0-3 0,0 1-7 15,1 1-2-15,0 0-3 0,-1-2-1 0,3-2 5 16,-1-4 0-16,1-1 7 0,2-3-3 16,-3 0 0-16,5-3 0 0,-2-4 0 0,2-1 3 15,2-1-11-15,0-4 4 16,0 0-4-16,0 0 1 0,28-9-10 0,-16 5 5 16,3-2 3-16,-1 0-2 0,2 2 4 15,-2 0-4-15,-1 3 5 0,0-1-3 0,0 2 9 16,-1 0-3-16,-1 3 2 0,2 3 5 15,-3 0-3-15,0 2 0 0,-1 1-2 16,0 2 1-16,1-1 2 0,-1 4-6 16,-1-3 5-16,3-2 3 0,-5 3 4 0,5 0-2 15,-3-3 3-15,4-2 4 0,0 1-2 16,-2-2 2-16,0-2-1 0,3-1-2 16,-2-1-3-16,4 0 3 0,-5 0-1 15,3-4 1-15,0 2-2 0,-3 0 3 0,1-2-1 16,0 2 2-16,-3-2 5 0,-8 2-10 15,15-2-2-15,-7 2 4 0,-8 0-3 16,13 2-4-16,-11 2 3 0,3 2 4 0,-1 0 1 16,0 1-2-16,0 3 0 0,-4-1 3 15,4 1-5-15,-4-1-2 0,4 1 1 0,-2-2 4 16,2-1-6-16,-1 1 2 16,-1-2 2-16,5-1 15 0,-7 0-2 0,4-2-1 15,0 0 1-15,-4-3 4 0,12-2-4 16,-12 2-3-16,15-1-4 0,-6-2 4 15,0 0-4-15,-1-2-4 0,0 3 6 0,2 0-3 16,0-1-5-16,-2 0-2 0,2 0 4 16,-1 3-2-16,1 3 2 0,-1-1-2 15,-1 2 5-15,3-1-5 0,-3 1 3 16,0 1-1-16,2 1-1 0,-4 0-5 0,2-1 8 16,-4 1-11-16,2 0-21 0,1 0-24 15,-3-1-41-15,1-3-42 0,-5-2-345 16,0 0 163-16,0 0 107 0</inkml:trace>
  <inkml:trace contextRef="#ctx0" brushRef="#br0" timeOffset="86615.66">28327 12468 16 0,'4'-6'168'0,"-2"-1"-12"0,2 3-8 16,-2 0-5-16,-2 4-4 0,2-8-5 16,-2 8-11-16,0 0-10 0,-6-3-11 0,6 3-10 15,-19 3-11-15,4 1-4 0,-8 4-6 16,-3-1-6-16,-7 3-3 0,-5 1-7 15,-2-1-7-15,-11 5-3 0,0-1 0 16,-4-1-5-16,-2 0-2 0,-18 2-5 0,10-3 0 16,13 0 2-16,-2-4-2 0,9-2 2 15,6-1-1-15,1 1 6 0,8-5 0 0,2 1-1 16,1 3-5-16,7-3-1 0,2 1-7 16,0-2-2-16,2 1-4 0,5 2-4 15,-1 2 4-15,1 1-1 0,4 5 3 16,3 1 3-16,0 4 7 0,2 4 8 0,0 6-2 15,2 3 6-15,-2 9-1 0,2 2 3 16,2 5 0-16,0 6-2 0,2 5-4 16,-2-2 2-16,2 0-4 0,-1 0-4 0,-1 0-1 15,0-1-3-15,0-1-3 0,0-7 0 16,0-4-4-16,-2 2-1 0,0-6-1 16,3-6-4-16,-1-4-2 0,0-1-1 0,0-2-2 15,0-2-2-15,4-4 5 0,1-4-1 16,3-3-1-16,3-4-7 0,4-1 4 15,2-3-2-15,4-2-5 0,2-2 3 16,5 0 2-16,4-2-3 0,2-2-1 0,3 0 0 16,0-2-1-16,1 3-1 0,0-1 1 15,1-2-4-15,-3 2 4 0,-6-1-6 16,2 1-5-16,-3 2-7 0,1-2-8 16,-4 0-9-16,-1 1-17 0,-3 0-19 0,-4 0-16 15,0 2-20-15,-1-2-19 0,-3 1-26 16,0 1-38-16,-6-4-36 0,-2-1-559 0,1 4 266 15,-6-9 176-15</inkml:trace>
  <inkml:trace contextRef="#ctx0" brushRef="#br0" timeOffset="86818.36">27374 13230 13 0,'7'-8'123'0,"1"1"-10"0,7-3-3 16,4 1-15-16,4-1-17 0,3-1-2 16,5 1-8-16,3 0-8 0,-4 2-7 0,2 5-6 15,-3-2-17-15,3 3-33 0,-2-2-31 16,-3 4-35-16,-1 0-190 0,-3 1 88 16,0 2 58-16</inkml:trace>
  <inkml:trace contextRef="#ctx0" brushRef="#br0" timeOffset="87631.26">28183 13158 69 0,'34'-5'137'0,"1"7"-10"16,-3 2-7-16,-2 2-8 0,-1 1-8 0,3 5-13 15,-2 1-7-15,-3 5-4 0,-1 1 5 16,-7 4-14-16,-2 2-3 0,-6-3-9 0,-5 3 3 15,-4-1 5-15,-2-2 5 16,-4 0-3-16,-3 0 5 0,-1-4 3 0,-2 2 4 16,1-5-3-16,0-2-2 0,1-1-5 15,2-3-3-15,0-5-8 0,2-2-8 0,4-2-4 16,0 0-5-16,10-19-8 0,0 8-4 16,7-9-1-16,2-1-4 0,2-5-5 15,5 1-2-15,-2 1-4 0,-2 4 0 16,2 1-3-16,-5 2-3 0,-5 4-1 0,0 3-2 15,-2 2 1-15,-2 7 1 0,-3 2 1 16,1 3 1-16,-1 2 0 0,-1 3-2 16,1 3 1-16,-1 3-2 0,0-3-2 0,4 3 0 15,2-2 2-15,0 2 0 0,2-1 0 16,4 0-2-16,1-3 1 0,2-3 0 16,2-1-2-16,3-1-4 0,-1-5-5 15,1-1-12-15,4-1-2 0,-4-3-3 0,2-4 2 16,3-1 0-16,-1-5 0 0,0 0-2 15,-3-2 3-15,-1-1 2 0,0-2 1 16,-8 1 1-16,1 1 2 0,-1 0 5 16,-4 4 10-16,-2 1 8 0,0 1 4 15,-2 1 0-15,-2 3 0 0,1 5 1 0,-3 4 10 16,1 4 11-16,-1 3 6 0,1 6 6 0,-1 8 1 16,-2 2-4-16,0 3 7 0,0 7-2 15,2 4-2-15,0 2-5 0,-4-1-2 16,2 5-6-16,0-2 2 0,0 7-7 15,0-7-1-15,0-1-2 0,-2-4-6 0,0-5 4 16,0-6-6-16,1 0 0 0,-1-8-2 16,-2 1 2-16,0-11 1 0,2-2-3 15,-4-4-2-15,2-3-4 0,0 0 1 16,-7-25-5-16,3 7 0 0,2-7-2 0,2-6-1 16,-2-12-3-16,0 0 0 0,4-12-4 15,4-1 1-15,3 3-1 0,2 1-1 16,3 5-1-16,5 3 1 0,5 4 0 0,1 5-1 15,7 5 1-15,-2 4 0 0,-3 9 1 16,-4 3 0-16,3 7-2 0,-7 1 5 16,-1 4-3-16,0 4 2 0,-4 1 1 0,-5 5 6 15,-5 0 2-15,-6 1-4 0,0 5 2 16,-9-1 2-16,-3 2-5 0,-8 0 3 16,-5 3-3-16,-5-2 4 0,0-3-5 15,1 1-12-15,-1-3-17 0,2-2-30 0,3-1-32 16,6-2-27-16,2-4-42 0,6-2-44 15,2-1-32-15,5-5-566 0,0 0 272 16,4-6 179-16</inkml:trace>
  <inkml:trace contextRef="#ctx0" brushRef="#br0" timeOffset="87939.36">29821 13295 134 0,'15'2'171'0,"2"-4"-13"15,2 0-10-15,0-4-11 0,4-2-10 16,1-1-6-16,1-3-12 0,1-3-5 0,-1-1-7 16,0-3-7-16,-4 0-11 0,3-4-4 15,-6 3 2-15,-2 1 3 0,-4-2-3 16,-3 4 0-16,-1 0-1 0,-4 3-3 0,-4 1-3 16,-2 4-3-16,-2 0-6 0,-4 4-3 15,-5 5-3-15,0 2 2 0,-2 6-6 16,-1 5-2-16,-2 0-3 0,4 7-3 0,1 0-5 15,0 1 0-15,5 1-6 0,-1 2-2 16,5 1-1-16,4-4-6 0,0 0-2 16,6 2-16-16,1-2-25 0,3-2-32 15,3-2-34-15,4-2-29 0,0-3-43 0,6-4-43 16,-1-2-531-16,3-4 249 0,-2-2 164 16</inkml:trace>
  <inkml:trace contextRef="#ctx0" brushRef="#br0" timeOffset="89464.54">30564 13159 52 0,'0'0'177'16,"-6"-6"-1"-16,6 6-4 0,0 0-8 0,-21 11-11 15,12 0-6-15,-1 0-9 0,1 3-11 16,0 2-10-16,3 2-8 0,4 1-9 16,-2 0-11-16,4-2-8 0,2 2-5 15,4 0-7-15,2 0-5 0,2-4-5 0,2 1-9 16,3-7 0-16,2 1-8 0,0-4 0 15,3-5-10-15,2-2 1 0,1-1-4 16,3-8-3-16,6-3-4 0,-1-5-1 0,7-7-2 16,9-16-1-16,-5-5-6 0,-4-5 1 15,-2-5-2-15,-4-2-4 0,-13 6 1 16,-5 5-9-16,-2 1 8 0,-4 7 17 16,-4 5 14-16,0 7 10 0,0 1 0 0,-1 6-4 15,-3 6-4-15,-3 3-3 0,1 10-1 16,2 1 1-16,0 0 3 0,-12 26-2 15,6-2-6-15,0 2 1 0,0 9-5 0,0 3-1 16,0 4-4-16,2 2-3 0,0 3-10 16,0-3-11-16,2-2-18 0,-1-4-26 15,-1-1-29-15,2-8-31 0,0 0-13 16,0-4-5-16,0-4-6 0,-3-4-2 16,3-2-4-16,-2-6-7 0,0-1 7 0,2-5 10 15,2-3 13-15,0 0 10 0,0 0 12 16,0 0 14-16,0-24-1 0,4 17 15 15,4-5 5-15,3 1 7 0,4 1 9 16,3-3 5-16,6 2 7 0,2 1 6 0,5-3 8 16,3 1-1-16,4-1 9 0,7 0 11 15,1 0 12-15,3 0 6 0,-1 1 5 0,-1-1 4 16,-3-1 1-16,-5 3 6 0,-3-1 8 16,-6 3 20-16,-5-1 14 0,-2 0 7 15,-6 3-1-15,-5-1-8 0,-2 3 0 0,-8 0-2 16,-2 2-1-16,0 3-1 0,-20-2-1 15,3 4-6-15,0 4-6 0,-6 1-6 16,-3 3-4-16,4 1-5 0,-2 3-5 16,-3 1-4-16,1 2-1 0,8-3-1 0,-2-1-7 15,5-1-3-15,3-1-2 0,3 0 1 16,5-3-3-16,2 0 1 0,4-3-5 16,2-1-1-16,5-3 0 0,3-1 0 0,1-1-4 15,4-3-3-15,0 2 0 0,2-4-2 16,0 3-3-16,-2-3 0 0,2 2-2 15,-4 1 1-15,-3-2-2 0,1 4-2 16,-2-4-1-16,-1 5 1 0,-1 3-1 0,1-1 2 16,-1 1-1-16,2 3 1 0,-1 2 1 15,0-3 1-15,2 3-3 0,0 1 3 16,2-1 2-16,4 0-2 0,-1-3-1 0,1 1 0 16,6-2 4-16,-3 0-8 0,2-4-5 15,0-2-4-15,7-2 1 0,-2-4 1 16,5-1 2-16,-1-4 2 0,0-5-2 0,2-4 4 15,2-7-4-15,-5-2 4 0,2-3 1 16,3-17-2-16,-2-2 2 0,-5-2 1 16,-8 8 5-16,-6 8 11 0,-5 6 12 15,-4 7 11-15,4 5 5 0,-6-2 1 0,2 5-4 16,-4 5-6-16,-2 5-1 0,0 7 2 16,0 1-2-16,0 0 1 0,-8 23-3 15,4-3 2-15,-3 3-7 0,2 4-1 16,3 3-2-16,-2 7-2 0,0 1 0 0,2-1 1 15,0 1-7-15,-2-1-2 0,4-7 0 16,-2-1-3-16,0-2-6 0,0-7 0 0,-1-1 4 16,3-3 2-16,-2-5-5 0,0-2-7 15,0-4-2-15,2-5-9 0,0 0-4 16,0 0-10-16,9-19-8 0,-3 5-7 16,2-1-7-16,4-2 3 0,2 2 2 0,-6-1 7 15,7 1 3-15,-3 4 2 0,-1 0-1 16,2 3 6-16,-1 2 4 0,0 2 1 15,-4 2 2-15,2 2 3 0,0 4-2 16,-1 0 5-16,4 2 2 0,-2 1 1 0,-1 1-1 16,2 1 3-16,4 1 3 0,0-2 3 15,2 1 0-15,-2-3 1 0,3 0-2 16,3-3 0-16,-2 1-2 0,4-4 0 0,-1-2-2 16,3 2 1-16,0-5-1 0,0 1 1 15,0-4 1-15,-5 0 3 0,1 3 1 16,-6-1-1-16,1 2 5 0,-2-1 0 15,0 0 5-15,-5 4-1 0,-3 1 2 0,-7 0 4 16,11 4 1-16,-9-1 1 0,0 3 0 16,-2 0-2-16,2 3 0 0,-2-1-2 0,-2 2 1 15,2-1-2-15,0-2 0 16,2 3 0-16,-2-2-2 0,0-2 2 0,0 0 1 16,2-1 0-16,0-2 0 0,-2-3-2 15,8 3 3-15,-8-3-4 0,16-6-1 0,-6 2 1 16,2-3-1-16,3-1-1 0,0-2-2 15,2 1 1-15,1-3 1 0,0 3-1 16,1-1 2-16,-4 3-4 0,2-1-1 16,-3 2 0-16,2 0 0 0,-4 3 0 0,-1 1-2 15,0 2 2-15,-1 4 2 0,-2-3 2 16,1 5 1-16,-3 0-1 0,2 2 2 16,-1-1-1-16,-2 3 5 0,1-2-6 15,-2-3 0-15,0 3 0 0,0 0 1 0,0-3 1 16,3 3 0-16,-3-2 0 0,3-5 1 15,1 5-2-15,0-5-1 0,3 4 2 16,-3-4 2-16,3 2-6 0,0-1 2 16,-1 1-2-16,0 0-1 0,2 0-2 0,-2 1 4 15,0 2-2-15,1-2 0 0,0-1-1 0,0 3-5 16,-3-1-28-16,0-3-41 0,2 3-47 16,0-4-51-16,-4-1-60 0,-6 0-536 15,14-1 261-15,-5-4 173 0</inkml:trace>
  <inkml:trace contextRef="#ctx0" brushRef="#br0" timeOffset="89571.7">33388 12866 81 0,'-6'-15'150'0,"1"0"-16"0,1 1-17 0,-1 1-42 16,1 1-56-16,0-1-215 0,-2-2 66 16,-2 2 45-16</inkml:trace>
  <inkml:trace contextRef="#ctx0" brushRef="#br0" timeOffset="90442.42">26654 13670 224 0,'-12'0'216'0,"0"2"-13"16,0 0-12-16,2 0-11 0,0-2-16 16,1 1-14-16,0-1-14 0,9 0-18 15,-12 0-5-15,12 0-13 0,0 0-5 16,0 0-7-16,12-11-7 0,6 6-9 0,4-5-6 15,10-1-7-15,9-1-4 0,5-2-6 16,3-3-6-16,4 4-3 0,-2-2-6 16,0 4-10-16,-5-3-13 0,-5 3-24 15,-6 1-30-15,-1 1-29 0,-8-1-42 0,-4 3-46 16,-6-3-39-16,-4 2-451 0,-5-1 221 16,-5 1 146-16</inkml:trace>
  <inkml:trace contextRef="#ctx0" brushRef="#br0" timeOffset="90675.85">26695 13318 145 0,'-4'-2'153'0,"4"2"-3"0,0 0-3 15,0 0 6-15,38-2-7 0,-6 4-1 16,10 0 2-16,13 3-3 0,4 5-1 0,3-3-11 16,11 8-9-16,-11 1-10 15,-13-1-1-15,-7 1-4 0,-11 1 0 0,-3 1-7 16,-9 3 0-16,-8 0-6 0,-11 0-11 15,-9 4-7-15,-8 2-10 0,-7 4-8 0,-10 1-6 16,-17 8-12-16,-1-2-23 0,-3-4-34 16,7-8-40-16,10-2-60 0,1-2-48 15,4-5-83-15,3-3-524 0,-2-3 262 16,8-1 173-16</inkml:trace>
  <inkml:trace contextRef="#ctx0" brushRef="#br0" timeOffset="91157.21">26305 15726 113 0,'-12'5'213'0,"3"-1"-15"16,3 4-6-16,6-4-2 16,2 1-3-16,5 1-6 0,5-1-8 0,8 3-12 15,6-6-7-15,17 2-8 0,3-4-14 16,18 0-11-16,27-4-8 0,4 2-9 0,7-4-8 16,-5-1-12-16,1-1-4 0,-7 1-9 15,-6-3-7-15,-20 3-9 0,-12 3-3 16,-13-2-6-16,-4 0-9 0,-6 4-22 15,-5-7-44-15,-1 1-34 0,-10 1-32 0,-4-3-35 16,-1 1-26-16,-6-1-34 0,-3 3-32 16,-7-10-490-16,-2 4 242 0,-1-3 160 15</inkml:trace>
  <inkml:trace contextRef="#ctx0" brushRef="#br0" timeOffset="91387.92">27173 15320 9 0,'-14'-15'118'0,"0"3"6"15,6 2-6-15,0 6-4 0,6-2-1 16,2 1 7-16,0 5 2 0,14 0-2 0,6 3-2 15,5 2-3-15,9 5-3 0,6-1-5 16,9 12-4-16,19 0-5 0,-5 7-6 16,0 5-1-16,-7 3-3 0,-3 4-7 15,-13-9 6-15,-11 3 0 0,-5 2 1 0,-6 0-1 16,-9 1 0-16,-6-9-4 0,-11 8-6 16,-4-1-7-16,-9 2-7 0,-7-3-7 15,-16 9-5-15,-7-6-7 0,5-9-4 16,1-4-11-16,3-3-20 0,2-2-29 0,6-5-46 15,2-3-60-15,11-5-54 0,2-3-680 16,8 0 292-16,5-6 193 0</inkml:trace>
  <inkml:trace contextRef="#ctx0" brushRef="#br0" timeOffset="91969.48">28553 15172 211 0,'2'-1'227'16,"-2"1"-1"-16,0 0-10 0,-14 20-13 15,5-3-13-15,-2 4-13 0,1 5-18 16,-1 2-13-16,1 7-17 0,-3 1-16 0,0 8-7 16,3 1-9-16,-5 1-9 0,4 2-9 15,1-12-7-15,1 0-10 0,-1-5-4 16,4-5-6-16,-1-3-2 0,3-2-4 15,-3-5-4-15,1-9-8 0,2-3-9 0,-2-6 1 16,6 2-4-16,-16-19-3 0,10 1-2 16,-2-6-9-16,4-2-7 0,-2-10-6 15,1 1-4-15,3 5-1 0,0-1 1 16,0 2-1-16,2 4-3 0,-2 6-1 0,4 3-1 16,0 4 2-16,2 5 1 0,5 4 3 15,1 3-1-15,5 4 6 0,6 5-2 0,0 3 1 16,9 6 2-16,4-5 0 0,0 2 1 15,2 0 0-15,9-1 2 0,-8-3-2 16,5-5 2-16,-1-2-1 0,-3-7 1 16,2 0 0-16,0-7-1 0,-3-5 0 0,3-4 2 15,-5-5 1-15,-3-5-2 0,-2-3 0 16,-3-5-3-16,-3-1 3 0,-4-5-4 16,0-1 5-16,-6-1-5 0,2 5 7 0,-6 3 6 15,1 6 5-15,-3-2 4 0,0 11 1 16,-1 0-5-16,-2 6-5 0,-3 5 5 15,-2 8-2-15,0 3 5 0,0 0-7 0,-9 21 4 16,4 0 0-16,-3 9 2 0,2 5-4 16,-5 12 2-16,3 1-1 0,2 4 0 15,-1 4-2-15,3-2 0 0,-1 4 1 16,5-1-11-16,-2-6-16 0,4-3-29 0,-2-7-34 16,5 2-39-16,8 2-40 0,-3-11-57 15,5-1-596-15,4-8 276 0,4-3 181 16</inkml:trace>
  <inkml:trace contextRef="#ctx0" brushRef="#br0" timeOffset="92365.88">29809 15586 138 0,'-9'-23'211'0,"-4"7"-5"0,1 2-10 16,-8-1-11-16,2 5-18 0,-6 1-9 15,1 1-16-15,-3 4-16 0,1 3-11 16,-3 4-11-16,4 3-8 0,0 4-10 0,-2 7-9 15,3 0-6-15,2 4-8 0,6 0-5 16,3 0-9-16,1 0-3 0,2 4-2 16,5-8-5-16,4-1-7 0,0 2 2 0,4-1-7 15,1-4 0-15,1-5-6 0,5 2 0 16,-1-7-1-16,3-1-3 0,0-2-1 16,1-2-2-16,1-1-3 0,0-5-3 15,2 0-1-15,-3-1-3 0,2-5 0 0,0 4-3 16,-3-1 2-16,0 0-1 0,-2 3 0 15,-3 1-2-15,0 0-3 0,-2 2 0 16,2 4 0-16,-2 1-2 0,-6 0 2 16,10 6 1-16,-6 1 3 0,0 3-4 0,-1 0 4 15,1 4-2-15,0 1 1 0,3 1-2 16,-3 1 4-16,2-2-1 0,-2 4 0 16,5-5-7-16,-1 6-17 0,1-7-20 0,0 3-23 15,-1-2-20-15,4 0-29 0,1-2-37 16,0 0-46-16,0-3-462 0,1-2 224 15,1-1 149-15</inkml:trace>
  <inkml:trace contextRef="#ctx0" brushRef="#br0" timeOffset="92986.76">30198 15558 170 0,'0'-8'165'15,"0"1"-14"-15,5 3-15 0,3 2-16 0,-8 2-10 16,17 4-9-16,-5 2-10 0,1-1-12 16,0 6-4-16,-3 1-10 0,-2 1-2 15,2 1-7-15,-4 2-6 0,0 0-7 16,-4-1-1-16,-2 1-1 0,0-2 4 0,0-2-3 16,0-1 1-16,-2-1 1 0,2 0 4 15,0-3 2-15,0-1-1 0,2-2-10 16,-2-4-1-16,0 0-6 0,0 0-5 15,17-8 0-15,-9-1-8 0,1-1 2 0,2-3-2 16,-1 1-4-16,2-4-2 0,0 1 3 16,-4 2 0-16,2 1 2 0,-1-1 3 15,0 4 0-15,-5-1 2 0,2 2-4 16,-2 3-3-16,0 3 2 0,-4 2 1 0,0 0 5 16,0 0 1-16,7 15 2 0,-5-5 3 15,-2 2-2-15,4 1 2 0,-2 2-2 16,2 1-1-16,3 0-4 0,-1-2 3 0,3 1-3 15,-1-2-2-15,2 1 1 0,4-1-4 16,-2-3 1-16,3 1-2 0,0-5-3 16,0 1-2-16,-1-4-3 0,4 0 1 15,-4-3 0-15,1 0 0 0,2-6-3 0,0 3 1 16,-3-5-2-16,4-2-1 0,-6 3-1 16,1-6 1-16,0-1 1 0,-3 1-2 15,-1-1-1-15,-1 1 1 0,-2 0 2 16,3 3 0-16,-4-1 0 0,1 4 4 0,-2-1 0 15,0-1-1-15,-2 7-1 0,-2 2 3 16,0 0-1-16,0 0 3 0,0 0-1 16,0 0 1-16,4 20-1 0,-2-8-3 15,0-2 4-15,0 0-3 0,3 4-1 0,-1-1 0 16,3 1-1-16,-1 1 0 0,2-2-11 16,-1 0-19-16,1-3-29 0,0 1-26 15,3-5-32-15,-2 2-35 0,1-7-36 0,0 2-33 16,-10-3-540-16,18-8 256 0,-12 1 169 15</inkml:trace>
  <inkml:trace contextRef="#ctx0" brushRef="#br0" timeOffset="93229.01">30583 15095 77 0,'-10'-6'143'15,"4"-1"-20"-15,-1 4 1 0,3 3-6 0,4 0-6 16,0 0-8-16,0 0-4 0,0 0-9 15,0 0-5-15,17 10-9 0,-13-6-2 16,0-2-2-16,2 2 11 0,-6-4 7 0,6 2 13 16,-6-2 7-16,0 0-9 0,0 0-10 15,8-8-8-15,-11 1-11 0,3 7-10 16,-11-14-8-16,3 10-6 0,-2-5-15 16,-3 5-23-16,-2-5-32 0,2 4-42 0,3 1-60 15,-1 3-74-15,2-1-433 0,-1-2 214 16,2 4 141-16</inkml:trace>
  <inkml:trace contextRef="#ctx0" brushRef="#br0" timeOffset="94100.47">30894 15495 21 0,'2'-9'102'16,"-2"9"-8"-16,6-2-12 0,-6 2-6 15,0 0-6-15,22 7 1 0,-16-1-5 0,3-1-5 16,-1 9-4-16,1-4-5 0,-3 1 0 15,1 4-9-15,1 1-5 0,-2 0 0 16,0-2-4-16,0 0-5 0,2 1-6 16,-4-2-1-16,2 1 2 0,-2-6-2 0,0 1 9 15,0 1 16-15,1-4 9 0,-3-2 9 16,2 0-8-16,-4-4 1 0,0 0-3 16,13-4 3-16,-7 0-6 0,1-4-6 0,1 0-2 15,2-2-4-15,-1-2-4 0,2 3-3 16,1-4-8-16,1 1 1 0,-2 2-1 15,1-1-6-15,3 1-1 0,-2 1-3 16,2 5-2-16,-1-4-1 0,2 3 1 0,-2 5-3 16,-1 0-3-16,4 5-1 0,-2-3 4 15,-1 6-3-15,2 3 1 0,-2 3 1 16,1 0-4-16,-2 5 2 0,-1-2 2 16,1 0 2-16,-3-1-6 0,2 1-2 0,-4-5 5 15,-2 0-2-15,2-3 0 0,-2 3 9 16,1-5 10-16,0-1 11 0,-1 1 1 15,-2-5-3-15,2 1-5 0,1 0-3 0,-7-3-1 16,12-8-6-16,-3 3-2 0,0-1 0 16,3-2-3-16,0-1-2 0,2 0-3 15,-2-1 0-15,3 2-1 0,-2-1 0 16,2 1-5-16,-5 1 2 0,2 2-2 0,2 0-2 16,-4-1 2-16,0 4-1 0,1 1-4 15,0 2 1-15,0 1 1 0,-1 1 0 16,2 2 2-16,2 0-1 0,-2 1 1 0,3 2-2 15,2-2 1-15,2 1 2 0,0-3-1 16,0 2 2-16,2-2-1 0,0 0 0 16,0-1 1-16,3-3-4 0,-1 0 7 0,0-3-5 15,-1-1 0-15,3-2-1 0,-3 0 2 16,-2-2 1-16,2 1-1 0,-6-1-3 16,-1-3 3-16,0 3-3 0,-4 1 3 15,1 0 1-15,-4 1 2 0,1-2-1 0,0 2 0 16,-1 3-2-16,-2 3-1 0,-6 0 4 15,7 9 1-15,-5-6 1 0,2 8 0 16,-2-3 2-16,2 6 1 0,1 1-2 16,1 2 0-16,1-3-3 0,1 7 2 0,0-4 0 15,3 2 0-15,0 0-1 0,-3-6 3 16,2 0-7-16,1 3-14 0,0-7-27 16,2 3-28-16,-1-6-31 0,0 1-31 15,4-4-27-15,-6 0-25 0,3-6-471 0,0 0 221 16,-1-4 147-16</inkml:trace>
  <inkml:trace contextRef="#ctx0" brushRef="#br0" timeOffset="94346.58">32181 15318 90 0,'0'0'100'16,"0"0"-6"-16,0 0-1 0,0 0-7 15,0 0 4-15,0 0 2 0,0 0-2 16,0 0 0-16,0 0 0 0,13-10-3 0,-9 7-10 16,-1 0-8-16,-1-4-7 0,-2 1-5 15,0-1-6-15,0-4-3 0,-2 1-10 16,-3 1-7-16,3 0-4 0,-5 0-19 0,5 2-25 16,-4-4-25-16,2 4-25 0,0 0-36 15,-1 1-319-15,1 3 143 0,4 3 95 16</inkml:trace>
  <inkml:trace contextRef="#ctx0" brushRef="#br0" timeOffset="95569.54">32742 15436 31 0,'0'12'87'0,"-2"-5"2"16,-2 6-1-16,-2 3-6 0,0-1-2 15,-4 6-3-15,4 0 0 0,0 1-5 16,2 1-12-16,-2 0-1 0,3 4 1 0,6-2-5 16,-1 1-2-16,2 3-5 0,2-2-3 15,2-2 1-15,6 5-9 0,-4-4-1 16,2 4 3-16,-1-4-5 0,-2-5 0 15,-1 1-1-15,-2 2-4 0,1-2 2 0,-3-7-3 16,0 5 0-16,-2-3-2 0,-4-1 2 16,0 1 0-16,-2-3 8 0,-2-2-1 15,-3 1 2-15,-1-5-2 0,-6-1 6 16,0-1 0-16,-2-4 0 0,-2-2 8 0,3-2 1 16,-3-1 3-16,2 0-1 0,0-4-8 15,4-1-6-15,3-5 0 0,3 1-8 16,3-1-3-16,3 0-9 0,7-2-19 0,1-1-23 15,7-3-22-15,1 0-27 0,6 2-18 16,3-4-16-16,2 2-8 0,0 1-5 16,5 0-5-16,2 0 8 0,2 2 12 15,4-3 13-15,-4 3 7 0,0-1 19 0,0 0 22 16,-5 0 26-16,-1 0 20 0,-2-3 17 16,-8 5 19-16,-1-2 11 0,-6 2 14 15,-5 0 0-15,-2 2 4 0,-6-4 4 16,-4 4 4-16,-5 4 0 0,-4-2-1 0,-1 4-5 15,-4 0-1-15,2 2-6 0,1 3-4 16,-3 0-5-16,4 6-6 0,0 1-5 16,0 2-3-16,3 1-4 0,0 4-3 0,3 0-2 15,1-1-4-15,5 3 0 0,0-6-3 16,4 2-4-16,0 3 3 0,2-5-4 16,0 0 3-16,4-1-5 0,1-1-3 15,1-2-3-15,1 2 4 0,-1-2-2 16,1-3-5-16,-3 5 1 0,2-4-4 0,-2 2 2 15,2 0-2-15,0 1-1 0,0 1-1 16,-2 0 0-16,5 3 1 0,0 3 1 16,1-5-2-16,-1 3-3 0,1 1 5 0,4-5-2 15,-2 1 0 1,3-2-4-16,0-1 3 0,-2-4-1 0,2-3 1 0,-2 0 0 16,1-6-4-16,0-1 3 0,-2-2 0 15,-1-7 1-15,2 0-4 0,-4-2 3 0,-1 0-4 16,0-2 2-16,-2-3 1 0,2 5-2 15,-4-1 2-15,0 3-1 0,-2 4 0 16,0 2-5-16,1 5-1 0,-3-1 2 0,0 5 2 16,-2 4 4-16,0 0-3 0,0 0-1 15,0 21 3-15,0-8 3 0,-2 1-4 16,0 6 5-16,-3 2-3 0,1-6 0 16,0 9 1-16,0-1-1 0,0-6 3 0,0 2 0 15,2 0-1-15,-2-6 2 0,-2-1-1 16,4-1 5-16,0-3-1 0,0-2-1 15,2-2-1-15,0-1 2 0,0-4-6 0,0 0 0 16,0 0-4-16,16-9-7 0,-12 2-2 16,4 1-2-16,-2 0 1 0,1 1-4 15,-1 1 3-15,0-2 0 0,1 3-2 16,-1 1 3-16,1 0-1 0,-7 2 1 0,12 4 4 16,-6-1 0-16,3 3 0 0,-2-2 5 15,-1 4-5-15,0 1 7 0,0-2-4 16,3 2 2-16,-3-2 2 0,1-1 0 15,1 2 1-15,-2-2 1 0,3 1 3 0,-3-1-3 16,2-5 0-16,2 5 4 0,-2-6-4 16,-2 0 1-16,-6 0 1 0,12 0-2 15,-12 0-1-15,14 0-3 0,-14 0 7 16,8-3-2-16,-8 3 1 0,6-3 0 0,-6 3 2 16,6-1-4-16,-6 1-2 0,0 0 1 15,9 0-5-15,-9 0 7 0,6-5-3 16,-6 5-2-16,0 0 4 0,0 0-4 15,13 5 6-15,-13-5-3 0,5 1-3 0,-5-1 2 16,6 3 3-16,-6-3-1 0,6 3-1 16,-6-3 1-16,0 0-3 0,0 0-20 15,6 0-20-15,-6 0-24 0,0 0-27 0,0 0-36 16,0 0-47-16,6-7-370 0,-6 7 186 16,-2-11 123-16</inkml:trace>
  <inkml:trace contextRef="#ctx0" brushRef="#br0" timeOffset="109217.14">26648 14165 74 0,'-10'-4'104'0,"10"4"-4"0,-6-2-10 16,6 2-2-16,-10-1-10 0,10 1-1 0,0 0-4 15,-10-2-3-15,10 2-9 0,0 0 11 16,0 0-11-16,0 0 0 0,-10-3-6 16,10 3 3-16,0 0-7 0,0 0-1 15,-6 0 1-15,6 0-1 0,0 0-2 0,0 0 0 16,0 0-5-16,0 0-2 0,0 0-3 16,0 0-2-16,0 0 2 0,0 0-5 0,0 0 2 15,0 0 1-15,-11 0-1 16,11 0-5-16,0 0 8 0,0 0-1 0,0 0 3 15,0 0 5-15,0 0 8 0,21 6-3 16,-9-6 1-16,12 2 0 0,6 1 0 0,12-3-5 16,9-3-1-16,16 3-4 0,32-3 4 15,12 1-6-15,6-1-1 0,24 0 0 16,1-1-5-16,-2 2-1 0,1 1-2 16,-22-3-1-16,19 0-3 0,-20 2-6 0,1 2 0 15,-5-2 0-15,-3 0-3 0,-8 2-3 16,-4-2 2-16,-20 2-1 0,-16 0-4 0,-3 0-4 15,-14 0 3-15,1 0-1 0,-11 0-2 16,-5 0-4-16,1 0 3 0,-8 0 4 16,-2 0 7-16,0 0 3 0,-5 0 2 15,2 0-1-15,-4 2 1 0,-3-2-3 0,-2 0-3 16,4 0 1-16,-6 0 0 0,3 0-2 16,-3 2 0-16,0-2-2 0,-8 0 0 15,11 2-1-15,-11-2-1 0,11 2-2 16,-11-2 2-16,6 2-2 0,-6-2-3 0,6 2-2 15,-6-2 4-15,0 0-4 0,6 1 2 16,-6-1 1-16,0 0-3 0,8 3 1 0,-8-3-2 16,0 0-3-16,0 0 3 0,0 0-1 15,0 0-4-15,4 3 5 0,-4-3 0 16,0 0-2-16,0 0-3 0,0 0 5 16,0 0-2-16,0 7 1 0,0-7-1 0,0 0 2 15,0 0-3-15,0 0-1 0,0 0 4 16,-10 5 0-16,10-5-4 0,0 0 1 15,0 0-1-15,0 0 2 0,0 0 0 16,-2 3 1-16,2-3-2 0,0 0-1 0,-4 4 3 16,4-4-4-16,0 0 2 0,-4 4 0 15,4-4-1-15,-4 3 0 0,4-3 3 0,0 0-2 16,-8 5 1-16,8-5 1 16,-7 3 1-16,7-3-5 0,-4 3 5 0,4-3-1 15,-4 6-1-15,4-6 0 0,0 0 1 16,0 0-1-16,-7 1 0 0,7-1 1 0,0 0-3 15,0 0 1-15,-6 1 0 0,6-1-3 16,0 0 3-16,0 0 0 0,-6 5-3 16,6-5 4-16,-7 1-1 0,7-1-5 0,0 0-4 15,-8 5-6-15,4-4-4 0,4-1-19 16,-11 5-17-16,11-5-31 0,-9 1-27 16,9-1-39-16,-8 5-40 0,8-5-46 0,-8 0-533 15,8 0 262-15,0 0 173 0</inkml:trace>
  <inkml:trace contextRef="#ctx0" brushRef="#br0" timeOffset="110426.38">25188 16748 53 0,'0'0'102'0,"0"0"1"16,0 0-16-16,-4-1-1 0,4 1 0 0,0 0-6 16,0 0-3-16,0 0-6 0,-6-4 2 15,6 4-11-15,0 0-10 16,0 0-6-16,0 0-1 0,-3-6-1 0,3 6-8 0,0 0 1 16,0 0-4-16,5-8-6 0,-5 8-4 15,0 0-4-15,6-3 6 0,-6 3-7 16,4-4 2-16,-4 4-7 0,4-2 2 0,-4 2 1 15,0 0-3-15,0 0 3 0,6-6 8 16,-6 6-3-16,0 0 1 0,0 0-1 16,0 0 0-16,0 0 2 0,0 0-5 0,4-2 4 15,-4 2-3-15,0 0 0 0,0 0 0 16,0 0 4-16,0 0-3 0,0 0 0 16,7-6-2-16,-7 6 3 0,0 0-1 15,0 0 5-15,0 0 2 0,7 0 0 0,-7 0 4 16,14 0 13-16,1-5 2 0,9 5 4 15,12-2 3-15,21-2 3 0,42 1 7 16,40-3 2-16,16 1 0 0,6 5 2 16,14 5-1-16,8-5 0 0,7 6 1 0,9-5-6 15,2 5-1-15,-2-1-6 0,-2-1-2 16,-13 5 4-16,0 0-4 0,-8-6 0 0,-2 3-3 16,-11 2 0-16,-7-3-3 0,-7-2-2 15,-12 0-1-15,-27-1-4 0,-8 2 0 16,-5-2-1-16,-20-2 4 0,-14 0-7 15,-2 0 1-15,-14 0-3 0,-2 0-3 16,-12 0-9-16,1 0 6 0,-8 0-6 0,-6-2-13 16,-3 2-31-16,-6-6-49 0,-7 3-71 15,-4 3-88-15,0 0-812 0,-25-14 355 16,-6 4 234-16</inkml:trace>
  <inkml:trace contextRef="#ctx0" brushRef="#br0" timeOffset="149997.75">22443 1124 23 0,'2'-5'153'16,"2"-1"-7"-16,-2 0-6 0,0 1-3 16,0 2-10-16,-2 3 0 0,4-8-9 15,-4 8-8-15,0 0-1 0,0 0 3 0,0 0-6 16,2 28-6-16,-2-9-5 0,-2 9-8 16,2 12-7-16,-2 5-4 0,0 11-9 0,-2 22-7 15,0-10-3-15,2-8-5 0,0-3-3 16,0-2-7-16,2-10 2 0,0-2-4 15,0-5-2-15,2-8 7 0,-2-3 12 16,2-7 7-16,2-6-7 0,0-8-4 0,0-10-5 16,2-7-7-16,6-9-4 0,-4-10-4 15,7-14-2-15,-3-6-10 0,3-20 1 16,0-4-1-16,-1-2-2 0,-2-1-7 16,0-2 0-16,-4 2-5 0,1 16-1 0,-3 12 0 15,-2 9-2-15,3 3-2 0,-5 9-2 16,2 3 1-16,-2 8-1 0,3 4-1 0,1 7 3 15,-2 8 1-15,-4-2-1 0,18 19 0 16,-8 3 2-16,6 7-2 0,6 8 3 16,3-1-1-16,13 13 1 0,-4-9 3 15,0-7-3-15,-1-7-1 0,4-3 1 0,-5-8 2 16,4-4-4-16,-5-8 0 0,1-6-4 16,4-4 3-16,0-6 1 0,-4-2 0 15,1-10 0-15,-1-2 0 0,-4-1-8 16,-3-7 6-16,-3-1-2 0,-6 6 0 0,-1-1 0 15,-2 3 0-15,-2 4-7 0,-1 6 6 16,-4 2 0-16,0 5-2 0,2 5 4 0,-4 6 0 16,-4 0 3-16,6 21-1 0,-4 0 1 15,-2 9 1-15,0 10 2 0,0 15 0 16,2 1-3-16,0 5 3 0,0 22-2 16,0-2 1-16,4-14 0 0,-1-10-8 0,1-4-18 15,3-3-21-15,3-3-29 0,-1-8-30 16,1-6-31-16,6-2-38 0,-2-8-35 0,4-6-560 15,3-6 260-15,0-5 172 0</inkml:trace>
  <inkml:trace contextRef="#ctx0" brushRef="#br0" timeOffset="151107.97">23893 1677 388 0,'27'-33'43'0,"-6"2"20"0,-4 1 11 0,-3 1 32 16,0-1 1-16,-4 0 4 0,-4 0 9 16,-1 4 1-16,-5 0-1 0,0 2 3 15,-3 0-7-15,-1 1-8 0,-2 6-9 16,0 0-7-16,-4 5-11 0,-2 5-9 0,-4 2-8 15,1 8-8-15,-4 6 0 0,-2 9-5 16,1 4-5-16,2 9-4 0,-2 5-5 0,6-2-5 16,3 0-1-16,3 1-4 15,1-2-2-15,3-5-2 0,1-3-2 0,3-4-5 16,3-5 2-16,1-2-4 0,1-5-1 16,3-3 1-16,0-6-2 0,1-2-2 0,3-4-6 15,-1-3 4-15,2-3-1 0,1-1-1 16,2-4-3-16,-4 2-2 0,-1 2 3 0,-1 1-4 15,1 0 4-15,-2 2-1 0,-1 1-2 16,-2 3 0-16,0 4 0 0,-6 2 0 16,0 0 1-16,16 13-2 0,-8-1 2 15,-2 2 0-15,2 3-2 0,1 4-6 0,4-2-19 16,-3 0-19-16,3 0-21 0,2-2-18 16,0-2-17-16,-3-4-12 0,3 0 8 15,-2-8-7-15,0 0 9 0,-3-6 11 16,3 0 10-16,0-5 12 0,-1-3 6 0,1-6 13 15,0 3 20-15,1-3 0 0,1 0 11 16,2 0 14-16,-2-1-6 0,5 3 5 0,-2 0 5 16,3 3 7-16,5 2-12 0,0 0 9 15,-2 4-7-15,4 5 4 0,-5 1 8 16,5 1-4-16,-2 5 3 0,-4 4-3 16,0 0 4-16,-3 2 0 0,-5 3 7 0,-5-1-3 15,-2-1 4-15,-5 0 8 0,-4-1 7 16,0-3 7-16,-6 3 5 0,0-5 10 15,0-3 2-15,0-2-3 0,1-2 3 16,7 0-7-16,-11-11-3 0,9 1-5 0,4-1-4 16,5-4-4-16,6-5-3 0,1 1-4 15,8-6-4-15,1 3-3 0,9-3-7 16,-2-2-7-16,-1 1-13 0,5 1-5 0,-2-2 3 16,0 0-10-16,-1 2-1 0,-1-3 3 15,-2 0-1-15,-8-2 1 0,-1 2 3 16,-1-2 1-16,-4-3 1 0,-4 1-2 0,0-2 8 15,-6 4 7-15,-2 3 0 0,0 2 12 16,0 2 2-16,-4 2 14 0,2 2 0 0,-2 4-1 16,0 4-6-16,0 5 3 15,-2 3-1-15,4 3 0 0,-14 11 4 0,8 2-6 16,-2 8 3-16,1 3-2 0,1 5 0 16,2 9-1-16,-3 10-4 0,3 3 4 0,0 2-4 15,2 2 0-15,2-3-3 0,0-4 0 16,4-6-1-16,0 0-3 0,0-7 1 15,3 1-4-15,-1-10-1 0,3-4-4 16,-1-4-2-16,0-7-4 0,6-4-9 0,-4-4 1 16,0-3-5-16,3-4-5 0,0-4-5 15,-3-3 2-15,3-1-3 0,-3-5 6 16,2 1 1-16,-2-3 2 0,-2 5 3 0,-2-2 2 16,-1 3 3-16,1 1 4 0,-1 1-4 15,-3 2 3-15,0 3 4 0,-2 2-2 16,0 4 0-16,0 0 1 0,0 0 2 0,0 0 3 15,-2 27-1-15,2-17 3 0,2 7 0 16,2-3-1-16,2 4 3 0,3 0 0 16,3-2 2-16,4 0-2 0,2-3 2 0,4-2 0 15,5-3 0-15,1-1-1 0,2-7 3 16,1 0-3-16,1-3-1 0,4-5 1 16,0-3-2-16,-5-1-4 0,-1-1 4 0,-4 2 0 15,-6-4-6-15,-1 0 6 0,1 2 0 16,-8 1-2-16,-2 4 0 0,2-3 4 15,-2 5-2-15,-2-1-1 0,-1 1-3 0,-1 3 6 16,3 1-3-16,-9 2 4 0,19 4-4 16,-11 2 2-16,5 2-1 0,0 3-1 15,-1 1 2-15,1 2 3 0,0 2-4 16,-1 1 3-16,-3 0-6 0,-3 0 4 16,0 2 1-16,-6 0 3 0,0 1-5 0,-6 2-9 15,-2 3-21-15,-3-4-52 0,-8 4-63 16,-6-5-508-16,-11 4 221 0,-7-2 147 0</inkml:trace>
  <inkml:trace contextRef="#ctx0" brushRef="#br0" timeOffset="151429.26">22556 2452 1697 0,'-109'25'2'0,"20"-3"-12"0,21-2 16 0,13-6-7 15,13-2 21-15,7 0 15 0,15-5 9 16,12-1 4-16,12-3 3 0,12 0 1 15,18-3-3-15,27-6 3 0,66-10 8 0,28 0 10 16,21-9 7-16,51-6 7 0,9-3 7 16,10 1 4-16,13 1 4 0,5 0-3 15,-9 1-5-15,-6 2-4 0,-9 2-1 16,-8 1-5-16,-44 5 0 0,-4 0-12 16,-12 2-8-16,-13 2-1 0,-18 1-7 0,-35 4-6 15,-15 1-4-15,-21 4-4 0,-19 0-3 16,-9 1 0-16,-8 1-1 0,-5 3-2 0,-3-4-9 15,-12 1-1-15,-5 4-17 0,-6-1-31 16,-3 2-25-16,-26-4-33 0,-4 4-33 16,-17 1-31-16,-14 4-29 0,-32 2-36 0,-11 3-36 15,-29 4-12-15,-13 0-553 0,-19 8 276 16,-13 0 183-16</inkml:trace>
  <inkml:trace contextRef="#ctx0" brushRef="#br0" timeOffset="151702.84">23086 2571 408 0,'-122'36'-2'16,"26"-7"17"-16,20-4 12 0,4 0 2 15,17-4 9-15,10-4 7 0,11-2 8 16,9 0 7-16,8 0 15 0,11-5 15 16,8 0 12-16,12-1 2 0,16-1 2 0,17-4 5 15,44-1 1-15,15-6 6 0,36-5 3 16,6-5 6-16,9-5 1 0,7-1 2 16,10-1-4-16,8-4-6 0,40-6-5 0,-46 5-6 15,-9 3-4-15,-6-2 0 0,-11 2-12 16,-10 3-10-16,-11-2 1 0,-8-3-4 0,-30 11-9 15,-9-4 0-15,-5 2-10 0,-22 6-2 16,-11 1 0-16,-10 2 1 0,-7 1 0 16,-3 3-1-16,-3-2-11 0,-4 2 1 0,-5-2-16 15,-1 2-16-15,-5 0-37 0,-4-2-50 16,-2 4-68-16,0-5-73 0,0 5-104 16,-4-8-675-16,4 8 337 0,-4-11 222 0</inkml:trace>
  <inkml:trace contextRef="#ctx0" brushRef="#br0" timeOffset="152295.63">27300 2207 157 0,'41'-26'167'16,"-3"-3"-9"-16,17-7-16 0,0-4-8 15,6-6-10-15,1-1-11 0,-6-4-11 16,3 1-12-16,-7 2-8 0,-8 2 4 0,-13 10 5 16,-7 5 3-16,-5 9-3 0,-4 3-2 15,-6 3-11-15,-5 3-12 0,-4 4-5 16,-9 3-7-16,-1 4-7 0,-7 4-3 0,-2 4-4 15,-3 1-7-15,8 3-2 0,1 2-5 16,4 2-1-16,9 2-3 0,4 2-2 0,8 1-1 16,4 0-5-16,6 3 2 0,3-1-1 15,0 2-2-15,0 0 0 0,1-2-1 16,-5 0-1-16,-6-4 0 0,0 2 1 16,-5-2 1-16,-6 0 0 0,-4 2 1 0,-6-2-2 15,-6 1-2-15,-7-2 0 0,-9 4-1 16,-4-4 0-16,-4-3-1 0,3-1-3 15,-3-2-1-15,6-2-15 0,2-7-24 16,7-1-35-16,5-3-38 0,4-3-17 0,10-4-14 16,4-3-9-16,12-4-12 0,4-8 0 15,10-5-369-15,5-4 180 0,17-10 119 16</inkml:trace>
  <inkml:trace contextRef="#ctx0" brushRef="#br0" timeOffset="152723.63">28068 1758 821 0,'47'-37'-32'0,"-9"10"22"0,-4 3 23 0,-6 5 16 15,-3 2 19-15,-5 4 13 0,-6 0 8 16,-2 3 9-16,-1 6 12 0,-2 2 12 0,-9 2 9 15,2 11 0-15,-6 1-7 0,-3 6-10 16,-1 4-8-16,1 5-7 0,-1 5-8 16,2 3-8-16,0-1-7 0,4-2-5 0,4 1-3 15,4 2-6-15,4-2-4 0,7-3-1 16,2-3-7-16,2-4-4 0,7-2-2 16,4-6-1-16,1-5-4 0,3-3-4 15,2-1 0-15,-1-6-4 0,1-3 1 0,0-5-3 16,-3-2 2-16,1-3-4 0,-1-2 0 15,-5-3 0-15,-2 1-3 0,-2-2 1 16,-3 2-1-16,-3 2 6 0,-6 3 0 16,2 0 4-16,-6 4-2 0,0 2-4 0,-3 1-1 15,-1 5-3-15,-6 0 0 0,11 11 2 16,-7-3 0-16,2 4-2 0,1 1-1 0,-1 1-1 16,4 0 1-16,2 3-1 0,2-2-2 15,0 2 3-15,2-2 1 0,3-1-1 16,1-1-1-16,4-1 0 0,-1-5-2 15,3-2 4-15,-5 0-1 0,-2-4-1 0,2-2 0 16,-4-1 0-16,0-4-1 0,-2-2 2 16,-4-1-1-16,-3-5-2 0,-6-1-2 15,-4-2-9-15,-4-2-14 0,-9-3-19 0,-7-2-12 16,-12-2-11-16,-4 2-13 0,-4 4-14 16,-1 1-9-16,2 2-28 0,7 5-19 15,2 1-35-15,4 1-383 0,7 4 193 16,5 3 128-16</inkml:trace>
  <inkml:trace contextRef="#ctx0" brushRef="#br0" timeOffset="153591.35">29432 1783 117 0,'21'13'112'0,"-2"-1"-13"16,0 1-4-16,-4 0-11 0,0 1-1 15,-1 2-12-15,-1 2-1 0,-2-1-7 16,-3 0-7-16,0 0-4 0,-1-4 5 0,-4 4 0 16,-1-7 9-16,-2 2 17 0,-2-3 10 15,-4-1 6-15,2-1 8 0,-2-3 4 16,0-2-2-16,6-2-7 0,0 0-5 16,-17-9-8-16,13 1-6 0,2-3-12 0,2-1-6 15,0-3-7-15,4-1-7 0,7-7-5 16,-1 3-8-16,2-1-22 0,2 0-22 15,2 4-17-15,1 0-18 0,0 1-14 0,-2 5-7 16,-1 1-2-16,2 7 4 0,-2-1-1 16,1 2 7-16,-2 4 6 0,2-2 3 15,2 4 5-15,0-2 5 16,1 2 3-16,0-3 3 0,3 1 2 0,0 0 3 16,0-2 1-16,3-2 5 0,3-1 3 0,1-3-2 15,-4-2 4-15,2 1 10 0,-2-5 3 16,-1 0 8-16,-1 1 6 0,-4 0 14 0,-1-3 12 15,-6 0 8-15,-1 3 2 0,-3 0-1 16,-5 1-2-16,-4 3-2 0,-5 1 1 16,-1 4 0-16,-3 1-4 0,-2 4 2 0,-1 3-5 15,-4 1-2-15,2 9-7 0,-1-1-2 16,0 4-1-16,2 2-5 0,5 1-2 16,-2 0-4-16,4 3-3 0,4-2-11 15,4-2-19-15,4-2-25 0,2 3-33 0,8-3-9 16,2 0-8-16,8 0-14 0,5-5-10 15,5-4 3-15,2-1 6 0,3-5 9 16,1 0 12-16,-5-6 14 0,7-2 3 16,-3-2 15-16,-5-2 13 0,0 1 26 0,-7-2 18 15,-3-3 9-15,-4-1 8 0,-2 1 6 16,-6-1-2-16,-4 1 4 0,-3 0 4 16,-5 4 0-16,-5-2 8 0,-1 2-3 15,-2 3-3-15,-2 1-5 0,-1 2-1 0,-2 2-3 16,0 4-2-16,-1 1-4 0,1 1-1 15,2 3-2-15,3 1 0 0,0-1-4 0,6 3-1 16,2-2-3-16,2-2-1 0,4-1 1 16,2 0 3-16,5-2-3 0,2-5 5 15,2-2-2-15,6-4 9 0,0-4 15 16,3-8 6-16,1-2 3 0,3-8 1 0,-2-8 4 16,9-16-5-16,-1-7-2 0,-2-4-5 15,-6-2 0-15,-3 3 10 0,-1-1 2 16,-10 13 9-16,-4 12 14 0,0 5 10 0,-4 7 2 15,0 2-4-15,-2 5-11 0,-4 9-8 16,0 4-5-16,-6 4-3 0,6 2-5 16,-20 24-2-16,8 6-7 0,-4 9-1 15,0 9-2-15,-1 19-3 0,1 4-8 0,0-2-29 16,0 4-29-16,0-4-40 16,2 1-39-16,2-11-41 0,-3-10-40 0,-5 18-40 15,0-6-542-15,-2-9 263 0,-5 6 174 16</inkml:trace>
  <inkml:trace contextRef="#ctx0" brushRef="#br0" timeOffset="154544.19">24980 3310 136 0,'-2'-5'157'0,"2"5"-19"0,0 0-4 0,0 0-14 16,2 33-9-16,0-11 0 0,2 9-11 16,0 7-7-16,0 6-7 0,0 9-5 15,-2 3-7-15,-2 0-8 0,2 1-7 0,-2-1-10 16,0-4 0-16,-2-7-2 0,0-3-4 15,0-6 10-15,0-5 8 0,2-3 12 16,-4-7 13-16,2-2 4 0,0-6-4 16,0-7-4-16,0-4-11 0,2-2-5 0,0 0-5 15,8-27-8-15,4 4-4 0,2-3-5 16,6-2-6-16,7-3-5 0,1 2-3 16,-3 6-5-16,4 2 0 0,1 4-5 0,-1 5 0 15,-3 1-2-15,-3 5-3 0,-1 5 0 16,-4 2 0-16,2 5-1 0,-6 6-1 15,-1 3 1-15,-6 2-2 0,-3 2-2 0,-6 4 1 16,-5 2 0-16,-1 0 0 0,-3-2-4 16,-1-1 2-16,-2 0 0 0,2-2-9 15,2-3 7-15,1-3 0 0,3-3 0 16,-1-3-1-16,3-5-2 0,2-3-1 0,2 0-3 16,0 0-2-16,13-17 0 0,-2 6-7 15,-1 0 2-15,4-5 1 0,2 6-4 16,-2-1 2-16,1 2-2 0,2 2 0 0,-2 1 0 15,2 3 1-15,-2 1 0 0,3 4 2 16,2 1 2-16,-1 0-5 0,7 3 5 16,-4 0 1-16,4-1 1 0,-1 0 0 15,3-2-1-15,2-3 2 0,1 0-1 0,-1-1 1 16,4-6-1-16,0 0 1 0,-1-4-1 16,-1-4 2-16,-4-2-1 0,-1-1 0 0,-5-1 1 15,-6 2 1-15,2-1 2 16,-6 3 0-16,-4 2 2 0,1 1 1 0,-3 1-1 15,-1 4-2-15,-1 1 4 0,-2 5-2 0,-2 1-3 16,0 0 3-16,0 22 1 0,0-5 2 16,0 3 1-16,0 7 1 0,0 4 1 15,2 9 1-15,0 0 0 0,-2 4-3 16,2 1 3-16,-4 2-1 0,0 3 1 0,0 2 0 16,-7-4 6-16,1-2 5 0,-7-2 3 15,1-3 8-15,-10-1 3 0,1-2-1 16,-9-4-3-16,-12 10-1 0,-1-12-4 0,3-8-3 15,-3-3-1-15,1-4-4 0,4-8-3 16,1-1-8-16,7-6-23 0,3-4-38 16,4-6-51-16,6-3-64 0,8-8-69 0,7-8-682 15,8-9 313-15,7-12 206 0</inkml:trace>
  <inkml:trace contextRef="#ctx0" brushRef="#br0" timeOffset="155144.64">26529 4061 163 0,'10'-15'182'0,"2"-2"-12"16,3-3-19-16,2-7-16 0,2-4-12 0,-1 1-14 16,6-3-9-16,-1-2-14 0,-1-1-1 15,0 4-8-15,-4 1-5 0,-4 4-2 16,-1 5-3-16,0 3 4 0,-5 0-2 0,1 4-9 15,-5 3-7-15,2 4-4 0,-4 5-3 16,0 1-4-16,-2 2-5 0,0 0-2 16,5 19-3-16,-3-8-5 0,1 6 1 15,1 1-3-15,2 4-4 0,0 2-6 0,4-3 1 16,2-3 3-16,2 1-5 0,3-2-2 16,0-1 2-16,2-3-2 0,3-3-2 0,-2-3-2 15,2-5 2-15,1-2-6 0,3-4 0 16,-2-1 4-16,2-3-3 0,-1-2 1 15,-1-1 0-15,1 0-3 0,-2 0 1 16,-2-2-4-16,1 1 4 0,-4-1-2 0,2 2 3 16,-8 1-4-16,1 6 4 0,0-5-1 15,-2 6-2-15,-1-2 0 0,0 7 1 16,0 2 2-16,-2 3-1 0,0 1 5 16,0 7-3-16,1-2-1 0,2-1-4 15,-3 1 2-15,1 1-1 0,-1-4 2 0,2 2 0 16,2-3 1-16,-2-1-1 0,2-3 2 0,3 1 0 15,-2-6-2-15,6-2 0 0,0-2-1 16,2-3 1-16,3-2 0 0,-1-1-2 16,2-1-1-16,0 1 2 0,1-1-3 15,-1 1 4-15,1 1-2 0,-5-1 0 0,2 3-4 16,-1 0 3-16,-4 3-1 0,1 2 1 16,-1 2-1-16,-2 2-3 0,2 1 5 15,-2 3 1-15,1 0 0 0,0-3-5 16,0 4-1-16,-1-1 1 0,2-1-23 0,-3 0-20 15,2-2-23-15,-2 3-26 0,-3-3-48 16,0-3-52-16,-2 0-456 0,-2-5 221 0,-4-2 146 16</inkml:trace>
  <inkml:trace contextRef="#ctx0" brushRef="#br0" timeOffset="155272.01">27290 3145 9 0,'-5'-4'93'0,"5"2"-9"0,0 2-35 0,0 0-51 16,32 6-78-16,-12 1 27 0,2 1 19 16</inkml:trace>
  <inkml:trace contextRef="#ctx0" brushRef="#br0" timeOffset="155816.35">28399 3529 112 0,'-11'-3'225'0,"-2"0"-19"16,-1 3-18-16,-8 3-22 0,-3 0-12 0,-3 7-17 15,-1 2-13-15,0 3-15 0,-1 3-11 16,3 4-8-16,1 1-9 0,6 1-11 16,4 1-9-16,5-4-9 0,5 0-9 15,4-3-4-15,2-4-6 0,6 0-3 0,5-7-2 16,5-1-2-16,4-1-4 0,0-7-4 15,6-7-2-15,2 2 2 0,1-7-9 0,-1-3 5 16,-1-4-2-16,1-1-4 0,2-7 2 16,-5-5 0-16,-2-3-3 0,-2-4 0 15,-1-3-1-15,-4-2-1 0,-3 1 5 16,0 0 2-16,-5 12 15 0,-1 0 7 0,-1 6 3 16,-2 2-4-16,0 6-4 0,1 4-6 15,-3 6 0-15,-2 6-1 0,0 3-2 16,0 0-3-16,0 25-1 0,2-2 0 15,0 2-1-15,3 5-3 0,3 6 1 0,2 9-1 16,6-5 0-16,0 2-6 0,5-2 5 16,3-5-2-16,-2 2 0 0,6-5-2 0,-4-7-5 15,1-4 4-15,1-2 0 0,-2-3-1 16,0-7 1-16,-1-3-3 0,1-3 0 16,-4-3 1-16,4 0 0 0,-3-3-1 15,1-1-1-15,-4 0 0 0,0-2-2 0,-2 2-2 16,-1 1 4-16,-2-1 0 0,0 2-1 15,-3 2-3-15,0 0 4 0,2 3-2 16,-2 1 0-16,0 1 1 0,1 2-1 16,-2 1 0-16,1 0 0 0,-1 0-8 0,-1 1-21 15,-2-2-33-15,1 0-40 0,-1 0-49 16,-1-6-67-16,1 2-510 0,-6-3 248 0,0 0 163 16</inkml:trace>
  <inkml:trace contextRef="#ctx0" brushRef="#br0" timeOffset="155941.01">28971 3217 2 0,'-4'-10'130'15,"0"5"-17"-15,2-1-19 0,2 6-31 16,6-5-51-16,-4 1-153 0,4 1 48 0,-6 3 31 16</inkml:trace>
  <inkml:trace contextRef="#ctx0" brushRef="#br0" timeOffset="157984.53">10272 954 89 0,'2'-8'91'16,"-2"8"-1"-16,2-7-11 0,-2 3-5 15,0 4-5-15,2-11-8 0,0 6-9 0,2-3 0 16,-2-1-1-16,1 1-16 16,1-4 3-16,-2 1-1 0,2 1 10 0,-2-3-4 15,1 1-3-15,-3-1 10 0,0-2 8 16,-3 1-12-16,-3-1-1 0,-3-1-4 0,-5 5-4 16,-5 1 5-16,-9 6 0 0,-4 1 6 15,-8 7-3-15,0 5-2 0,-7 5 6 16,2 1-8-16,6 4-1 0,7-2-7 15,6 2 0-15,6 1 1 0,9-1-8 0,6 2-3 16,10-2 3-16,8 2-5 0,9 3 0 16,15 5 1-16,1-3-5 0,17 12 2 0,2-4 0 15,-4 3-6-15,-13-9 2 0,-6-3-3 16,-9-2-2-16,-3 2 3 0,-7-4 1 16,-7-2-4-16,-4 2 2 0,-8-2-5 15,-4 0-1-15,-7-1 3 0,-5-4-3 0,-2-2-1 16,0-1-1-16,-3-5 4 0,3-6-2 15,4-4 0-15,2-6-3 0,2-5 1 16,10-2 0-16,4-2-2 0,6-6 0 16,6-3-2-16,8-1 0 0,5-5 5 0,5 1-3 15,2 1-3-15,1 2-1 0,3 2 3 0,0 4 3 16,-6 5-4-16,-1 2 0 0,1 3-2 16,-6 7 1-16,-1 1 1 0,-4 4 0 15,0 4 3-15,-3 2-1 0,2 2 0 16,-4 3 0-16,3 5 3 0,1-1 0 0,-4 2-2 15,4 0 0-15,-2-1 1 0,1 1-3 16,0-3 1-16,0 0-2 0,-1-4 0 16,2-2 2-16,1 0 0 0,0-4 0 15,0-2-1-15,0-2-3 0,2-2 3 0,-4-1 0 16,2-4 5-16,0 1-8 0,0-4 1 16,-2 0 2-16,1 0-3 0,-6-1 0 0,0 2 1 15,-1 2-1-15,2-1 2 0,-2 3-3 16,-3-1 2-16,0 0-1 0,-2 5 2 15,4-2-2-15,-4 4 0 0,2-1 1 16,-8 2 0-16,19 2 1 0,-6-1-1 0,-3 2 0 16,3-3 4-16,2 0-3 0,2-3-1 15,1 0 4-15,4-3-2 0,-1-1-3 16,3-3 2-16,-4-3 2 0,2-3-2 16,1-2-2-16,-2-4-2 0,-4-3 3 0,1-1-1 15,-6-3 1-15,0-1 0 0,-5 3-1 16,-1 1 2-16,-2 0 0 0,1 2 3 0,-3 5 5 15,0 4-4-15,-2 2 1 0,0 4-2 16,0 9 1-16,0 0 3 0,0 0-3 16,0 35-2-16,2-13 5 0,4 8-2 15,3 4-1-15,3 0 4 0,6 8 0 0,2-2-2 16,4 1 0-16,1-4 3 0,3-3-4 16,-2-1-3-16,-2-6 3 0,0-6-3 15,-1-2 2-15,-3-6-1 0,-2 0 0 16,-3-7-2-16,-2-2 1 0,0-2-2 0,-5-4 1 15,-8 2 0-15,8-8-1 0,-8 0 1 16,-2 1-2-16,-2-3 1 0,0 1-3 16,-2-3 2-16,-1 3-1 0,1-1-5 0,2 1 7 15,-1 1-3-15,3 1-2 0,2-1-2 16,2 0 6-16,5 0-5 0,3 1-14 16,3-1-21-16,4 1-27 0,4-1-28 0,5 1-15 15,-1 1-16-15,5-2-18 0,2-2-6 16,1 1-322-16,3 0 161 0,-2-2 106 15</inkml:trace>
  <inkml:trace contextRef="#ctx0" brushRef="#br0" timeOffset="158144.63">12096 867 844 0,'34'-18'-34'0,"-6"3"27"16,-8 2 11-16,0 1 27 0,-5 1 21 16,-3 3 13-16,1 1 9 0,-2-1 7 15,-3 2 1-15,0 0-3 0,-2 5-7 16,2-1 11-16,-8 2 10 0,12 9-3 0,-8 1-3 16,0 3-1-16,1 4-6 0,-1 2-4 15,0 1-5-15,0 3-8 0,3 1-5 16,-3 2-7-16,2-1-3 0,1 0-10 0,-3 0-9 15,0-2-39-15,0 0-57 0,2-1-49 16,-4-3-62-16,1 0-477 0,-8-1 223 16,1-3 147-16</inkml:trace>
  <inkml:trace contextRef="#ctx0" brushRef="#br0" timeOffset="158460.44">10225 1926 1807 0,'-47'13'24'16,"11"-3"-34"-16,16-5 12 0,8-1 18 15,12-4 20-15,0 0 4 0,34-14-6 0,11-3-8 16,42-14-6-16,34-8-2 0,12-3-3 16,15-6-3-16,47-9 3 0,8 0 12 15,9 0 14-15,6 0 15 0,-4 4 1 16,6-3-3-16,-4 7 5 0,-6 6 7 0,-40 6-10 15,-3 5-1-15,-9 1-9 0,-19 4-6 16,-16 4 0-16,-32 6-5 0,-10 2-4 16,-22 4-2-16,-15 4-1 0,-6 1-2 0,-11 0-2 15,1 0-1-15,-2 2-7 0,-10 1-16 16,-3-2-38-16,-5 4-43 0,-1 1-43 16,-7 0-50-16,0 0-62 0,0 0-569 0,-17 17 272 15,0-8 180-15</inkml:trace>
  <inkml:trace contextRef="#ctx0" brushRef="#br0" timeOffset="158934.46">12208 2116 65 0,'-4'-20'217'0,"0"7"-20"0,2 4-13 0,0 2-22 16,0 3-17-16,2 4-3 0,0 0 15 16,8 32 1-16,-4-3-1 0,5 17-2 0,-1 7-8 15,3 31-1-15,0 9-2 0,-1 26-20 16,0 2-2-16,-1 9-13 0,-4-1-11 16,-3 6-11-16,0 2-9 0,-2-3-5 0,0-1-7 15,-2-5-5-15,-2-23-7 0,1 1-5 16,-2-1-7-16,1-5-1 0,0-8-5 15,0-4-6-15,0-8-1 0,-2-13-4 0,2-15-8 16,1-6 1-16,1-7-16 0,2-8-26 16,-2-3-29-16,0-5-37 0,2-6-38 15,2-3-46-15,5-9-38 0,-1-5-48 16,4-4-555-16,0-9 277 0,6-12 183 0</inkml:trace>
  <inkml:trace contextRef="#ctx0" brushRef="#br0" timeOffset="159253.61">13218 2042 142 0,'4'-17'222'16,"3"5"-22"-16,-3 6-21 0,0 12-3 0,0 4 5 15,-2 9 0-15,3 16 2 0,1 15-5 16,-1 32 3-16,1 11-2 0,-4 12-10 15,2 32-10-15,0 2-8 0,-4 6-1 0,-2-2-15 16,-2 6-6-16,-4 2-5 0,1 3-7 16,-4 0 0-16,5-4-14 0,-2-5 2 15,1-9-17-15,3-11-4 0,0-22-6 16,2-2-7-16,0-8-8 0,2-5-10 0,0-4-14 16,0-19 2-16,2-14-2 0,-2-10-4 15,2-1-24-15,0-10-16 0,0 0-39 0,0-7-35 16,0-6-51-16,2-7-47 0,3-7-55 15,-1-6-59-15,3-5-765 0,4-11 359 0,3-8 237 16</inkml:trace>
  <inkml:trace contextRef="#ctx0" brushRef="#br0" timeOffset="160444.23">15840 857 120 0,'7'-21'190'15,"0"4"-7"-15,-5 1-5 0,-4 5-6 0,2 0-13 16,-5 3-13-16,-4 2-16 0,-3 5-11 16,-7 2-16-16,-9 5-8 0,-6 8-3 15,-8 5-7-15,-2 2-6 0,3 3-7 16,5 1-9-16,5 0-7 0,7-5-4 0,8 5-7 15,7-4-5-15,5 0-1 0,6 0-3 16,11 0-4-16,3 2-7 0,8-2 4 16,1 1-4-16,3-2-6 0,-4-1 0 0,-2 0 0 15,-3-2-5-15,-4-3-3 0,-2 3 4 16,-7-4-3-16,-2 2-1 0,-6 0 0 16,-4 3-1-16,-2-5 0 0,-5 0-2 15,0-1 6-15,-2-5 0 0,1 1 9 0,2-4 0 16,2-4 2-16,0-1 0 0,4-5-6 15,1-5 0-15,5 0 1 0,7-4-4 0,3-3-3 16,4 0 0-16,8-3-3 0,1 2-5 16,5 0 6-16,0 2-7 0,3-1 4 15,-1 5-1-15,0 1-1 0,2 4-1 16,-5 0-4-16,-2 4 1 0,0 2 0 0,-1 2 1 16,-1 3-1-16,3 2-1 0,-4 1-1 15,2 1-3-15,-1 3 3 0,3-1-1 0,-5-2-2 16,0 1-2-16,-2 2-6 0,0-3-1 15,-2-1-5-15,0-2 3 0,-2-2 2 16,3 0-1-16,-2-2 3 0,1-2-2 16,-3 0 3-16,4-2 1 0,-4 0-4 0,2-2 6 15,-2-1 0-15,0-1-4 16,2 1 6-16,-2 0-1 0,-1-4 1 0,-1 3-3 16,0 0-1-16,0-1-3 0,-4 3-7 15,1 4-1-15,0-4-4 0,-1 4-2 0,0-2 4 16,1 4 3-16,-9 0-2 0,21 1 1 15,-10 2 3-15,1-3-1 0,1 2-2 0,2-1 2 16,-1-1 2-16,3-1-2 0,3-1 3 16,-2-4 1-16,6-3-1 0,-3 1-3 15,0-6 9-15,0-1-1 0,3-4 1 16,-6-4-1-16,0-2 2 0,-4-3 0 0,-1-3 1 16,0-1 2-16,-4 0-3 0,-3-1 6 15,-2 5 0-15,-4 7 7 0,2 0-1 0,0 1-2 16,2 4 2-16,-4 5-2 0,2 3 2 15,-2 5-4-15,0 3 0 0,0 0 3 16,9 19-2-16,-2-2 5 0,-1 3-4 16,2 3 2-16,3 0-4 0,3 5 1 0,2 1 1 15,-2-1-1-15,4 1-1 0,-2-2 2 16,1-2-3-16,-2-5-1 0,-2-1 1 16,-1-3-1-16,-2-3 2 0,2 0 0 0,-6-1 2 15,2-7-2-15,-4-1-3 0,2-2 3 16,-1 0-1-16,-5-2-1 0,0 0 2 15,9-8-1-15,-9 8-3 0,2-11 1 0,0 5 0 16,2-2-5-16,-2 1 7 0,2 1-3 16,1-2-10-16,1 1-5 0,0-1-13 15,0 3-11-15,3-1-16 0,0 0-25 16,-1 1-27-16,2-1-39 0,4 0-452 0,-2 3 204 16,1-3 135-16</inkml:trace>
  <inkml:trace contextRef="#ctx0" brushRef="#br0" timeOffset="160671.57">17656 939 96 0,'2'9'155'0,"0"-1"4"0,8 0-7 15,-2-3-2-15,9-1-12 0,4-2-14 16,10-4-14-16,10 0-11 0,1-5-13 0,12-1-33 16,-6-2-59-16,5-1-70 0,-11 2-346 15,-1 0 143-15,-3 0 95 0</inkml:trace>
  <inkml:trace contextRef="#ctx0" brushRef="#br0" timeOffset="161076.71">15929 1316 3 0,'6'-17'213'0,"2"4"-17"0,-6 3-17 15,2 3-18-15,-2 2-14 0,2 4-9 16,-4 1-8-16,12 13 2 0,-1 6-2 0,2 10 2 16,2 13-12-16,5 25 2 0,-2 5-10 15,-2 8-9-15,2 5-7 0,-6 5-10 0,1 5-9 16,-5 2-7-16,1 4-5 0,-2 0-7 15,-3-2-2-15,0-1-9 0,-2-5-3 16,0-2-6-16,0-5-1 0,2-8-5 16,0-13-5-16,1-14-5 0,-3-7-22 0,5-4-30 15,-3-4-29-15,0-8-30 0,4-2-34 16,1-8-32-16,-1-6-27 0,5-4-28 16,-2-7-445-16,3-6 223 0,4-8 147 15</inkml:trace>
  <inkml:trace contextRef="#ctx0" brushRef="#br0" timeOffset="161308.21">16893 1433 102 0,'14'-35'200'0,"-5"10"2"0,-3 9-10 16,1 0-17-16,-1 5-17 0,-2 5-12 0,0 6-10 16,-4 0 10-16,16 20-4 0,-8 3-11 15,2 12-7-15,1 9-3 0,2 29-3 16,2-1-6-16,-1 6-7 0,-2 4-8 0,2 1-13 15,-6 3-5-15,2 3-10 0,-3-2-6 16,-1 4-12-16,3-4 1 0,-5-1-2 16,2-2-9-16,-1-15-24 0,-5-12-43 0,2-2-47 15,2 0-53-15,-2-3-66 0,2-11-657 16,0-1 289-16,1-5 190 0</inkml:trace>
  <inkml:trace contextRef="#ctx0" brushRef="#br0" timeOffset="161414.43">17492 3096 150 0,'0'0'213'0,"0"0"-24"0,6-2-20 0,-6 2-41 16,0 0-87-16,-12-14-344 0,-6 7 103 15,-2-3 68-15</inkml:trace>
  <inkml:trace contextRef="#ctx0" brushRef="#br0" timeOffset="187024.23">9249 4256 48 0,'-2'1'161'0,"2"-1"-10"0,0 0-2 0,0 0-3 16,17-21 0-16,0 6-4 0,8-8-4 15,11-5-4-15,13-16-10 0,6 0-3 0,9-1-8 16,16-13-7-16,7 3 4 0,2 2-6 15,0-1-12-15,0 4-6 0,0 3-5 16,-14 9-5-16,2 2-8 0,-3 6-7 0,-3-2-5 16,-2 2-7-16,-17 10-3 0,-9 2-5 15,-9 4-5-15,-2 4-4 0,-9 0-1 16,-2 2-1-16,-4 1-1 0,-1 3-2 0,0-2-1 16,-6 2-3-16,-1 1-1 0,-3 3-5 15,-6 0 0-15,0 0-5 0,0 0-13 16,0 0-23-16,0 0-19 0,-39 7-26 0,21-1-21 15,-5 2-24-15,-5-1-20 0,-4 4-26 16,-4 1-20-16,-6 3-9 0,-7 4-439 0,-16 6 213 16,-5 4 141-16</inkml:trace>
  <inkml:trace contextRef="#ctx0" brushRef="#br0" timeOffset="187270.5">9677 3918 131 0,'-50'36'17'16,"7"-1"13"-16,-6 3 14 0,9-6 4 0,8-3 12 15,6-6 10-15,6 0 14 0,2-4 3 16,8-5 12-16,4-2 4 0,6-5 3 15,4-2 5-15,8-5 2 0,8-6 0 16,9-3-1-16,13-7-7 0,22-12-3 0,9-5-1 16,4-1-7-16,4-4-2 0,14-7-3 15,2 1 0-15,-1-2-6 0,-16 10-2 16,0 1-7-16,-3 2-6 0,-3-1-7 0,-5 7-6 16,-16 5-7-16,-8 5-5 0,-11 3-2 15,0 3-5-15,-8 0-5 0,-4 3-2 16,0-2-7-16,-5 5-9 0,-1-1-19 0,-4 2-26 15,-2 2-28-15,-4 4-36 0,-6-2-49 16,8 2-66-16,-4 2-515 0,-4-4 246 16,0 0 164-16</inkml:trace>
  <inkml:trace contextRef="#ctx0" brushRef="#br0" timeOffset="205130.68">8294 4713 6 0,'0'0'20'0,"0"0"2"0,0 0-3 15,12 0 2-15,-12 0 1 0,0 0-5 16,0 0 0-16,0 0 0 0,0 0-5 16,0 0 3-16,0 0-1 0,0 0-4 0,0 0 2 15,0 0-2-15,0 0-3 0,0 0 0 16,0 0-3-16,0 0 2 0,0 0-1 15,0 0 2-15,0 0-4 0,0 0 2 0,0 0 1 16,0 0-3-16,0 0 1 0,0 0 0 16,0 0-3-16,0 0 0 0,0 0 1 15,0 0 0-15,0 0 0 0,0 0 0 16,0 0-1-16,0 0-2 0,0 0 0 0,0 0 1 16,0 0 1-16,0 0 1 0,0 0 0 15,0 0 1-15,0 0-1 0,0 0-2 16,0 0 2-16,0 0-2 0,0 0 2 0,0 0-2 15,0 0 1-15,0 0 0 0,0 0-1 16,0 0 0-16,0 0 3 0,0 0-3 16,0 0 2-16,0 0-1 0,0 0 2 0,0 0 1 15,0 0 0-15,0 0 2 0,0 0-1 16,0 0 1-16,0 0-1 0,0 0 0 16,0 0 0-16,0 0-2 0,0 0 1 15,0 0 0-15,0 0-2 0,0 0-1 0,0 0 1 16,0 0-6-16,0 0-5 0,0 0-7 15,0 0-12-15,0 0-84 0,0 0 38 16,0 0 25-16</inkml:trace>
  <inkml:trace contextRef="#ctx0" brushRef="#br0" timeOffset="212969.61">9842 4560 46 0,'0'0'87'0,"0"0"-2"0,7 1-5 15,-7-1-2-15,0 0-2 0,12-1-11 16,-12 1 4-16,8-7-7 0,-3 2-3 15,1-1-5-15,-2 2 12 0,3-6-11 0,-3 0 4 16,0 1-3-16,-1-2 5 0,-1-1 2 16,-4-1-8-16,-1-1 2 0,-3-1-10 15,-3 2 1-15,-1-1-3 0,-5 4 0 16,-5-1 0-16,-2 6 2 0,-4 3 2 0,-5 5 3 16,-11 8 3-16,-8 5 1 0,-17 13-4 15,-4 5 1-15,6 2-2 0,3 5-2 16,10-3-1-16,13-4-4 0,13-6 0 0,6-1 1 15,10-4-5-15,7 2 1 0,8-2-3 16,10-2-5-16,8-1 0 0,7-1-6 16,10 0-3-16,5-1-3 0,3-7 3 0,3 1-2 15,1-3-19-15,1-2-2 0,-6-2-4 16,1-2-28-16,-3-3-26 0,-7 0-29 16,-2 0-25-16,0-3-20 0,-4 1-24 0,-3-4-28 15,-1-2-381-15,0 1 192 0,-5-3 126 16</inkml:trace>
  <inkml:trace contextRef="#ctx0" brushRef="#br0" timeOffset="213529.48">10310 4453 50 0,'-13'10'128'0,"2"4"-9"16,-3 1-1-16,3 4-6 0,1 4-9 0,-2 0-6 16,6 2-7-16,0 2-4 0,4 2-7 15,0 0-10-15,4 2-6 0,4 1-3 16,5-1-1-16,4 3-4 0,2-6-7 15,6-1 3-15,4-6-7 0,7-4-5 0,3-4-2 16,5-5-9-16,0-4 3 0,1-6-4 16,-1-4-1-16,5-7-2 0,-1-2-11 0,-6-3 9 15,-3-3-2-15,-6-6 11 0,-8 5 0 16,-2-7 0-16,-6 1 0 0,-4-3-1 16,-5 3-3-16,-6-1 0 0,-6-1-1 15,-5 0 1-15,-8-3-3 0,-6 2-3 16,-5 3-1-16,-2 3-4 0,-4 2-3 0,5 7 0 15,1 2-3-15,0 1-18 0,3 4-18 0,3 3-34 16,4 4-36-16,0 2-39 0,1 1-461 16,3 0 203-16,0 2 133 0</inkml:trace>
  <inkml:trace contextRef="#ctx0" brushRef="#br0" timeOffset="-214714.25">10502 4378 2 0,'-8'-7'126'0,"4"2"-13"16,-3-2-7-16,1 1-3 0,0-1-12 15,0 2 9-15,-1-1-8 0,0 0-6 16,1 3-5-16,0-2-9 0,0 1 0 15,0 0-10-15,-2 2-4 0,0 0-4 0,8 2-16 16,-19 0 6-16,7 4-6 0,-3 3 4 16,0 1-3-16,-7 5-2 0,4 3-2 0,-8 3-3 15,1 1 1-15,1 1-2 0,0 2-3 16,2 0 1-16,1 0-2 0,2 4 0 16,0-2-1-16,2 1-2 0,2 2 0 15,2-1-1-15,3-2-2 0,4 2 3 0,1-2-4 16,3-1 5-16,2-3-4 0,4 2 3 15,5-1-3-15,4 1 1 0,-1-4-2 16,6-1 1-16,4 1 0 0,4-2-3 0,-3-6 0 16,7 3 0-16,4-4-4 0,-1-3-1 15,5-1 0-15,0-2-1 0,-3-4-2 16,-1 0 2-16,2-2 0 0,-1-2 2 0,3-4-2 16,-2 1 7-16,-1-3 1 0,-3-3 0 15,-1 0 0-15,-1-3 3 0,-6-1-1 16,0-2-1-16,-2 0 5 0,-4-3-6 15,-3-1 1-15,-4 1-2 0,-2 0-3 0,-3-5-1 16,-2 0-2-16,-4 0 3 0,-2 0-4 16,-4-3 2-16,-5 2-4 0,-2-5 2 0,-2 3 0 15,-6 3-6-15,0 1 4 0,-1 1-1 16,-3 1-1-16,-2 4 1 0,0 2-2 16,-3 4-2-16,-2 0-1 0,1 5 3 15,1 3-2-15,0 2-1 0,1 2-5 0,1 2 6 16,0 2-2-16,1 2-9 0,1 2-6 15,0 1-19-15,6 3-20 0,-1 0-20 16,-1 0-23-16,8 3-22 0,-2 4-31 0,6-4-19 16,2 3-494-16,0-4 225 0,5 4 148 15</inkml:trace>
  <inkml:trace contextRef="#ctx0" brushRef="#br0" timeOffset="-204982.5">11114 4416 74 0,'4'-7'83'0,"2"-1"6"0,-1-2 0 0,0 3 13 15,-3-6-8-15,2 3 3 0,0 0-1 16,0-6-4-16,-2 5-7 0,2-4-2 16,0 1 0-16,0-1-2 0,1 2-5 15,0-2-1-15,-1 1-4 0,0-1-6 0,-2 2-4 16,2-1-4-16,-2 3-5 0,2 2-2 16,-2-3 4-16,3 5-3 0,-3-4-5 0,0 4-2 15,0 2-6-15,-2 5-4 0,0 0 3 16,0 0 9-16,-2 25 4 0,-2 1 2 15,-7 12 1-15,1 10 3 0,-8 20-2 16,0 7-4-16,-2 1-1 0,-1 1 1 16,0 4-3-16,-2 1-4 0,1-3-2 0,0-2-1 15,0-3-8-15,-1 0-1 0,1-6 0 16,6-13-7-16,1-9 0 0,2-2-3 0,3-9-2 16,-1 0-1-16,3-5-1 0,2-5-4 15,-1-2-14-15,2-4-20 0,1-2-25 16,2-1-26-16,0-6-29 0,4-2-27 0,2-2-29 15,6-6-22-15,-10 0-23 0,18-15-449 16,-1 0 221-16,5-9 147 0</inkml:trace>
  <inkml:trace contextRef="#ctx0" brushRef="#br0" timeOffset="-204699.33">11580 4465 48 0,'-6'-8'170'0,"-1"3"-9"0,-2 1-14 0,-3 2-7 16,-1 4-11-16,-2 2-8 0,-2 3-4 15,-3 7-6-15,-2 1-2 0,1 6-11 0,0-1-7 16,2 5-1-16,2 0-5 16,4-1-2-16,3 1-10 0,2-3 1 0,0 1-8 15,6 2-1-15,2-5-6 0,4 1-8 16,6-1-1-16,0-1-2 0,7 0-7 0,2-5-3 15,4 0-6-15,9-1 1 0,0 1-5 16,1-5-14-16,3 1-20 0,0-4-24 16,1-1-27-16,1 1-34 0,-7-6-34 15,1 0-32-15,-2 0-492 0,-3-2 221 0,-4 2 146 16</inkml:trace>
  <inkml:trace contextRef="#ctx0" brushRef="#br0" timeOffset="-204366.23">11893 4998 75 0,'0'8'128'0,"0"0"10"0,-2-5 5 16,4 3-3-16,-2-6 1 0,6 2-8 15,-6-2-8-15,0 0-6 0,21-11-8 16,-8 1-6-16,-2-3-5 0,1-5-11 16,4-1-2-16,0-5-12 0,1-5-2 0,0 1-9 15,0-4-10-15,3-5-4 0,-2-1-1 16,-3 6-8-16,2-1 1 0,-2 5-6 0,-3-1-1 15,-1 7-5-15,0 3 0 0,-1 0-7 16,-2 5-3-16,1 3-2 0,0 5-1 16,-3 4 1-16,-6 2-2 0,17 9 2 15,-11 4-1-15,3 0-2 0,-1 8 0 0,3 1-1 16,-3 2-3-16,0 5-2 0,4 3 0 16,-4 2 1-16,2 2-1 0,-1 0-1 0,-1-2-14 15,1 2-20-15,-3-2-28 0,1-5-18 16,-3-1-18-16,2 1-35 0,-2-3-18 15,-2-5-24-15,-2-1-438 0,-2-1 206 16,-2-2 136-16</inkml:trace>
  <inkml:trace contextRef="#ctx0" brushRef="#br0" timeOffset="-204216.19">11958 5017 58 0,'4'-11'147'0,"6"0"-10"16,2-3-12-16,3 0-8 0,8 0-16 0,2-4-11 15,7 1-5-15,2 0-21 0,7 0-27 16,-5 0-38-16,-3 4-45 0,1-3-45 16,-4 6-189-16,-7-4 95 0,-2 3 63 15</inkml:trace>
  <inkml:trace contextRef="#ctx0" brushRef="#br0" timeOffset="-171583.48">18647 1192 155 0,'-2'-5'197'0,"-2"1"-24"15,0 0-14-15,4 4-16 0,0 0-11 16,0 0-4-16,8 21-5 0,-1-4-8 16,3 6-9-16,2 7-6 0,0 5-9 0,0 8 1 15,1 5-14-15,0 4-1 0,4 14-8 16,-5-9-7-16,-2-9-3 0,2-3-8 15,-4-4-4-15,-2-5-8 0,-2-2-16 16,0-5-27-16,0-6-24 0,-1-2-33 0,-3-5-57 16,-5-3-65-16,-7-5-438 0,0-5 211 15,-6-6 140-15</inkml:trace>
  <inkml:trace contextRef="#ctx0" brushRef="#br0" timeOffset="-170965.97">18365 1190 122 0,'32'-21'135'0,"5"6"-14"16,3 5-3-16,8-1-4 0,9 5-6 16,5 5-8-16,1 2-1 0,1 5-4 15,16 9 5-15,-4 6 3 0,-5 10-3 16,-10 9 0-16,-9 9-3 0,-9 7-1 0,-7 7 0 16,-12 3 4-16,-12-7-8 0,-10-4 0 0,-8-1 2 15,-14 17 1-15,-9-5 5 16,-13-7 1-16,-11-2 1 0,-4-6-3 0,-4-6 3 15,-1-9-5-15,5-6 2 0,8-10-2 16,7-6-18-16,6-9-8 0,5-2-4 16,3-6-9-16,2-2-7 0,5-6-5 0,1-2-8 15,6-6-11-15,8-4-7 0,4 0-15 16,6-2-11-16,4-1-7 0,10 1 0 0,2 0-5 16,6 1-2-16,3 8 0 0,5 1-3 15,5 3 0-15,-1 5-3 0,6 1-4 16,-1 2-4-16,1 2-5 0,3 2-1 0,-1 0 6 15,-2-2 1-15,5-2 3 0,-2 1 2 16,3-7 4-16,3 1-4 0,-4-7 10 16,0-3 2-16,12-9 2 0,-4-5-1 15,-4-3 5-15,-4-6-3 0,-6-1 2 0,-10 5 1 16,-5 0 2-16,0-1 2 0,-8 1-1 16,-5 6 8-16,-2 1 8 0,-7 4 6 0,-2 2 2 15,-4 6 3-15,-2 3 0 0,-6 0-1 16,-1 5 0-16,-2 5-3 0,-1 0 0 15,4 5-3-15,-3-2-2 0,11 3-1 16,-15 10-1-16,13-4 2 0,2 3-1 16,6 3-2-16,5 1-2 0,4 4 5 0,8 0-3 15,5 2-2-15,-1 2 0 0,9 4 1 0,-2 2-3 16,-2-3 1-16,0 5-1 0,-7-5 0 16,-4 0-2-16,-4 2 2 0,-7-1 1 15,-4-2-1-15,-3 0 0 0,-8 2 0 16,-7-2-3-16,-5 2 2 0,-8-1 0 0,-2 0-13 15,-5-5-26-15,-2-3-30 0,-3-3-34 16,-1 1-38-16,1-4-38 0,-3 1-42 16,-1-4-597-16,1 3 277 0,-4-4 183 0</inkml:trace>
  <inkml:trace contextRef="#ctx0" brushRef="#br0" timeOffset="-170667.46">17906 2652 50 0,'15'3'238'15,"9"-3"-13"-15,12-6-11 0,19-3-17 16,36-10 0-16,40-11-3 0,17-3-9 16,11-5 0-16,4-2-6 0,46-8-10 0,-1 7-3 15,-35 8-11-15,41-9-20 0,-46 14-4 16,-12-3-21-16,-7 6 0 0,-14 0-21 0,-13 3-3 15,-28 8-9-15,-10 1-10 0,-20 1-4 16,-16 5-8-16,-9 1-5 0,-7 3-1 16,-6-1-9-16,-2-1-2 0,-5 4-7 15,-5 0-17-15,-6 1-27 0,-6-3-35 0,-2 3-45 16,0 0-39-16,0 0-49 0,-26 0-57 16,9 4-712-16,-4-3 323 0,-6 4 213 0</inkml:trace>
  <inkml:trace contextRef="#ctx0" brushRef="#br0" timeOffset="-169717.27">18135 2598 27 0,'8'0'129'0,"-8"0"-8"0,0 0 2 16,9 4-3-16,-9-4 3 0,9 2 0 0,-9-2 5 15,0 0 11-15,6 3 15 0,-6-3 10 16,0 0 14-16,0 0 13 0,0 0-3 0,6-9-21 15,-6-2-15-15,-4-6-18 16,-2-4-9-16,-3-7-13 0,-2-7-10 0,-3-11-8 16,-11-21-7-16,-3-2-9 0,-2-7-10 15,-8-19-9-15,-1-2-4 0,2-1-8 0,1 0-7 16,4 18-2-16,4 3-5 0,5 6-5 16,9 13-5-16,1 11-2 0,2 1-2 0,7 9 0 15,0 0-2-15,6 7-7 16,8-3-1-16,6 4 3 0,4 3-7 0,10-3 2 15,6 4 0-15,6 2-2 0,4 4-4 16,29-2-1-16,3 2 4 0,11 2-6 16,11 2 8-16,29 0-2 0,0 0 1 0,0 1-5 15,-26 2 4-15,4 3-2 0,18-6-4 16,-24 3 3-16,1-1 4 0,-5 0-8 16,-4-3 1-16,-4 1-1 0,-5 1-1 0,-3-3-2 15,-19 4 0-15,-9 0 0 0,-7 0 1 16,-1-2 1-16,-7 3 3 0,-7-1-3 0,1 1-2 15,-6-1 6-15,-3 2 0 0,-2 1-4 16,-2-1 3-16,-2 1 2 0,-4 2-4 16,-1 3 2-16,1-3-8 0,-4 5 1 15,1-2 4-15,-1 7-1 0,-1 1 1 0,-2 4 0 16,5 2 3-16,-4 7-2 0,3 4 1 16,2 4 2-16,2 6 5 0,0 5-2 0,5 11-2 15,5 16 7-15,0 4-2 0,2 6-1 16,-2 3 0-16,-3 3 2 0,0 0-2 15,-2 4-2-15,2-3-1 0,-4-6 6 16,0 0-8-16,0-4 3 0,-6-10 3 0,-1-12-4 16,0-2 2-16,-3-3 0 0,0-5 0 15,-1-3-2-15,-2-5-3 0,0 0 7 16,-2-2-2-16,-2-7-2 0,2 1 7 0,-4 1-5 16,-2-6-1-16,-2 2 8 0,-5-2-2 15,-8 0-2-15,-7-1 1 0,-7-1-2 16,-3-3 2-16,-6-1-4 0,-1-1-2 0,-1-2-6 15,1-1-17-15,-3 0-36 0,-1 0-53 16,1-3-45-16,1 1-59 0,3 2-71 16,-2 0-644-16,3-3 316 0,1 6 209 0</inkml:trace>
  <inkml:trace contextRef="#ctx0" brushRef="#br0" timeOffset="-161043.31">16454 4798 109 0,'0'0'136'0,"0"0"-2"0,0 0-12 16,16-12 1-16,-12 5-8 0,0 0 0 16,0-5-13-16,-2 0-6 0,-2-1-4 15,-2 0-12-15,-2-4-3 0,-2 2-11 16,-6 0 0-16,0-1-14 0,-7 3 4 0,0 2-9 15,-6 4-3-15,-1 2-6 0,-6 5-4 16,3 2-2-16,-1 4-5 0,2 4 1 0,-1 1-5 16,8 4 0-16,2 0-3 0,6 2-4 15,6 1 3-15,7-1-5 0,5-3-4 16,6 4 3-16,5-5 1 0,3-1 0 16,3-2-1-16,4-5-1 0,-2-1-4 0,2-4 0 15,-1-1 1-15,1-4-8 0,-1-1 6 16,-2-1-8-16,-2-3 6 0,-1 1-1 0,-2-3-3 15,-2 3 2-15,-4-1-1 0,1 3 1 16,-3-3 1-16,-1 4 0 0,-2 1-1 16,1-1-3-16,-4 4 2 0,-4 2 3 15,10 2-3-15,-10-2 1 0,12 7-2 0,-8 1 2 16,2 0-1-16,4 1 3 0,-1 0-3 16,3 0 0-16,-1 0 0 0,2-3-2 0,1 0 0 15,2-5 0-15,0-1 1 0,-1-1 0 16,2-4 1-16,0-1-3 0,3-2 0 15,-6-3-1-15,3-2 2 0,-2 0-2 16,-1 0-1-16,1-3 0 0,0 3 1 0,-4 0-1 16,-1 3 3-16,0 1-9 0,0-1 5 15,-4 7 3-15,2-1-1 0,1 4 1 16,-9 0-1-16,16 7 0 0,-9 1 2 16,4 2 2-16,-5 1 0 0,2 4 0 0,0 1-1 15,2-1 0-15,-4 0 0 0,2-2 1 16,0 0 1-16,-1-1-5 0,-1-2 3 0,-2-1-4 15,3-3 11-15,-1 0-1 0,1-6 0 16,-7 0-1-16,0 0-3 0,20-11 2 16,-6 4 0-16,-2-2-3 0,3-2-2 15,4-3 1-15,2 1-3 0,1-1-10 0,0 1-10 16,2 0-21-16,-1 1-13 0,3 1-15 16,-2 3-14-16,4 3-7 0,-2-1-3 0,-3 4-2 15,1 2-4-15,1 0 2 0,0 0 1 16,2 2 6-16,3 0 7 0,-2-1 10 15,1-1 6-15,-5 3 9 0,2-3 11 16,-4-3 14-16,0 2 21 0,-1-1 18 0,-5-2 13 16,0 0 9-16,-4-2 0 0,-4 1 9 15,-1-3 7-15,-5 2 5 0,-4-1-2 0,0 1-7 16,-7 0 8-16,1 0-2 16,-4 3-1-16,-2-1 4 0,-2 3-11 0,3 1-1 15,-2-2-4-15,2 4-7 0,3-1 7 16,0 0-3-16,-2 4-3 0,6 1-1 0,4 0-4 15,0-2 5-15,4 3-9 0,0 1-1 16,4-2-8-16,1 1 9 0,4 0-2 16,1 4-5-16,-1 1 4 0,2 0-3 15,0 4 0-15,-1 4-3 0,0 2 5 0,0 4 0 16,0 5-2-16,-2 5 2 0,-3-1 5 16,-1 3-2-16,-1 2 0 0,-1 3 1 0,-4-2-3 15,-2-1 7-15,-3-2 2 0,1-2 9 16,-5-3 5-16,-1-2 9 0,-4-5-2 15,-6-5 5-15,-1-2 6 0,0-7 1 16,-2-7 2-16,1-5-3 0,2-2 0 0,-4-5 1 16,5-5-6-16,0-1-4 0,6-5-7 15,3-5-7-15,2 1-18 0,5-6-28 0,3 1-36 16,5-2-37-16,5-3-50 0,2 0-44 16,6 0-496-16,1 2 230 0,4-4 152 15</inkml:trace>
  <inkml:trace contextRef="#ctx0" brushRef="#br0" timeOffset="-160893.42">18116 4526 82 0,'9'-4'79'0,"-1"2"-9"15,0 0-26-15,-1 2-41 0,-7 0-98 16,17 4 32-16,-11 2 22 0</inkml:trace>
  <inkml:trace contextRef="#ctx0" brushRef="#br0" timeOffset="-160728.44">18207 4898 29 0,'0'0'191'0,"0"0"-18"16,0 0-20-16,0 0-15 0,8-18-10 15,-5 15-14-15,1-1-31 0,-4 4-39 0,4-8-60 16,-2 4-337-16,2-1 120 0,-2 1 79 16</inkml:trace>
  <inkml:trace contextRef="#ctx0" brushRef="#br0" timeOffset="-157018.47">19308 4669 16 0,'0'0'84'15,"0"0"-4"-15,0 0 0 0,14-8-5 16,-9 4-2-16,-3 0-2 0,0-1-8 16,2-1 5-16,-2-1-9 0,1-3-4 0,-3 1-12 15,2-3 0-15,-2 0-5 0,0 2-6 16,0-5 3-16,-2 2-1 0,-3-2-5 16,1 0 4-16,0 2-13 0,-3 0 4 0,1-1-2 15,-4 3-2-15,-2-1 0 0,0 3-7 16,-2 1 4-16,-6 2 1 0,1 3-4 15,-7 3-1-15,0 0 1 0,-6 3 2 16,0 3-4-16,-2 2 4 0,0-1 4 0,4 1-10 16,2 2 7-16,6-1 2 0,0 1-3 15,1-1 1-15,7 0-4 0,0 1 5 0,6 0-1 16,6-2 1-16,4 3-1 0,4-4 0 16,8 3 2-16,0-1-7 0,7 1 5 15,3-2-6-15,-4 2 0 0,6-3-3 16,-2 2-1-16,-1-1 2 0,1 2 0 0,-2 1 2 15,2-2-6-15,-5 3-2 0,2-3 3 16,-4 5 4-16,-1-1-2 0,0 0-2 16,-2 4 4-16,-1-2 6 0,-2 3-5 15,-3 1-2-15,-1-1-4 0,-3-2 2 0,-4 3 4 16,0-2 1-16,-2 2-3 0,-2-1 3 16,-5-3-1-16,-2 2-1 0,-1-2 2 0,-3-1 4 15,-3-6 1-15,2 1 4 0,-1-4-6 16,0-2 11-16,-2-3 2 0,0-5-2 15,2 2 6-15,3-3-4 0,-4-4-2 16,8 1-3-16,-1-3-2 0,3 1-2 0,4-4-6 16,1 1 1-16,6-3 1 0,3 2-7 15,0-2 2-15,3-2-7 0,3-1 1 0,-1 1-2 16,4 0-7-16,-1 0-17 0,2 3-16 16,0-2-16-16,-1 1-22 0,2 2-29 15,-2 2-30-15,-3 1-21 0,2 1-359 16,-2 1 176-16,-2 0 115 0</inkml:trace>
  <inkml:trace contextRef="#ctx0" brushRef="#br0" timeOffset="-156174.34">19587 4477 1 0,'0'0'132'0,"0"-8"-12"16,0 8-12-16,0 0-10 0,0 0-4 15,0 0-7-15,-8 15-12 0,4-6-3 0,2 1-1 16,-3 0-9-16,1 3-14 0,-1 0-2 15,1 1 0-15,0-3-2 0,2 3 0 16,0-3 4-16,0-2-4 0,2 2-2 16,-2-3 5-16,2 3 2 0,0-4-1 0,0-1-1 15,2-1 0-15,0 1-4 0,4-2-4 16,3-1-5-16,-1-1-1 0,5 0-5 0,-1 0-1 16,2 0-4-16,-2 0-5 0,5 0 4 15,-2 2-5-15,0-1-3 0,-1 3 0 16,4 0 2-16,-6 3-2 0,0 1-2 15,-3 3 3-15,2 4-2 0,-3 4 0 0,-6-2-4 16,1 3 5-16,-6 0-4 0,1 1-19 16,-4 2-1-16,-5-3 2 0,-2-2-2 0,-1-1 3 15,-1-3 3-15,-4 0 0 0,2-4 4 16,0-4 0-16,0-3 7 0,3-3-6 16,0-1 3-16,2-2 0 0,2-1-1 15,3-2-2-15,3 0 3 0,1-1-5 0,3-1 3 16,0 6-2-16,9-10-2 0,-2 6 2 15,3 1 0-15,0-2-1 0,4 4 1 0,0 1 2 16,5-2-1-16,-2 4-1 0,2-2 0 16,3 1-1-16,-4 2-19 0,2-1-26 15,-4-1-17-15,1 1-27 0,1-2-13 16,-4-2-18-16,0-1-13 0,2-3-323 0,-6-1 155 16,1-3 103-16</inkml:trace>
  <inkml:trace contextRef="#ctx0" brushRef="#br0" timeOffset="-156057.62">19847 4703 268 0,'-8'-25'8'15,"2"4"20"-15,2 2 12 0,-1 0 7 0,3 3-1 16,4-1 10-16,1 3-6 0,3-4-5 16,6-1 1-16,5 1-6 0,5-3-2 0,5 2-7 15,2-2-3-15,10 1-12 0,1 0-49 16,-2-1-224-16,3-1 88 0,-3 2 57 16</inkml:trace>
  <inkml:trace contextRef="#ctx0" brushRef="#br0" timeOffset="-154793.06">20127 4401 26 0,'-13'-5'79'16,"1"4"-2"-16,-6-3-5 0,0 2-6 16,-8-2 6-16,3 1-2 0,-3-1 1 0,-1-1-4 15,3 2-3-15,2-1 4 0,0-1-4 16,3 4-8-16,0-2 6 0,0-1-4 0,4-1-7 15,-2 3-2-15,1-2 0 0,2 3-8 16,2-1 0-16,1-2-6 0,-1 3-1 16,3-1-7-16,-2-1 0 0,3 3 0 15,0-1 0-15,0-1-7 0,8 2 4 0,-18 0 1 16,18 0-6-16,-14 2-2 0,5-1-4 16,3 4 6-16,-3 0-3 0,1 4 1 0,-3 2 9 15,3 0-4-15,0 3 1 0,-4 0 0 16,4 2-7-16,-2 1 4 0,-1 4-2 15,2-2 1-15,1 2 1 0,-3 0-6 16,3 0-8-16,-2-2 9 0,1 1-1 0,0-1-2 16,3-1 1-16,0-3 0 0,0 1-7 15,-1-4 7-15,0 0 1 0,3-2 3 16,2-1 5-16,-2-1 3 0,2-2 3 16,0-1 4-16,0-1-2 0,2-4-2 0,0 0-3 15,0 0-4-15,0 0-4 0,16-11 2 16,-6 5 0-16,0-2-5 0,4 1-1 0,4-3-6 15,0 1 4-15,6-3 0 0,1 3 0 16,7-3-4-16,0 3 4 0,1-1-5 16,3 3 1-16,-4 1-2 0,0 1 2 15,-3 3-2-15,1 2-4 0,0 0 6 0,-3 2-5 16,-3 4 6-16,1 3 1 0,-8 0-1 16,0 0 2-16,-5 3-1 0,-2 1 1 0,-4 4-4 15,-6 0 5-15,-2 1-1 0,-2-1-1 16,-8 4-1-16,0-2-1 0,-7 4 0 15,-2-2 2-15,-4-4 2 0,-1 0-1 16,-2-2-3-16,1-2-1 0,1-1 2 16,1-5-3-16,0-1-2 0,2 2 3 0,3-4-3 15,4-2-19-15,0-2-20 0,2 0-25 16,1-2-18-16,5-1-32 0,-1 2-38 16,5-3-22-16,2-2-449 0,0-1 211 0,6-1 139 15</inkml:trace>
  <inkml:trace contextRef="#ctx0" brushRef="#br0" timeOffset="-154592.38">20336 4271 28 0,'4'-6'10'0,"3"2"-23"16,2 0 4-16,-3-1 3 0</inkml:trace>
  <inkml:trace contextRef="#ctx0" brushRef="#br0" timeOffset="-154360.45">20645 4088 49 0,'-8'17'139'0,"0"6"-5"16,-4 8-10-16,-2 5-7 0,0 5-6 0,-6 3-8 0,1 2-10 16,-4 14-10-16,2-8-9 0,4-6-5 15,-2-1-11-15,-4 17-10 0,3-11 2 16,4-7-16-16,0-2 4 0,2 0-23 15,3-8-26-15,3-2-44 0,-1-5-45 0,3-2-299 16,4-2 135-16,0-6 90 0</inkml:trace>
  <inkml:trace contextRef="#ctx0" brushRef="#br0" timeOffset="-149707.03">7710 4052 62 0,'-6'-4'118'0,"0"0"-10"16,0 2-6-16,6 2-6 0,-22 4-13 16,6 6 1-16,-6 5 5 0,-5 7-1 15,-3 11-7-15,-10 14-2 0,1 5-3 0,1 1-19 16,5 3 7-16,7-8-6 0,8-9-6 16,2 3-2-16,8-7-4 0,2 1-2 15,6-4-7-15,4 5-5 0,6-5-4 16,8-2 1-16,7 3-7 0,4-7 2 0,8-3-5 15,3-6 0-15,2-2-1 0,-4-3 0 16,0-5-6-16,-4-1 0 0,-2-4 4 0,-2-4 0 16,-3 1 1-16,-1-5 4 0,-6 0 6 15,-2-4 4-15,-6 1-1 0,-1-3-1 16,-7 0-1-16,-2-1-2 0,-6 0-6 16,-7 0-2-16,-3 0 1 0,-8-1-5 0,-3 3-1 15,-9 1 0-15,-4 1-1 0,-4 3-1 16,-1 2-3-16,3 3 0 0,4 1-1 0,5-3-4 15,1 6-2-15,4-2-15 0,5 3-26 16,4 0-16-16,4 2-26 0,7 1-17 16,4-1-28-16,2-6-17 0,17 8-378 15,4-7 178-15,4-2 117 0</inkml:trace>
  <inkml:trace contextRef="#ctx0" brushRef="#br0" timeOffset="-149408.44">8147 4409 93 0,'0'0'85'0,"0"0"-3"0,0 0-9 16,-3 19-1-16,-1-9-4 0,2 5-2 0,0 1-8 15,0 1 0-15,4-2-3 0,-2 2-3 16,4 0-1-16,3 1-1 0,-1-4-4 16,4 3-3-16,1-6 7 0,2 1 5 0,1-3-2 15,2-2 7-15,0-2-1 0,1-4-2 16,-2-1 2-16,2-1-4 0,-5-5-2 15,4 0 2-15,-8-3-1 0,2-3-7 0,-5-1-2 16,-3-3-7-16,-4-2-7 0,-3 2-3 16,-5-2 0-16,0 0-3 0,-4 2-6 15,2 1-1-15,-3 2-1 0,2-1-8 16,1 5-13-16,-1-1-21 0,5 5-29 0,-1 0-27 16,2 3-28-16,-1 2-28 0,8 0-359 15,0 0 169-15,0 0 111 0</inkml:trace>
  <inkml:trace contextRef="#ctx0" brushRef="#br0" timeOffset="-149037.38">8894 4074 141 0,'-15'37'134'0,"-2"0"-2"15,4 1-1-15,-3 5-17 0,-4 1-7 0,4 0-9 16,-2 0-5-16,2 4-14 0,-1-4-6 16,4 2-8-16,0-3-5 0,1 1 16 15,3-7-6-15,4-1-7 0,1-7-8 16,2 0-13-16,0-5-34 0,0-1-39 0,2-2-36 16,0-3-35-16,0-5-354 0,0-1 155 15,0-8 102-15</inkml:trace>
  <inkml:trace contextRef="#ctx0" brushRef="#br0" timeOffset="-148745.56">8373 4223 5 0,'-2'-4'133'0,"2"4"-20"15,0 0-17-15,-4-3-6 0,4 3-10 16,0 0-1-16,0 0-9 0,0 0 1 15,0 0 2-15,20 7-3 0,-8-7-3 0,-2 0-8 16,0-2-1-16,3 0-2 0,0 0-1 16,0-1 3-16,-1-2 1 0,-1-3-2 15,-2-1-4-15,-1 1-2 0,-4-3-1 16,0 0-5-16,-2 2-7 0,-2-2-6 0,-2 3 0 16,-4 0-4-16,2 0-6 0,0 3-7 15,-5-1-6-15,2 2-5 0,-1 4-18 0,8 0-26 16,-10 4-34-16,3 2-32 0,5-1-36 15,-2 5-318-15,4 1 156 0,2 1 104 16</inkml:trace>
  <inkml:trace contextRef="#ctx0" brushRef="#br0" timeOffset="-148461.55">9001 4632 45 0,'2'6'151'0,"0"0"-5"15,2 2-7-15,0-4-2 0,0-1 6 0,2 1-8 16,0-2 2-16,2 0-7 0,-8-2-3 16,16-2-5-16,-16 2-8 0,12-4-6 15,-5 0-10-15,-5-1-5 0,0 1-12 0,-2-2-6 16,0 0-10-16,0 6-7 0,-7-8-13 15,1 3-19-15,0 1-26 0,-3 2-34 16,3 1-42-16,-1-1-40 0,7 2-43 16,-14 0-450-16,6 2 207 0,8-2 137 0</inkml:trace>
  <inkml:trace contextRef="#ctx0" brushRef="#br0" timeOffset="-145470.25">1242 16314 147 0,'-11'2'242'0,"7"-2"-21"0,4 0-17 0,0 0-9 15,28-10-11-15,0-1-11 0,16-4-12 16,29-11-14-16,10-4-13 0,30-7-9 0,1 2-9 16,2-3-6-16,3-2-6 0,-3 0-6 15,-3 4-6-15,-8 1-6 0,-20 7-10 16,-5 3-8-16,-5 2-4 0,-18 4-6 16,-11 6-5-16,-10 4-7 0,-3-3-3 0,-5 2-3 15,-4 4-5-15,-3 0 0 0,-5 2-6 16,0 1-21-16,-6-4-23 0,-2 3-27 0,-6 0-31 15,1 1-24-15,-3 3-27 16,-7-8-27-16,3 2-32 0,-2 1-27 0,-4 0-538 16,-4-8 254-16,2 6 168 0</inkml:trace>
  <inkml:trace contextRef="#ctx0" brushRef="#br0" timeOffset="-145234.16">2563 15550 302 0,'-17'-13'61'16,"2"-1"22"-16,3 7 7 0,0-1 13 15,2 2 1-15,4-1 1 0,2 3-8 16,0 0-5-16,4-1 4 0,0 5 5 0,14-6 1 15,-2 4-2-15,8 2-3 0,5 0-10 16,5 2 0-16,8 4-3 0,2 1-2 0,-1 6 2 16,1 5-1-16,-3 1 12 0,-9 5 7 15,-4-1 5-15,-6 6 9 0,-7 5-1 16,-9-2 4-16,-4 3-5 0,-11 9-15 16,-8 1-7-16,-10 11-7 0,-5-3-4 0,-7-4-13 15,1-1-8-15,-3-5-7 0,9-10-9 16,7-4-18-16,1-6-23 0,5-4-45 15,4 0-58-15,2-6-68 0,4-3-59 16,5-2-753-16,4-4 333 0,2 1 220 0</inkml:trace>
  <inkml:trace contextRef="#ctx0" brushRef="#br0" timeOffset="-144498.5">1809 14849 102 0,'-4'19'184'0,"4"-1"-14"16,2 3-14-16,0 9-9 0,3 5-8 0,-3 5-11 15,2 3-3-15,0-1-15 0,2-1-14 16,1 2-3-16,-1-8-8 0,-2 1-8 16,2-6-2-16,-3-7 8 0,3-1 17 0,-3-5 7 15,-1-9-8-15,0-2-9 0,-2-6-10 16,0 0-12-16,-9-21-8 0,5 0-4 16,-3-6-8-16,1-4-4 0,0-6-6 0,-3-3-8 15,3-3-1-15,-2 4-4 0,3 1-2 16,1 1-2-16,-1 9-4 0,1 1-4 15,2 6-3-15,0 4 0 0,6 4-2 16,0-1-1-16,8 7-1 0,0 3 0 0,7 4 2 16,3 4-1-16,2-2-3 0,6 0 5 15,0 1-5-15,3 0 4 0,-1 0 0 16,3-6 0-16,-3 0-1 0,3-4 1 0,-1-4 2 16,0-5 0-16,0-7 0 0,0-3 1 15,-5-5-1-15,-3-1 2 0,-5-6 1 16,-2 1 4-16,-6 3 4 0,-3 1 4 0,-2 1 11 15,-1 7 3-15,-2-1 5 0,-3 5-2 16,0 2-2-16,-2 3-5 0,0 9-2 16,-2-2-5-16,0 9-3 0,2 0-5 0,-8 13 0 15,6 6 0-15,0 6 0 0,0 5-1 16,2 5 0-16,0 6-1 0,2 1-3 16,5 10-7-16,0-4-6 0,1 2-20 0,0 2-27 15,3-2-29-15,2-9-39 0,-1 4-36 16,5-6-33-16,0-6-34 0,0-8-28 15,-3-6-578-15,6-6 279 0,-1-8 185 16</inkml:trace>
  <inkml:trace contextRef="#ctx0" brushRef="#br0" timeOffset="-143559.31">2848 14986 52 0,'11'-24'88'0,"-5"-1"16"0,-4 2 19 0,-2 2 9 0,-4 4 14 0,-2-2 3 16,0 3 1-16,-7-1-5 0,0 7-13 15,-2 0-6-15,-1 2-5 0,-4 5-7 0,1 6-9 16,-4 5-13-16,2 2-3 0,1 5-7 15,0 3-8-15,3 5-12 0,2 4-3 16,4-2-7-16,5-3-1 0,2 3-3 16,2-3-5-16,2-2-4 0,2-2-5 0,2-1 0 15,2-4-3-15,1-4-3 0,1-1-2 16,1-8-2-16,1 0 0 0,-10 0-3 16,21-11-1-16,-10 1-4 0,0-4-1 0,1 0-4 15,-4-2-1-15,1 1-2 0,-2-1 0 16,-1 1 0-16,0 2-1 0,1 2 1 15,-1 1-7-15,-4-1 4 0,2 3-2 0,0 0 1 16,0 5-6-16,1 1 4 0,-5 2 0 16,0 0 0-16,17 8 1 0,-9-3 0 15,1 5-1-15,0-1-6 0,1 4-17 16,0-3-20-16,3 1-26 0,2 3-21 0,-2-3-25 16,1 3-20-16,2-7-9 0,0 3-13 15,-1-9 0-15,-2 1-1 0,2-4 7 0,-1 1 20 16,4-8 11-16,-4 5 14 0,-1-11 15 15,0 5 17-15,-1-2 22 0,1-3 19 16,-1 0 16-16,0-1 14 0,-2 3 9 16,0 2 9-16,1-3 8 0,0 3 0 0,1 1 8 15,1 3-5-15,0 2 14 0,2 0 1 16,-3 3-1-16,3 2 4 0,0 5-3 16,2-2-8-16,-2 4 11 0,0 1-3 15,-5 5-6-15,2-3 1 0,0 1 1 0,-4 3 6 16,-4-9 9-16,2 7 3 0,-4-3 6 15,-2-1-2-15,0-2 0 0,0-6 3 16,-6 7 0-16,6-7-5 0,0 0-4 0,0 0-11 16,0 0 0-16,-8-21-6 0,10 8-7 15,4-4-1-15,2 0-3 0,3-8-6 16,0-4 0-16,4 0-4 0,3-8-3 0,2-1-3 16,-4-2-5-16,4-2 0 0,-1 1 0 15,-3-3-7-15,0 3 5 0,-2 1 0 16,-4 2-1-16,2 0-2 0,-6 3 5 15,0 3 8-15,-2 3 10 0,1 5 12 0,-3 3 9 16,0 2 1-16,0 4-4 0,-2 3-4 16,0 6-4-16,-2 0-2 0,2 6 1 0,0 0-3 15,-9 20 3-15,5-5 0 0,2 4-1 16,-2 9-1-16,2 1 1 0,2 3-3 16,0 11-2-16,0-5-5 0,2 2 0 15,2 0-1-15,0-1-3 0,5-2-1 16,-3-3-1-16,5-2-2 0,-3-1-1 0,3-6 1 15,-1-4-3-15,0-4 1 0,4-7 0 16,-2 1-7-16,3-5 8 0,-2-3-5 0,0-6 0 16,1-3-2-16,-1-5-2 0,-2 3 1 15,1-6-1-15,-4-1-2 0,1 4 2 16,-2-6-2-16,-1 3-1 0,-2 1 5 0,0 1 2 16,-1 4 2-16,-1 0-1 0,-2 3-1 15,0 3 0-15,0 2 1 0,0 0-1 16,0 0 4-16,-2 16 2 0,4-6 2 15,0 1-3-15,4 2 0 0,-2 2 3 0,4-1-3 16,4-1-4-16,0 2 0 0,3 1-1 16,2-3 0-16,0 1-19 0,2-1-23 0,-2-4-43 15,3 1-47-15,0-2-51 0,-3-1-62 16,-2-2-713-16,-5-3 323 0,-1 2 213 16</inkml:trace>
  <inkml:trace contextRef="#ctx0" brushRef="#br0" timeOffset="-143284.35">2224 15723 83 0,'-10'12'205'16,"14"-4"-9"-16,8-8-9 0,12-6-10 15,7 0-9-15,16-3-12 0,29-14-10 0,13-2-2 16,24-6-4-16,9-4 3 0,9-2 4 15,4-5 2-15,8-3 1 0,-3 4-4 0,-5 0-4 16,-6 1-6-16,-4 4-25 0,-9 1-9 16,-27 12-7-16,-6-2-14 0,-9 5-3 15,-19 5-11-15,-9 0-2 0,-12 6-10 0,-6 4-14 16,-3-5-34-16,-5 3-49 0,-6 3-56 16,-1-4-54-16,-7 2-59 0,0-1-746 15,-1 1 325-15,-5-2 215 0</inkml:trace>
  <inkml:trace contextRef="#ctx0" brushRef="#br0" timeOffset="-142980.57">4603 14280 37 0,'11'-14'178'0,"-1"3"-12"0,4 2-12 16,-4 3-12-16,-2 0-2 0,0 2-11 15,1 1-11-15,0 0-8 0,-1 3-6 0,-8 0-6 16,17 4-6-16,-11 2-2 0,0 0-4 16,1 5-9-16,-2 2-7 0,-3 3-3 15,0 1-9-15,-4 4-6 0,0 7-5 16,-6-3-3-16,4 1-5 0,-4 5-11 0,0-2-30 15,1-3-48-15,1 9-54 0,-2-9-69 16,1 1-438-16,1-2 207 0,1 0 138 16</inkml:trace>
  <inkml:trace contextRef="#ctx0" brushRef="#br0" timeOffset="-142861.39">4848 14977 149 0,'5'2'204'0,"-5"-2"-32"15,5 4-60-15,-5-4-98 0,0 0-236 16,0 0 76-16,0 0 49 0</inkml:trace>
  <inkml:trace contextRef="#ctx0" brushRef="#br0" timeOffset="-57136.29">12513 682 67 0,'-21'-19'110'0,"0"1"-4"0,-3 1-2 16,1 4-4-16,-7-4-6 0,-4 2-8 15,-10-5-5-15,-5 2-5 0,-20-7 3 0,-5 1-17 16,-7 2-5-16,0 0-5 0,-5 4-8 16,-5 1-1-16,0 2 0 0,-2 1-1 15,0 3-12-15,0 5-3 0,-5 2-2 0,1 4 4 16,-5 2-16-16,3 6 3 0,-3 2 3 15,0 5 0-15,-20 7-4 0,3 3 0 16,0 6-11-16,2 3 7 0,6 6-2 0,8 0 2 16,3 4-6-16,4 0-1 0,5 3-3 15,16-7 2-15,3 2-1 0,-1 2 4 0,6 2-9 16,1-2 9-16,1 3 0 0,5 3-2 16,3 2 0-16,2 5 3 0,7 0 0 15,3 5 6-15,3 1-1 0,6 6-3 16,8-1 0-16,7 0 2 0,9-10 7 0,6-6-7 15,6 2 6-15,6 2 0 0,14 14 0 16,8-3 7-16,13-2 4 0,11-4 5 16,21 3-1-16,6-3 0 0,10-7-4 15,13-6 2-15,14-8-1 0,5-4 1 0,6-6-6 16,7-7 1-16,3-4-4 0,7-8-2 16,0-6 1-16,4-10 0 0,4-4 6 15,3-6 1-15,1-5-3 0,3-10 6 0,3-2-3 16,-6-6-2-16,-5-4-1 0,-8-4-4 15,-3-2 1-15,-5-3-6 0,-6-4 4 16,-8-3-3-16,-5-6 0 0,-5-1-1 0,-10-5-4 16,-4 0 2-16,-8-7-7 0,-4 4 6 15,-7-8 1-15,-3 3-4 0,-10-2-1 16,-7-2-2-16,-8 3 1 0,-14 6-2 0,-9 2 1 16,-5-2-3-16,-12 10-1 0,-5 10-2 15,-12 0-2-15,-5 0 1 0,-16-13 0 16,-12 6-5-16,-13 2 2 0,-23-2-5 0,-11 4 3 15,-12 7-3-15,-8 7 0 0,-9 8 2 16,-11 5-3-16,-10 8-1 0,-10 10-3 0,-5 3-1 16,-2 8-8-16,-1 6-1 0,1 5-2 15,3 3-6-15,3 5-4 0,5 3-3 16,6 3-6-16,11 2-1 0,11 1-9 16,27-1-14-16,9 0-6 0,10 4-7 15,7-2-21-15,17 0-12 0,16-2-8 0,8 0-13 16,8 0-321-16,7-1 155 0,10-1 103 15</inkml:trace>
  <inkml:trace contextRef="#ctx0" brushRef="#br0" timeOffset="-52416.76">18157 3548 12 0,'0'0'61'0,"0"0"-6"0,0 0-1 16,0 0-6-16,2 6 0 0,-2-6 2 15,2 5 1-15,-2-5-4 0,0 0-2 16,0 5-1-16,0-5-8 0,0 0-1 0,-2 7-3 15,2-7 1-15,-5 5-1 0,5-5-7 16,-2 6 0-16,2-6-4 0,-2 6-2 16,2-6-3-16,-2 3 1 0,2-3-2 0,0 0-4 15,0 0-3-15,-5 5-9 0,5-5-11 16,0 0-15-16,0 0-15 0,0 6-26 16,0-6-167-16,0 0 80 0,-2 4 53 15</inkml:trace>
  <inkml:trace contextRef="#ctx0" brushRef="#br0" timeOffset="-39247.46">1911 571 88 0,'-6'-9'173'0,"2"1"-1"0,-1 0-10 16,2 1-8-16,-1-3-13 0,0 5-8 16,0-3-5-16,2 0-12 0,0 2-12 15,0 0-9-15,0 2-8 0,0 0-10 0,2 4-8 16,-4-8-7-16,2 4-7 0,2 4-7 16,-3-6-4-16,3 6-8 0,0 0-2 0,-6-3-6 15,6 3 0-15,0 0-3 0,-5-4-2 16,5 4-2-16,0 0 6 0,0 0 3 15,-6-5 9-15,6 5-5 0,-6-3-2 16,0 0-7-16,-1 0 0 0,7 3-2 16,-17-1-3-16,4 1-6 0,-3 1 2 0,-6 5-7 15,-1 3 2-15,-7 8 1 0,-6 8 1 16,1 4-4-16,-9 15-1 0,-2 1 2 16,9 2 0-16,5-4-3 0,8-5 0 15,6-2-1-15,3-1 2 0,4-1-2 0,4 1 0 16,3-6-2-16,4 1 2 0,4-2 2 15,3-5-3-15,4-1-1 0,1-1 2 0,3-5-1 16,5-6 3-16,-4-1-2 0,3-7 3 16,2-7-2-16,2-2-4 0,1-2-1 15,-2-7 4-15,0-5 1 0,0-3 0 0,-5-1 2 16,-3-4 0-16,0 2 0 0,-4-3 5 16,-4 4 0-16,0-1 3 0,-2 2 1 15,1 2 3-15,-3 2 2 0,2 0 1 0,-2 4 4 16,0 1 0-16,1 2-9 0,-3 1-1 15,2 1-2-15,0 2-1 0,0 3-5 16,-2 2 1-16,0 5-2 0,0 0 2 0,0 0-6 16,0 0 2-16,4 22 3 0,-4-7 0 15,-2 3 1-15,0 1 1 0,0 0-1 16,0 2-1-16,-5 1 2 0,5-2-1 0,-4-4 5 16,1 2 5-16,3-3 3 15,-2-3 7-15,0-4 4 0,-2-2-4 0,0-1-4 16,-2-5-6-16,8 0 0 0,-20-12-4 15,9 3-1-15,1-7-2 0,-3-3-7 0,-2-5 4 16,-1-5-3-16,2-2-2 0,0 0-2 16,1-4 1-16,0 2-11 0,3-1-1 15,1 3 1-15,1 5-1 0,2 3-4 0,-4 2-8 16,6 2-7-16,0 4-10 0,0 2-6 16,2 1-2-16,0 5-1 0,0 1-14 15,4 2-14-15,-2 4-16 0,0 0-24 0,0 0-27 16,12 17-27-16,-10-8-31 0,5 1-23 15,-2 4-470-15,1-3 235 0,0 1 155 16</inkml:trace>
  <inkml:trace contextRef="#ctx0" brushRef="#br0" timeOffset="-38609.47">1519 638 6 0,'-12'6'189'0,"5"2"-3"0,3 9-5 16,-1 2-6-16,-1 7-11 0,2 8-9 0,-2 3-11 16,0 5-6-16,-1 7-6 0,3 7-9 15,-3 0-11-15,1 22-7 0,2 2-12 0,0-13-8 16,0-10-12-16,-1-3-6 0,3-9-7 15,-2-5-3-15,2-3-6 0,2-7 1 16,-2-5 11-16,2-10 4 0,-2-7-5 16,0-8-9-16,2 0-5 0,-7-22-6 0,0 0-6 15,1-10-6-15,-2-7 0 0,0-8-5 16,-1-8-4-16,0-24-4 0,1-3-6 0,2-3-2 16,2 3 0-16,1 14-1 15,3 12-3-15,0 9 0 0,0 6-2 0,3 3-6 16,-1 10 3-16,0 1-6 0,2 10 8 15,2 5-3-15,2 9 4 0,4 6 0 0,4 10-1 16,6 9 1-16,1 5 2 0,5 5 2 16,5 0-2-16,13 12 1 0,4-2-1 0,0-5 1 15,-1-10 1-15,-7-6 1 16,3-1 4-16,1-7 7 0,-5-5 2 0,-3-4 8 16,-3-6-2-16,-1-2 3 0,2-6-4 15,-2-5 1-15,-2-3-3 0,-1-7-5 0,-3-6 0 16,-3-6-2-16,-3 1-2 0,-4-4-5 15,-4 6 3-15,-2 0-2 0,-3 3-4 16,-1 6 0-16,-2 3 4 0,-1 2-4 16,-1 5-2-16,0 8-1 0,-1 3 0 0,-3 4 2 15,0 0 3-15,2 28-2 0,-2-2-4 16,-2 6 3-16,-1 6-1 0,3 3 1 0,-2 4 1 16,4 0-1-16,-2 12 2 0,3 5-1 15,3 15-5-15,0 0-17 0,-2-13-22 16,0-6-29-16,2-2-30 0,2 0-28 15,-2-3-31-15,2-1-34 0,0-5-41 0,-1-8-610 16,1-5 286-16,-1-7 188 0</inkml:trace>
  <inkml:trace contextRef="#ctx0" brushRef="#br0" timeOffset="-38321.33">2525 1444 156 0,'2'-29'158'0,"2"2"-4"0,0 3-4 15,0-2-4-15,3 2-12 0,1-1-4 16,-1-1-4-16,3-1-7 0,-1 0-7 16,-1 3-1-16,2-1-7 0,-2 3-3 0,0 0-4 15,-2 5-8-15,-2 1-3 0,2 3-12 16,-4 6-6-16,3 1-4 0,-3 4-4 0,-2 2-6 16,6 11-2-16,-1 3 0 0,-1 2-8 15,2 8-5-15,1 2-1 0,1 1-4 16,2 6-3-16,4-1-2 0,0 0-5 15,1-1-1-15,4-2-5 0,0-2-3 0,0-3-15 16,2-3-23-16,-4-4-29 0,0-2-29 16,2-3-37-16,-2-7-25 0,0 1-25 15,-5-8-35-15,0-2-445 0,-4-1 220 16,0-7 146-16</inkml:trace>
  <inkml:trace contextRef="#ctx0" brushRef="#br0" timeOffset="-38170.35">2548 946 54 0,'-15'2'139'0,"5"1"-18"16,3 0-17-16,0 1-5 0,3 0-10 0,2 1-10 15,4 1-7-15,0 0-11 0,3 2-20 16,-1-1-35-16,5 2-31 0,1 1-40 16,1 0-199-16,-1-1 90 0,1-1 59 15</inkml:trace>
  <inkml:trace contextRef="#ctx0" brushRef="#br0" timeOffset="-36519.36">2821 1164 85 0,'13'-2'168'0,"4"2"-11"16,2-2-10-16,2 4-12 0,3 0-7 0,-2 0-11 15,4 3-6-15,1 3-10 0,-3 1-8 16,-1 3-9-16,2 3-4 0,-6 4-11 16,-1 2-6-16,-4 1-7 0,-6 3-2 15,1-1-3-15,-5-2-7 0,1-1 5 0,-3-2 2 16,-2-1-3-16,2-3 1 0,-2-2 2 16,0 1 4-16,2-5 6 0,0 1 7 0,-2-6-7 15,2 1-6-15,-2-5-6 0,0 0-4 16,0 0-3-16,15-13-7 0,-11 5-5 15,2-1-2-15,1-3-5 0,-1 1-1 16,1 1-3-16,1-1-2 0,-4 3-3 0,2 1-6 16,1 1 1-16,0 2-4 0,-1 0-1 15,0 4 2-15,-6 0 1 0,17 2-3 0,-7 0 0 16,3 4 1-16,2-2-3 0,1 1 3 16,4-1-2-16,-3 0 4 0,4-2-2 15,2-2 0-15,3-4 1 0,-1-2 0 16,5-5-1-16,0-4-3 0,-3-3 2 0,-2-3 3 15,-1-4-3-15,-1-1 4 0,-7-2 2 16,2-5 5-16,-6-3-1 0,-3-2-1 16,-5-4 2-16,-2-2 2 0,0 2 8 15,-4 0 0-15,-2 3 3 0,2 2 2 0,-2 9 4 16,1 3-11-16,-1 4-4 0,2 6 0 16,0 7-4-16,0 4 1 0,2 4-5 0,0 0 2 15,-2 33 1-15,2-11-1 0,2 5-3 16,2 10 2-16,2 2-1 0,1 7 0 15,4 4-1-15,-3-3 1 0,1 3-4 16,-1-5 1-16,-2-7 0 0,2 1-2 0,-3-11 0 16,2-2 2-16,-3-2 3 0,-2-5-2 15,2-2 1-15,0-6-4 0,-2-5 4 16,0-2-3-16,-2-4-3 0,0 0-2 16,11-15-1-16,-5 1 0 0,3-1-2 0,1-2 3 15,1-3-1-15,1 4-4 0,0-1-1 16,0 0 1-16,-2 4 0 0,1 0 0 0,0 2-4 15,-1 4 1-15,1-1-3 0,-1 2-2 16,1 4 2-16,2 0-1 0,-3 6-1 16,3 0-3-16,2 3-6 0,-3 3-5 15,3 0-6-15,2 1-5 0,-2-2-3 16,-1 1-1-16,2-2 4 0,0-1 6 0,-3-1 2 16,4-5 2-16,-2 2 8 0,-3-6-1 15,2 1 4-15,-2-4 0 0,1-2 3 0,2-3 12 16,-5-1 2-16,-1-1 3 0,1 2-2 15,-1-5 6-15,-3 5-1 0,1-3 3 16,-1 5-1-16,0-1-5 0,-2 3 0 0,0-1-3 16,-2 2-1-16,3 0-2 0,0 5 2 15,-5 1 0-15,0 0 2 0,12 7-2 16,-6-1 2-16,1 5-8 0,1-1-7 0,1 1-9 16,-1 1-23-16,3-1-20 0,3 0-8 15,2 3-3-15,4-3-5 0,4-3-10 16,1-1 5-16,3-2-1 0,2-4 12 0,1-1 4 15,3-1 9-15,-2-4 11 0,6-2 3 16,-5-1 13-16,-3 1 11 0,-4-2 27 16,-1-1 16-16,-5-2 16 0,-2 1 13 15,-5 1 8-15,-2 1 4 0,-5-1-3 16,-2 3-3-16,-2-1-6 0,-4 0-3 0,0 4-4 16,-4-1-7-16,6 5 0 0,-13-4-5 0,4 4-6 15,9 0 1-15,-16 6-5 16,10-1 0-16,-4 3-7 0,2 0 4 0,4-1-1 15,-2 1-3-15,1 2-3 0,1-3-1 16,2 1 2-16,0-1-4 0,2 1 2 0,-2-2-1 16,2-2-1-16,0 2 3 0,0-6-4 15,4 3 3-15,-4-3-5 0,0 0 1 16,0 0 2-16,13-9 0 0,-9 1-1 16,-2 0-4-16,2 0 2 0,-4-1-2 0,0 0 2 15,0-1-4-15,0 1 2 0,-2-1 3 16,-2 0-3-16,0 2 1 0,-3 0-2 0,1-1 2 15,-5 7-2-15,-1-3-1 0,-3 4 2 16,1-1 3-16,-2 4-3 0,2 1-2 16,-1 1 3-16,2 6-2 0,0-2 1 15,3 0 0-15,2 4 0 0,0 1 1 0,4 1 0 16,4-1 2-16,0 0-6 0,2 3 6 16,3-1-2-16,2 1 1 0,1 0 0 0,4 1-1 15,1 3 2-15,2-5-1 0,2 0-4 16,-1 1 2-16,2-2 2 0,1 2-1 15,0-1-1-15,0 0 0 0,-3-2-1 16,4 5-1-16,-3-2 0 0,-4 3 2 0,-1 0-1 16,-3 5-7-16,-5-2 9 0,0 3 2 15,-2-4-1-15,-2 2-2 0,0-2 2 16,-2-2-1-16,0-2 0 0,2 0 2 16,0-3-1-16,0-3-1 0,0 0 1 0,0 0 3 15,2-4 1-15,2-3-7 0,5-2 2 16,0-2 3-16,3-5 1 0,0 0-4 0,4-4 0 15,3-3-4-15,2-3 7 0,2-5-3 16,-1-2 0-16,0-1 0 0,2-4-8 16,-3 1 9-16,-1-3-1 0,-2-2 0 15,-3 3 2-15,-2-2 0 0,-1 1 9 0,-5 4 7 16,-3 2 4-16,-2 4-1 0,-2 0 0 16,-2 0-3-16,0 4-2 0,-5 2 0 0,1 1-1 15,-4 3-6-15,1 3 0 0,0 2-2 16,1 4-1-16,-2 4 0 0,4-1 0 15,-4 3-2-15,6 4-1 0,0-1 0 16,4 2 2-16,0 0-2 0,4 0 2 0,2 2 1 16,4-1 2-16,2-1 0 0,0 0-1 15,8 1 1-15,-5-4-2 0,3-3 0 16,0 1-2-16,0-2 0 0,2-3-13 16,-1 2-24-16,0-6-37 0,-2 2-32 0,-1-1-42 15,-2 0-44-15,0 0-35 0,-6-2-643 16,3 3 294-16,-7-2 193 0</inkml:trace>
  <inkml:trace contextRef="#ctx0" brushRef="#br0" timeOffset="-35834.78">1990 2192 194 0,'-10'-1'216'16,"4"-2"-15"-16,6 3-19 0,-12-1-19 0,12 1-12 15,-11 4-16-15,5 3-5 0,-1 2-13 16,1 3-9-16,2 1-12 0,2 3-6 15,-1 3-11-15,3-3-11 0,3 2-2 0,3 1-8 16,2-1-3-16,3 1-9 0,4-3-2 16,-1-2-3-16,4-3-6 0,-2-3 0 15,2-2-5-15,-1-5-2 0,-5 1-5 0,0-5-9 16,-2-2-9-16,-4-2-10 0,-4-1-1 16,-6-1-5-16,-2-3 1 0,-8 1-2 15,0-3 2-15,-1 3 0 0,-4-3 2 0,6 3 1 16,1 2-3-16,-2-1 4 0,6-1-4 15,6 1 3-15,4-3-1 0,6-2-1 16,8-2 3-16,7-4 0 0,11-6 0 16,2 1 0-16,12-12 3 0,1-5-1 0,0 0 0 15,-3-1-1-15,-4-4 2 0,-10 9 8 16,-7 7 8-16,-3 6 16 0,-5 0 20 0,-4 6 11 16,-3 1 1-16,-3 4-8 0,-5 6-1 15,-4 5-3-15,2 4 5 0,0 0 2 16,-24 13-2-16,11 4-3 0,1 6-1 0,2 7-1 15,-2 5 1-15,6 3-9 0,4 5 0 16,2 4-3-16,2 10-1 0,6 19-6 16,2-2 1-16,0 2-2 0,2-4-6 15,-1-1 1-15,0-12-5 0,-3-9 2 0,-1 0-4 16,-3-9-1-16,-4-1 7 0,0-2 5 16,-2-1 8-16,-7-5-2 0,-1 0-2 15,-6-3 1-15,0-5-5 0,-4-6-2 0,0-5-5 16,-4-4-6-16,1-3 5 0,-1-7-10 15,2-5-12-15,0-4-21 0,1-11-27 16,2-4-42-16,4-7-47 0,5-2-42 0,6-5-45 16,6-2-65-16,4 1-619 0,4-8 309 15,8-1 204-15</inkml:trace>
  <inkml:trace contextRef="#ctx0" brushRef="#br0" timeOffset="-34002.16">3426 1773 167 0,'4'-15'277'0,"-2"2"-6"0,-4 3-15 15,-2 2-23-15,-2 5-17 0,-2 0-23 0,8 3-15 16,-26 11-15-16,7 1-13 0,-2 6-12 16,-4 7-13-16,-3 7-13 0,3 4-10 15,-7 22-6-15,4-1-10 0,10-2-8 16,2-6-7-16,8-2-6 0,2 3-8 0,6-6-5 15,4-2-6-15,2-3-4 0,3 0-1 16,4-4-5-16,-1-5-2 0,0-9-4 16,4-2-3-16,0-4 1 0,1-7-5 0,1-4-5 15,-2-4-1-15,4-6-1 0,-2-6-3 16,4-1-5-16,-5-4-1 0,3-6-12 16,2 0 3-16,-5 1-4 0,2-3 0 0,-4 3-1 15,-3 1 3-15,4 5-1 0,-4 1-2 16,-4 1-4-16,3 3 2 0,-2 3-1 15,1 4 0-15,-2 2 3 0,3 2-1 0,-11 0 1 16,17 8-6-16,-6 2-6 0,-1-1-15 16,0 4-6-16,2 1-18 0,-2-4-17 15,0 4-16-15,3-1-24 16,0-1-26-16,0-1-10 0,1-3-14 0,2 1-2 0,2-7-7 16,4-2-5-16,-1-1 12 0,4-3 13 15,0-4 18-15,3-4 16 0,-1-1 24 16,3-1 32-16,-4-4 28 0,-3-3 26 0,0 2 28 15,-6 0 28-15,-1 2 21 0,-2-2 19 16,-6 1 8-16,-2 0 4 0,1 3 10 0,-5-1 6 16,-4 4 0-16,-1 1-5 0,-1 3-8 15,-2 2-7-15,-2 2-6 0,-6 4-10 16,4 0-4-16,-2 1-9 0,-1 7-5 16,-2-1-6-16,2 5-5 0,3 0-5 0,0 2-5 15,2 3-4-15,2-4-3 0,2 0-2 16,4 0-4-16,0-2-4 0,4 1 0 0,0-1-2 15,4-3-1-15,0-2-3 0,2-1 1 16,1-3-2-16,1-2-3 0,1-4 1 16,2 1 1-16,-3-5-6 0,2 0-1 15,0-1 1-15,-3-3-1 0,2 1 1 0,-3-1 1 16,1-1-1-16,-5 1 0 0,2-1 3 16,-2 1-3-16,-1 1 3 0,0 3-1 0,-3 0 5 15,0-1-3-15,2 1-1 0,-4 5-3 16,2-1 0-16,-2 4-3 0,0 0 1 15,0 0 0-15,0 0 0 0,2 15 0 16,-2-6-3-16,2-1 1 0,2 0-1 0,0 2 0 16,0 0-2-16,6 1 5 0,-4-1-5 15,4-1-4-15,3-2 4 0,2 1 0 0,0-2-3 16,1 0 2-16,2-5 0 0,0 2 1 16,1-3-3-16,1-3-2 0,-4 2 5 15,4-3 2-15,-6 0-3 0,3-2 2 16,-2 0 2-16,0 2-5 0,-3-2 5 0,-2 0-2 15,-2 1 2-15,0 0-5 0,0 2 1 16,-1 0 0-16,-1 1-3 0,-6 2-1 0,13 0 2 16,-13 0 0-16,13 6 1 0,-7 1-3 15,2 1 3-15,1 2 0 0,2 1 0 16,1 1 3-16,-2-1-1 0,4 0 0 16,0 1 0-16,-1-2-2 0,2-1 2 0,-2-1 0 15,3-1 0-15,0-3 0 0,-2 0 0 16,1-3 2-16,0-2-2 0,0-3-3 15,-1-2 3-15,2-1 2 0,-4-3 2 0,0-1-4 16,4-5 2-16,-4 1-2 0,1 0 2 16,-3-4-2-16,1 0-1 0,-2-2 2 15,1 2-4-15,-4 0 2 0,2 1 0 16,-3 6 1-16,0-2 0 0,-1 4-1 0,0 1-2 16,0-1 0-16,-2 7-4 0,0-1 4 15,-2 4-1-15,0 0 0 0,0 0 0 0,2 17 0 16,0-9 2-16,0 3-3 0,3 3 4 15,-1-2 2-15,2 1-6 0,1 4 2 16,1-3 2-16,1-1 1 0,1 1 1 0,2 0 1 16,2-5 1-16,0 0 0 0,-1-1-1 15,2-2-2-15,2-2 0 0,-1-2 1 16,0-4 0-16,2 0 1 0,0-4 2 0,-1-1-4 16,-1-3 2-16,0-1-1 0,-2 0 3 15,-2-1-3-15,-2 0-1 0,-2-1 2 16,-4 1 0-16,-2 3 1 0,0 2-4 15,-4-2-1-15,0 4-1 0,0-1 0 0,2 1 2 16,0 5 0-16,-2-6-5 0,2 6 6 16,0 0-2-16,0 0 0 0,19 4-1 15,-9-2 2-15,1-1-5 0,4 3 5 16,1 0 0-16,0 2-4 0,0 1 5 0,1-1 0 16,-2 1-1-16,0 1-2 0,-3 2 0 15,0-1 5-15,-4 1-4 0,-4 0 1 0,-2 1 3 16,-2 0 0-16,-2 0 0 0,-2-1-4 15,0 0 1-15,-2-2 2 0,0-1-2 16,0 1 0-16,2-5-3 0,0 1 0 0,2 0-2 16,2-4 1-16,0 0 1 0,0 0-5 15,0 0 5-15,6-19-1 0,0 12 0 16,4-5 4-16,0 0-2 0,4-1 3 0,2-3-1 16,0-2 1-16,5-6-1 0,-1 2-1 15,0-3 1-15,2-1-1 0,-3-1 1 16,2 1 0-16,-2 0 0 0,-2 2 4 15,-2 6 6-15,-5 1 13 0,-3 3-1 0,-3 7-4 16,-2 2 1-16,-4 3-4 0,2 2 3 16,0 0-5-16,-15 10 6 0,11-6-4 0,0 7-7 15,2-4 3-15,2 5-1 0,0-3-2 16,2 2 1-16,0 1-1 0,4 1-2 16,3-1 0-16,-1 1 0 0,1 1 2 15,6-1 2-15,-7 1-10 0,2-1 4 0,2-2 2 16,-4 2-1-16,0 1-1 0,-2-3-2 15,-2 3-2-15,-1-3 7 0,-6-2-2 0,1 3-2 16,-2 0-5-16,0-3-2 0,-2-1-18 16,0 0-20-16,-2-2-25 0,2-2-22 15,-2-1-21-15,4-2-15 0,4-1-14 16,0 0-14-16,-10-8-8 0,7-1-2 0,6 0 0 16,-1-3 9-16,2-1 9 0,0-2 19 15,2-2 11-15,0 2 13 0,6-5 11 0,-2 1 12 16,2 0 16-16,1 4 22 0,-4 2 17 15,1 1 22-15,1 3 15 0,-1 1 15 16,-1 2 13-16,2 5 11 0,-3 1 12 16,2 0 6-16,-1 3-2 0,2 3 1 15,-1 0-2-15,-1 1-7 0,1 1-7 0,1 2-1 16,2-1-5-16,-3 0-7 0,0-1-1 16,4 2-6-16,-4-1-6 0,0-1-22 0,1-3-23 15,0-1-29-15,0 2-37 0,-1-4-35 16,2-2-24-16,0 0-33 0,-2-4-374 15,-2-1 187-15,3-1 123 0</inkml:trace>
  <inkml:trace contextRef="#ctx0" brushRef="#br0" timeOffset="-33218.72">5960 1739 102 0,'-7'-9'115'0,"1"0"-12"0,2 4 3 16,2-1-14-16,-2 3-13 0,4 3-8 15,-2-5-5-15,2 5-13 0,0 0-21 0,0 0-9 16,12 18-13-16,-6-8-18 0,6 1-14 15,2 5-14-15,1-2-13 0,2 3-5 16,6 1 1-16,1 1-1 0,1-4 7 16,-4-2 7-16,2-2 16 0,1-4 20 0,-2 2 13 15,0-6 14-15,-1-1 16 0,-2-2 14 16,0 0 13-16,-1-3 16 0,-2-2 8 16,-3-1 11-16,-3 4 4 0,-1-4 8 0,-3 2 3 15,-4-2-3-15,1 2-9 0,-3 4-7 16,0 0-7-16,0 0-7 0,-22 0-5 15,14 4-9-15,-5 2-9 0,3 2-4 0,-4 2-7 16,4 1-4-16,0 2-5 0,1-1-1 16,3-1-6-16,-1 0-5 0,5 0 1 15,0 1-3-15,2-4-2 0,2 1 1 16,2-3-5-16,3 0 0 0,4-5-3 0,-3 2 0 16,2-6-3-16,4 2-1 0,-2-5-2 15,1-2-1-15,-1 1 0 0,1-1-3 16,0 1 6-16,-1-3-6 0,0 2 1 0,-4 2-2 15,0 0 5-15,-2 4 8 16,3-3-2-16,-5 4 0 0,-4 1-2 0,13 3 0 16,-9 2 0-16,2 1-1 0,-1 0-2 0,3 5-1 15,-2-4-1-15,0 0-1 0,6 1-1 16,-4-1 3-16,2 1-1 0,3-2-2 16,-4-2 0-16,1-1-3 0,1-1 1 15,1-4 1-15,-1 0-3 0,4-2-1 0,-3-1 2 16,2-3-1-16,-2-1-3 0,0-3 1 15,1 3 1-15,0-3-2 0,0 0-1 0,-1 4 0 16,-1 0 1-16,0-2-1 0,-1 4-3 16,1 0 1-16,-3 5 1 0,1-1-2 15,1 2 2-15,1 2-1 0,-1 1 0 16,1 6 0-16,-2-2 3 0,1 2 0 0,0 2-1 16,1 3 3-16,-2-3-2 0,-3 1 3 15,0 0 0-15,1-3-1 0,-1-1 6 16,0-3 7-16,-2 1 3 0,3-2 1 15,0-4-1-15,-7 0 0 0,12-6 0 0,-4 1-3 16,1-3-3-16,2-2 0 0,-3 1-1 16,0-1-3-16,3 1 1 0,0-1-1 0,-5 5 0 15,3-4 2-15,-1 7-2 0,0-3 3 16,0 1-1-16,4 2 4 0,-2 2-8 16,0-1 2-16,3 1-2 0,2 0 1 15,0 0 0-15,7-2-2 0,0-1-1 0,6 0-18 16,1-1-33-16,-1-2-38 0,2 0-26 15,-3-1-26-15,-1 1-15 0,-4 0-6 0,-2 1 1 16,-3 1-8-16,-2-2-12 0,-5 3-470 16,-5-1 219-16,1 2 146 0</inkml:trace>
  <inkml:trace contextRef="#ctx0" brushRef="#br0" timeOffset="-22781.6">12247 3582 58 0,'-7'-3'74'0,"7"3"-9"16,0 0-8-16,0 0-8 0,0 0-18 16,0 0-26-16,23-2-25 0,-5 4-89 15,0 3 37-15,10-1 25 0</inkml:trace>
  <inkml:trace contextRef="#ctx0" brushRef="#br0" timeOffset="3925.76">1392 16211 126 0,'-12'6'124'0,"-4"-2"-4"15,2 4-2-15,-1 0-1 0,0 1-8 16,0-4-3-16,-1 5-1 0,0 2-2 15,0-5-9-15,-1 3 7 0,2 1 1 0,0-4 0 16,3 5-5-16,-2-5 0 0,4-3-2 16,2 2-2-16,0 0 2 0,1-1-5 15,5-5-2-15,2 0-3 0,0 0-4 0,35-13-4 16,2 0-6-16,31-8-5 0,9-12-10 16,30-4-2-16,16-4-2 0,1-1 1 15,7-1 1-15,2 0 3 0,-1 2-4 0,-1 1 1 16,-6 2-5-16,-8 3-6 0,-6 4-1 15,-26 8-9-15,-6-2-1 0,-9 7-4 16,-19 1-3-16,-11 7-2 0,-9-1 0 16,-3 1 6-16,-4 5-2 0,-4-1 2 0,-3 1 1 15,-2 1 2-15,0-2 1 0,-3 2-1 16,0 2-8-16,-4 0 0 0,-2 2-1 16,-6 0-4-16,4-6 0 0,-4 6 1 0,0 0-7 15,0 0-5-15,0 0 3 0,0 0-9 16,-28 6-8-16,28-6-10 0,-16 2-4 15,5-2-13-15,1 2-12 0,-1-2-15 0,-2-2-7 16,-1 2-13-16,-6-2-2 0,4 2-1 16,-6-6 3-16,3 5 6 0,-3-5 6 15,-4-2 8-15,-2-1 0 0,1 1 12 0,-5-4 1 16,0 1 7-16,-2-2 4 0,1-1 5 16,-3 4 1-16,-1-3 5 0,1 0 4 15,0-1 6-15,1 2 8 0,-1-2 6 0,0 7 7 16,1-7 4-16,1 7 7 0,7-1 6 15,2-1 4-15,2 5 4 0,1-4 3 16,4 5-2-16,0 0 5 0,1-2-2 16,3 3 0-16,3-2 3 0,0 0 0 0,1 4-1 15,4-1 0-15,6 1 1 0,0 0 2 16,0 0-5-16,0 0 4 0,0 0-3 16,27 9 0-16,-6-7-2 0,7 3-3 0,9 1-2 15,6 2-5-15,9-1 1 0,4 3-1 16,-1 1-2-16,2 3-4 0,-3-1 1 15,-2 2-2-15,-3 1-8 0,-5 0 3 0,-1 0 0 16,-11-1-2-16,-3 1-1 0,-5 0 4 16,-6 2-3-16,-4-1 3 0,-6 4 2 15,-6-2-6-15,-4 6 4 0,-12 5-3 16,-2-1 0-16,-12 5 5 0,-18 10-1 16,-5 1-1-16,-6-3 2 0,-4 7 8 0,-5-10-1 15,1 3 2-15,-1-4 3 0,1-3-2 16,5 3-1-16,3-4-2 0,10-8-3 0,11-5-3 15,4 0 1-15,5-3 3 0,3-1-10 16,4-4 5-16,2 0-5 0,2-4-5 16,3 3 3-16,2-5-3 0,0 4 4 0,5-4-6 15,0-1 1-15,4-2-1 0,2-4 0 16,0 0-2-16,0 0 3 0,0 0-1 16,19-14 4-16,-8 3-8 0,-1 1 1 0,1-9-5 15,3 4 2-15,-3-6 10 0,0 0-7 16,-1-4-6-16,-2 2 3 0,-1-7 3 15,-5 2-2-15,5-8-7 0,-9 3 6 0,2-3-4 16,-5-2 11-16,-2 0-9 0,-1-5-6 16,0 3 4-16,-2 3 1 0,0 0 2 15,0 1-7-15,-2 2 4 0,3 2 4 0,1 5-5 16,-3 2 5-16,4 4 0 0,-1 2 1 16,4-2-2-16,-2 7 1 0,2-1 1 15,0 3-4-15,2-1-5 0,-4 3-2 0,4 2-3 16,0-3-6-16,0 4-5 0,0 1-8 15,-2 1-13-15,4 2-18 0,0 3-12 16,-2-7-20-16,2 7-21 0,0 0-15 0,0 0-23 16,0 0-25-16,0 0-28 0,0 0-29 15,10 18-543-15,-8-12 265 0,2-2 176 16</inkml:trace>
  <inkml:trace contextRef="#ctx0" brushRef="#br0" timeOffset="24030.01">5808 16116 72 0,'-2'-2'161'0,"-1"-4"-15"16,3 6-12-16,-4-3-4 0,4 3-13 15,-8 9-7-15,4 4 4 0,-5 3-5 0,0 4-4 16,-1 9-2-16,-4 5 2 0,-4 7 1 16,1-2-6-16,0 3-3 0,0 3 0 15,-1-4-1-15,2-1-4 0,4-6-7 16,-1-1-4-16,2-5-6 0,3-1-5 0,4-5-6 16,2-3-1-16,4-2-4 0,6-4-5 0,7 0-4 15,6-1-4-15,9-9-3 0,0 1-8 16,9-2-3-16,9-2-5 0,0-2-2 15,1-4-9-15,6 5-9 0,-7-5-12 16,-3 0-26-16,-3 0-29 0,-4 5-22 16,-6-7-21-16,-3 8-6 0,-5-6-8 0,-3 6-10 15,-4-5-10-15,-4 2-7 0,-5 0 0 16,-4-2 3-16,-4-1 11 0,0 6 6 16,-8-7 17-16,-4 1 7 0,-4-5 14 0,-1 3 16 15,-3-1 22-15,-2-3 17 0,-1 3 17 16,2-4 17-16,0-1 13 0,-1 1 10 15,2 2 20-15,4 1 12 0,2 2 2 16,-1 1 8-16,2 1-6 0,2-1 5 0,3 2-9 16,0 5 1-16,8 0-2 0,-11 5-4 15,6 2 0-15,5 6 0 0,0 1-1 16,2 7-5-16,-2 0 1 0,6 5-2 0,-4 3-2 16,4 5 0-16,-2 2-5 0,0 3-3 15,-2-2-4-15,2 2-4 0,-2-1-3 16,0 1 3-16,1 0-7 0,-3-9-2 0,0 3-8 15,0-5-23-15,2-1-33 0,-2-1-38 16,2-4-38-16,-2-5-33 0,2 0-445 16,0-8 204-16,2-3 134 0</inkml:trace>
  <inkml:trace contextRef="#ctx0" brushRef="#br0" timeOffset="24403.3">6272 16448 104 0,'0'0'166'0,"0"0"-8"0,-10 17-2 0,6-2-13 15,2 4-7-15,2 2-10 0,0 0-4 16,2 7-10-16,2-1-7 0,3 0-10 16,4 1-6-16,-1 1-8 0,3-1-3 0,4-1-3 15,0-2-3-15,1-4-5 0,2-6 2 16,1-5-2-16,2 1-3 0,0-5 2 15,-1-2-7-15,-1-4-3 0,0-4-2 16,-2-2 3-16,3-5-1 0,-4-2-4 0,-2-3-4 16,-2-5-2-16,-4-2-4 0,-1-2-4 15,-7-2-3-15,0 5-3 0,-6-7-5 0,-7 4-1 16,-3 3-4-16,-10-3-1 0,-5 8 1 16,-5 3 1-16,-4 1-4 0,-2 5-1 15,-3 3-1-15,-1 3-2 0,1 2-1 0,3 2-2 16,6 3-4-16,5 0-5 0,3 4-11 15,3 0-39-15,2 3-44 0,6 1-51 16,7-4-44-16,1 3-50 0,5-4-534 16,4 2 262-16,1-1 173 0</inkml:trace>
  <inkml:trace contextRef="#ctx0" brushRef="#br0" timeOffset="26287.75">9472 17324 73 0,'-3'-6'160'0,"3"0"-5"15,-2 0-5-15,0 1-7 0,2 2 0 0,-2-3-1 16,0-2-2-16,0 3-1 0,2-1-6 16,-2 0-8-16,0 1-4 0,0-1-8 15,2-1-4-15,-2 1-7 0,2 6-5 16,-3-7-9-16,1 0-4 0,0 2-5 0,0 2-7 16,2 3-8-16,-5-12-1 0,3 11-2 15,2 1-6-15,-2-8-3 0,0 2-4 16,2 6-2-16,-2-6-6 0,2 6-1 15,-2-5-7-15,2 5-2 0,-2-6-3 0,2 6-4 16,0 0-4-16,0 0 2 0,0 0-1 16,0 0-1-16,0 17-2 0,0-2 0 15,2 0 0-15,-2 4-1 0,2 8-2 0,-2 4-5 16,2-1 4-16,0 1-2 0,-2 1 2 16,2 10-4-16,-2-2 1 0,0-4 3 15,0-1-4-15,2-1-5 0,-2-2 2 0,3-3-2 16,-1 2-1-16,-2-5-11 15,2 1-29-15,-2-8-31 0,2 2-25 0,0-2-25 16,1-4-28-16,1 0-21 0,-2-3-25 16,0-5-29-16,2-1-515 0,0-4 251 0,-4-2 165 15</inkml:trace>
  <inkml:trace contextRef="#ctx0" brushRef="#br0" timeOffset="26513.48">9734 17348 59 0,'4'-1'173'0,"-4"1"-13"16,0 0-6-16,0 0-5 0,-2 20-1 15,2-6-3-15,0 1-7 0,0 4-7 16,0 2-13-16,0-1-15 0,2 8-7 16,-2 0-15-16,2-3-8 0,-2 4-8 0,4-3-5 15,-2-1-7-15,3 1-7 0,-3-1-15 16,5-4-34-16,-3 1-38 0,2-2-38 15,0-6-36-15,1 1-40 0,-1-8-386 0,4 1 184 16,-3-4 121-16</inkml:trace>
  <inkml:trace contextRef="#ctx0" brushRef="#br0" timeOffset="26844.7">10151 17409 12 0,'0'15'165'16,"-5"-3"-1"-16,3 0-12 0,0 2-4 16,0 5-9-16,2-1-9 0,0 3-12 0,4 6-2 15,1-7-10-15,2 7-7 0,-1-6-7 16,4 0-3-16,1-1-5 0,3 0-6 16,2-4 2-16,0-3-6 0,4-1-3 15,-2-9-6-15,1 3-1 0,1-8-2 0,0-4-2 16,2-1-2-16,-3-6-2 0,-2-4 0 15,0-2-2-15,-5-6-2 0,-3 3-6 16,-2-5-5-16,-5-1-6 0,-6-1-3 16,-8 3-2-16,-2-3-2 0,-7 2-5 0,-7 7-1 15,-6 6-2-15,-4 1-3 0,-5 1-2 16,-1 10 0-16,2 1-13 0,1 2-41 16,2 1-50-16,5 10-48 0,2-1-57 15,7-1-592-15,3 3 267 0,2 0 176 0</inkml:trace>
  <inkml:trace contextRef="#ctx0" brushRef="#br0" timeOffset="28884.73">9789 16562 94 0,'-17'-8'113'0,"-2"8"-3"16,0-4-12-16,-3 2-2 0,0 4-5 15,-10 2-8-15,-7 5 2 0,-13 5 6 0,-20 13-9 16,-4 5-1-16,-17 11-4 0,-2 13 0 16,-3 7-1-16,5 4-2 0,-3 9 4 15,3-2-3-15,7 9 4 0,7-4-1 0,10 0-2 16,7 10-1-16,9-5-2 0,17-9-1 16,7 0-4-16,7 1 3 0,8 0-1 15,6 2-3-15,5-8-2 0,14 11-2 16,5 1-5-16,12-7-1 0,21 14-5 0,6-6-3 15,11-6 2-15,5-9-8 0,10-7-6 16,5-4-3-16,1-9 0 0,-8-10-3 16,4-9-4-16,1-2-4 0,3-10 0 0,4-5-6 15,6-5 3-15,7-9-4 0,-3-6-3 16,1-9 0-16,18-10-3 0,-3-3-3 16,0-10 0-16,-4-2-2 0,-6-8-3 15,-6-5 0-15,-10-4-1 0,-6-5 0 0,-11-10-4 16,-9 3 2-16,-5-9-3 0,-11-2 3 15,-14 5-3-15,-5 4-2 0,-8-6 2 16,-6-1 1-16,-8 2-3 0,-10-4-2 16,-10-2 5-16,-14 2-3 0,-16-7-3 0,-19 1 2 15,-9 6 1-15,-13 12-1 0,-10 3 0 16,-8 10 0-16,-14 8 1 0,-3 8 1 0,1 7 1 16,-2 7 0-16,18 12-1 0,0 2 1 15,-4 7-3-15,0 4-9 0,4 8-26 16,3 2-41-16,4 5-28 0,11 2-33 15,4 6-30-15,9-1-26 0,5 4-506 0,14 1 240 16,11-5 159-16</inkml:trace>
  <inkml:trace contextRef="#ctx0" brushRef="#br0" timeOffset="30612.48">5289 17347 25 0,'28'13'170'0,"2"-6"-9"0,1 1-10 16,5-2-4-16,6 0-12 0,7-5-9 16,11-1-6-16,7-1-14 0,30-7-10 15,3-2-9-15,0 1-3 0,3-6-10 16,14-6-4-16,-20-2-6 0,-4 1-4 0,-4-8 2 16,12-8 1-16,-5-6 5 0,-5-3 0 15,-4-8-4-15,-10-8-8 0,2-6 0 16,-3-8-6-16,-8-2-5 0,0-5-3 0,-7-4-6 15,-5 3-3-15,-8-1 0 0,-13 14-1 16,-7-4-3-16,-6 1 1 0,-8-1-3 16,-9 14-2-16,-10 1 0 0,-14-8-2 0,-8-3 0 15,-13 6-6-15,-11 4 0 0,-9 6-3 16,-15-4-1-16,-12 6-2 0,-12 10-1 16,-16 10-1-16,-12 10 0 0,-11 8-2 15,-5 10 1-15,-4 12-1 0,1 7 1 0,4 10 1 16,5 15-1-16,2 10 3 0,5 11-1 15,9 13-2-15,9 1 3 0,13 8 0 16,12 5-1-16,13 6-1 0,10 3 1 0,14 1 3 16,16 4-1-16,15-14 3 0,9-2-4 15,7 5-1-15,8 0 0 0,5-5-2 16,7-2-3-16,6 3-8 0,2-6-26 0,5-4-25 16,2-5-32-16,4-1-28 0,-1-6-20 15,4-2-19-15,1-8-19 0,-6-16-28 16,-4-4-457-16,1-5 223 0,-5-8 148 15</inkml:trace>
  <inkml:trace contextRef="#ctx0" brushRef="#br0" timeOffset="35999.44">3032 15661 66 0,'3'-7'73'15,"-3"7"-10"-15,0 0-6 0,0 0-15 16,0 0-20-16,0 0-29 0,0 0-101 15,0 0 37-15,0 0 24 0</inkml:trace>
  <inkml:trace contextRef="#ctx0" brushRef="#br0" timeOffset="37709.15">2309 16637 84 0,'0'-7'159'0,"-2"4"-13"0,2 3-7 0,0-9-8 16,0 9-5-16,0-7-8 0,-2 5 1 16,2 2-6-16,2-11-3 0,-2 6-11 0,0 5-6 15,0-10-3-15,0 6-2 0,0 4-1 16,0-4-6-16,0 4-3 0,0-6-10 15,0 6-3-15,0-7-4 0,0 7-3 0,0 0-7 16,0 0-1-16,0 0-4 0,0 0-5 16,0 0-2-16,0 0-4 0,-6 28 0 15,2-9-5-15,-2 3-1 0,0 8 2 16,0 2 0-16,-2 8-1 0,2-4 1 0,-3 4 2 16,2-6-2-16,1 3-1 0,2-5-3 15,2-3 3-15,4-2 1 0,0-1-1 0,2-3-1 16,7-3-3-16,2-1-4 0,1-5-1 15,8 2-5-15,-1-10 0 0,4 1-2 16,2-1-4-16,3-6-12 0,0 0-18 16,-1-4-16-16,1 2-19 0,-2-5-24 0,-1 1-15 15,-1 0-12-15,-8 0-16 0,4 2-9 16,-8-1-7-16,1-1-10 0,-4 3-4 16,-4-2-13-16,-1-1-417 0,-4 4 198 15,-2 2 131-15</inkml:trace>
  <inkml:trace contextRef="#ctx0" brushRef="#br0" timeOffset="37927.17">2556 16948 8 0,'-10'-7'70'0,"-1"-4"4"0,3 3 11 16,2 4 15-16,-1-2 5 0,2 2 2 15,1 2 7-15,4 2-1 0,-8-1-7 16,8 1 5-16,0 0 2 0,-6 13 2 0,4-5-2 16,2 7-3-16,-2 0-4 0,2 4-9 15,0 2-5-15,2-2-8 0,-2 2-9 16,2-1-8-16,0 8-4 0,-2-7-10 15,2 1-5-15,-2 3-2 0,2-2-9 0,0-2-17 16,2-2-33-16,-2 2-27 0,2-6-29 16,1 1-33-16,2-3-19 0,-1-1-21 0,0-6-29 15,3-5-365-15,1-1 183 0,3-6 120 16</inkml:trace>
  <inkml:trace contextRef="#ctx0" brushRef="#br0" timeOffset="38194.21">2872 16769 99 0,'0'-1'183'0,"0"1"-9"16,0 0-9-16,0 0-12 0,0 0-5 15,0 0-12-15,-11 17 0 0,11-6-3 16,4-3-8-16,1 5-3 0,3 0-10 16,5 6-3-16,3-7-14 0,2 6-4 0,3-4-12 15,0 5-6-15,0-5-8 0,-1 1-5 16,-4 0-5-16,1-2-4 0,-2 3-1 15,-2 1-2-15,-7-4-3 0,0 2-5 0,-4-2-2 16,-4 3-6-16,0-1-5 0,-4-2-2 16,-2 5 0-16,-3-9-9 0,0 3-29 15,-2-3-40-15,-1 3-46 0,2-7-43 0,0-3-51 16,0-2-559-16,1 0 256 0,-2-7 168 16</inkml:trace>
  <inkml:trace contextRef="#ctx0" brushRef="#br0" timeOffset="38317.11">3014 16623 112 0,'12'-27'212'0,"1"6"-4"16,2 0-11-16,2-4-20 0,4 4-21 15,4-1-20-15,13-5-63 0,23-8-81 16,-1 1-422-16,3 0 146 0,6-6 97 16</inkml:trace>
  <inkml:trace contextRef="#ctx0" brushRef="#br0" timeOffset="44511.12">9528 17608 25 0,'-6'0'56'16,"6"0"-5"-16,-12 0-13 0,12 0-22 15,0 0-20-15,-13 0-58 0,13 0 21 16,-5 5 14-16</inkml:trace>
  <inkml:trace contextRef="#ctx0" brushRef="#br0" timeOffset="46728.48">9328 17394 54 0,'0'0'105'15,"0"0"0"-15,-14 0-7 0,14 0-4 0,-10 2-7 16,10-2-3-16,-8 6-7 0,8-6-8 15,-4 6-9-15,4 1 1 0,2-1-2 16,2-3-3-16,4 3-4 0,6 0-3 16,4 0-1-16,6-6-7 0,5 6-4 0,7-11-4 15,13 5-1-15,10-1-7 0,25-5 1 16,1-6 0-16,0 3-8 0,-5 2-2 16,-11-5 2-16,-15 4-5 0,-1 1-1 0,-8-1-2 15,-5 4 1-15,-10 1 0 0,-1-1 19 16,-5 2 7-16,-8-2-1 0,-3 2-5 15,-6 0 1-15,-7 2-5 0,0 0 1 16,0 0 1-16,-32 21-2 0,2-11-2 0,-6 3-1 16,-11 6 0-16,1 0 1 0,-20 6 1 15,0 2 1-15,3-1 1 0,11-7 7 16,11-2 4-16,7-5 3 0,8 1 6 16,6-5-3-16,5-2-2 0,11-5-7 0,6 3-2 15,-2-4-4-15,37-9-6 0,8-1 2 16,11-1-2-16,26-4-4 0,7-6-2 0,8 1-4 15,19-2 2-15,-16 3-3 0,-3 3-1 16,-6 1-4-16,-8-2 2 0,-20 8 0 16,-12-3-4-16,-11 6 7 0,-10 3 2 0,-9-3 0 15,-8 4-2-15,-7 2-1 16,-6 0-2-16,0 0-1 0,-52 15 0 0,7 4-3 16,-31 5 1-16,-11 9 0 0,-24 2 0 15,0 7-2-15,5-8 4 0,26-7 2 0,7-6 0 16,21-1 1-16,13-8 1 0,11-3 0 15,12-3 2-15,8-3-5 0,8-3 3 16,0 0-4-16,34-9-1 0,-1 1-2 16,9 1-1-16,12-11-1 0,15 2-5 0,1-3-3 15,-11 4-5-15,-10 0-3 0,-5 1-10 16,-7 1-10-16,-3 1-5 0,-10 5-17 16,0-5-24-16,-7 4-22 0,-2 6-31 15,-2-4-25-15,-9 0-35 0,-4 3-468 0,0 3 224 16,0 0 148-16</inkml:trace>
  <inkml:trace contextRef="#ctx0" brushRef="#br0" timeOffset="47806.28">9243 18136 7 0,'4'-5'145'0,"0"0"-3"0,1 2-10 0,-1-3-7 16,0-2-6-16,-2 0-6 0,2-4-5 16,-1 4-4-16,-1-5-8 0,-2 1-4 15,-2 4 1-15,-3-7-1 0,-1 1-9 16,-3 1 0-16,-3-5-7 0,-6 9-3 0,-2-3-4 15,-2 9-4-15,-3-3-7 0,-5 8 1 16,1 2 0-16,-5 4-1 0,0-1-4 16,0 6-1-16,5 1-3 0,3-1-3 15,6 1-6-15,2-5 4 16,8 4 2-16,6 0-1 0,2-5-4 0,8 0 0 0,2 3-2 16,9-5-6-16,4-3-5 0,7-2-2 15,1-1-4-15,3-1-2 0,2-5-2 0,4-3 0 16,-4 1-4-16,0-3 1 0,-6 3 0 15,-4 1-1-15,0-2-4 0,-3-3 3 16,-4 7 11-16,-2-3 6 0,-3 0 3 0,0 3 0 16,-4-1-1-16,-2 4 1 0,-4 2 0 15,-2 0-4-15,0 0 3 0,-4 13-3 16,-2-3-2-16,-2 3-2 0,-4 7-2 16,2 5-1-16,0-2-3 0,-3 4-2 0,2 6-1 15,0-5-2-15,1 5 1 0,0-3-1 16,2 2-1-16,2-2-3 0,0-4-5 15,2 1-8-15,0-5-20 0,2-1-28 0,0 0-31 16,2-7-35-16,0 0-23 0,4 0-24 16,0-3-13-16,2-3-11 0,0-5-5 15,4 0-10-15,0-6-491 0,2-1 235 16,1-9 156-16</inkml:trace>
  <inkml:trace contextRef="#ctx0" brushRef="#br0" timeOffset="48085.21">9399 18343 766 0,'12'-19'-31'15,"-4"3"24"-15,-2 3 18 0,-2-1 19 16,-2 9 20-16,2-3 15 0,-2 2 14 15,1 5 5-15,-3 1-2 0,0 0 0 0,0 0 1 16,0 0 3-16,0 0 2 0,-9 15 3 16,5-8-7-16,2 5-4 0,2-2-1 0,2 3-2 15,0-1 1-15,2 1-1 16,5 0-5-16,2-3 1 0,1-4-4 0,5 1-4 16,3-1-6-16,0-6-3 0,2 0-5 15,5-6 0-15,-1-1 0 0,6-5 4 0,-8 1-1 16,0-7 4-16,1 1 1 0,-7-2 2 15,-4 4 0-15,-6-6-5 0,-4 4-5 16,-4-4 1-16,-6 6-6 0,-4 1-8 0,-8 1-2 16,-4 4-2-16,-6-1-7 0,-3 8-2 15,-3 0-13-15,-1 2-28 0,-1 0-47 16,2 2-44-16,3 4-51 0,3 2-43 16,3-1-49-16,2 6-604 0,2-3 290 0,-1 1 192 15</inkml:trace>
  <inkml:trace contextRef="#ctx0" brushRef="#br0" timeOffset="49008.77">9344 18056 8 0,'2'-8'135'0,"1"6"-6"0,-1-2-4 15,2-4-13-15,-2 3-5 0,0-1-3 16,1-2-1-16,-1 1 4 0,-2-1-4 15,0-4-3-15,-2 3-4 0,-5-4 3 16,1 1-6-16,-5 1-10 0,-3-2-4 0,-2 0 1 16,-4 1-4-16,-6 5-7 0,-1-2-5 15,-5 7-1-15,-2 2 1 0,-2 0 3 16,-7 5 3-16,3 7 4 0,-1-5 2 16,2 2 0-16,3 4-8 0,4 1-4 0,9-3-3 15,2 4 2-15,4-1-2 0,9-1-1 16,3 2-1-16,7 4-2 0,5-5-10 15,7 5-1-15,5-5-8 0,9 6 1 16,4-3-4-16,8 4-3 0,-1 0-4 0,0-2-3 16,-1 2-2-16,-2 0-4 0,-4-2-2 15,-5 0-2-15,1 2 0 0,-4-3 0 16,-4 2 2-16,-3 1 0 0,-6 0-2 0,0 4-1 16,-7-4-3-16,-6 2 4 0,-2 3-2 15,-5 0-1-15,-6 1-5 0,-4 1 0 0,-5-6 4 16,2-1 3-16,-4-2 10 15,1 0 12-15,1-9 7 0,2 1 3 0,-2-7-18 16,3-4 4-16,2-2-5 0,0-5-6 16,3-7-3-16,6-5 2 0,4-2-9 15,4-6-2-15,4-1-1 0,8-7 1 0,6-6-9 16,2-1-3-16,6 2-7 0,11-12-13 16,1-1-5-16,3 5-7 0,-3 8-9 15,-6 10-15-15,1-2-18 0,-1 5-21 0,-6 5-24 16,-2 2-24-16,-3 1-23 0,-2 4-30 15,2 1-29-15,-3 1-620 0,-2 5 288 16,-4-1 191-16</inkml:trace>
  <inkml:trace contextRef="#ctx0" brushRef="#br0" timeOffset="49628.54">9565 17943 222 0,'-7'-6'219'0,"7"6"-17"16,0 0-16-16,-12 8-10 0,6-1-14 0,-1 1-7 15,0 5-8-15,-1 1-8 0,0 1-12 16,0 4-10-16,-4 2-9 0,6-2-7 0,0-4-3 16,0 7-9-16,1-8-5 15,1 5-8-15,2-3-4 0,-2 1-4 0,2-2 1 16,2-3-4-16,0-3 2 0,2 3-9 16,2-5 4-16,2 1-10 0,3-2-2 0,-1-5-8 15,3 5-2-15,2-4 0 0,-1-2-7 16,3 0-6-16,2 4-2 0,0-4-3 15,0 2-2-15,0-1-1 0,1 4-2 16,2 0 3-16,-3-2-1 0,-2 5-2 0,2 3 3 16,-3 6-1-16,-8-1-1 0,2 1-1 15,-8 3-2-15,-3 1-1 0,-2 7 4 16,-7-1-7-16,-5 1 2 0,-2-2-3 16,-2 1-2-16,-1-4 5 0,0-2 10 0,-2-1 3 15,5-7 9-15,0 0 1 0,2-5 8 16,3-2-8-16,0-5-1 0,4-2-4 0,2-5-3 15,3-2-5-15,3 1 1 0,4-5-6 16,3-1-4-16,3-1-5 0,0 6 1 16,8-6 1-16,-4 3-5 0,2 0 4 15,2 7-3-15,0-5-3 0,1 3 0 0,1 0 3 16,-2 4-3-16,4 2-5 0,-6 0 1 16,1 0-10-16,-2 2-13 0,0 2-22 15,-1-4-27-15,0 2-38 0,0-2-42 0,-2 0-39 16,0 0-29-16,-1 5-28 0,-9-5-35 15,11-7-594-15,-5 1 298 0,-6 1 197 16</inkml:trace>
  <inkml:trace contextRef="#ctx0" brushRef="#br0" timeOffset="49799.21">9671 18029 20 0,'0'-10'235'0,"2"-1"10"15,2 1-5-15,0 0-6 0,3 1-14 16,3 2-16-16,7-5-16 0,4 4-14 15,5-5-20-15,7 4-13 0,1-3-14 0,2-2-15 16,3-1-25-16,3 2-54 0,-8-2-69 16,-1 2-76-16,-3-5-79 0,-4 3-515 15,-7 0 240-15,-3 2 158 0</inkml:trace>
  <inkml:trace contextRef="#ctx0" brushRef="#br0" timeOffset="53146.7">2730 17787 36 0,'0'0'26'0,"0"0"-22"16,0 0-27-16,0 5 8 0,0-5 5 16</inkml:trace>
  <inkml:trace contextRef="#ctx0" brushRef="#br0" timeOffset="69704.48">3149 17339 13 0,'0'0'72'0,"0"0"-9"0,0 0-2 16,0 0-6-16,0 0-5 0,0 0 1 0,0 0-10 16,0 0-2-16,0 0-7 0,0 0 1 15,0 0-3-15,0 0-5 0,0 0-2 16,0 0 1-16,2 6-4 0,-2-6-1 16,0 0-7-16,0 0 4 0,0 0-3 0,0 0-4 15,0 0 0-15,0 0 6 0,0 0-8 16,0 0 0-16,0 0 4 0,-8 7-7 15,8-7 3-15,0 0-1 0,0 0-1 0,0 0 0 16,0 0-5-16,0 0 2 0,0 0-2 16,0 0 5-16,0 0-2 0,0 0 2 15,0 0-1-15,0 0 1 0,0 0-2 16,0 0-4-16,0 0 4 0,0 0 2 16,0 0-1-16,0 0-6 0,0 0 6 0,0 0 2 15,0 0-3-15,-4 2-4 0,4-2-3 0,0 0 7 16,0 0-1-16,0 0-1 15,0 0 0-15,0 0 0 0,0 0-6 0,0 0 10 16,0 0-3-16,0 0-2 0,0 0 0 16,0 0-1-16,0 0 1 0,0 0-3 0,0 0-9 15,0 0-9-15,0 0-7 0,0 0-13 16,0 0-14-16,0 0-173 0,0 0 77 16,0 0 52-16</inkml:trace>
  <inkml:trace contextRef="#ctx0" brushRef="#br0" timeOffset="115733.36">2618 4998 138 0,'0'-6'158'0,"0"6"-10"15,0 0-13-15,0 0-1 0,6-1-5 16,-6 1-3-16,8-6-7 0,1 0-2 0,0-6-11 16,6-2-7-16,3-4-6 0,4-6-7 15,7-7 0-15,11-14-8 0,-2-6-5 16,1-7-8-16,-1-3-5 0,-2-7-5 15,-2-3-9-15,-1 1-3 0,-3-4-5 0,-7 1-4 16,-3 2 0-16,-4 3-6 0,-5 14-3 16,-4 11 1-16,-1 7-2 0,-2 8 4 0,-2-2 7 15,0 5 0-15,0 5-4 0,-2 4 0 16,-2 7-4-16,0 5-1 0,2 4-5 16,0 0 0-16,-14 30-4 0,6-6-2 15,2 5 1-15,2 4-2 0,2-2-3 0,4 1 2 16,0-2-3-16,6 2-1 0,2-2-2 15,4-3 0-15,3-5 2 0,4-3-4 0,2-7 2 16,3-7 1-16,0-3-3 0,3-8 0 16,5-5 0-16,2-8-2 0,2-5-3 15,-5-3 2-15,-1-7 1 0,0 1-3 16,-4-3 3-16,-5 1-1 0,-1 0 0 0,-6 3-2 16,-3 3 1-16,-1 1 1 0,-3 6-2 15,-2 3 2-15,-3 2 2 0,0 1 0 16,-2 5 0-16,0 1 1 0,-2 7-1 0,0 3-3 15,0 0 6-15,0 0-9 0,-2 28 4 16,2-11 2-16,0 2 0 0,2 6 1 16,2 2 0-16,0 0-2 0,2 2 0 0,4 0 0 15,-4 4 1-15,4-3 0 0,1 1-5 16,-1-1-8-16,-1-5-15 0,2-2-17 16,-1-1-26-16,0-1-22 0,2-1-25 0,0-3-31 15,-4-2-30-15,3-6-17 0,-2 1-471 16,-1-4 226-16,3-4 148 0</inkml:trace>
  <inkml:trace contextRef="#ctx0" brushRef="#br0" timeOffset="115908.04">3897 4186 83 0,'4'-10'40'0,"0"0"9"15,0 3 11-15,-2-1 8 0,0 2 3 16,0 2 6-16,0 0-3 0,-2 4 4 0,0 0 0 16,0 0 2-16,0 0-3 0,8 16-7 15,-5-7-3-15,0 5-6 0,-3 1-10 0,2 3-2 16,0-2-5-16,0 3-4 0,0 2-2 15,2 0-6-15,-2 0-12 0,2 1-14 16,0 2-41-16,1-4-45 0,-1-2-328 16,0 0 139-16,0-2 91 0</inkml:trace>
  <inkml:trace contextRef="#ctx0" brushRef="#br0" timeOffset="116103.22">4541 4332 66 0,'10'21'147'15,"-6"-3"-17"-15,0 2-15 0,-2-1-4 16,0-1-16-16,-2 0-18 0,0 1 5 0,-2 0-18 16,-2 0-10-16,-2 0-33 0,1 0-41 15,0-1-49-15,-1-4-228 0,4 2 101 0,-2-2 66 16</inkml:trace>
  <inkml:trace contextRef="#ctx0" brushRef="#br0" timeOffset="116541.06">5024 4010 114 0,'12'4'126'0,"-2"-1"-19"0,0 5-7 15,-2-1-4-15,1 5-9 0,-4 1-12 16,-5 1-1-16,-3 3-5 0,-3-2-10 0,-5 3-7 16,-3 0-6-16,-6 0-3 0,-5-4-2 15,-5 0 5-15,2-4 11 0,2-7 4 16,-4 0 8-16,3-6 0 0,1-3-4 15,2-2 0-15,6-5-6 0,3-1-6 0,4-4-6 16,9-1-1-16,4-3-8 0,5-3-3 16,9-4-3-16,7-3-1 0,5-2-9 15,14-10 0-15,-1 8 1 0,-3 6-3 0,15-6-3 16,-9 8 0-16,-4 3-4 0,-1 5 2 16,-1-1-4-16,-7 4 1 0,-1 5-1 15,-6-2-3-15,-4 5 0 0,-1 0 1 0,-1 0 4 16,-6 2-2-16,0 1 4 0,0 3-3 15,-4-1-2-15,-2 2-9 0,-2 0-15 16,3 0-35-16,-7 2-29 0,0 0-53 16,0 0-49-16,15 6-392 0,-13-2 195 0,2-1 128 15</inkml:trace>
  <inkml:trace contextRef="#ctx0" brushRef="#br0" timeOffset="116744.28">5609 3713 8 0,'6'8'191'0,"3"6"-7"15,1 3-12-15,2 4-14 0,-2 2-15 0,2 2-2 16,-4 0-13-16,3 6-17 0,-3-1-5 16,1 1-13-16,-1 1-9 0,-3-4-11 15,1 1-5-15,0-3-19 0,-4 3-37 0,4-2-47 16,2-2-74-16,-6-2-428 0,2-4 183 15,0-4 120-15</inkml:trace>
  <inkml:trace contextRef="#ctx0" brushRef="#br0" timeOffset="117930.26">20982 4098 56 0,'7'5'178'16,"3"-3"-7"-16,0-2-8 0,8-6-7 16,2-3-6-16,2-7-7 0,3-2-8 0,5-9-10 15,2-6-5-15,-3-3-6 0,7-11-6 0,-2-5-8 16,-6 7-7-16,-7 0-11 0,-3 1-6 15,2-1-2-15,-3-3-4 0,-7 3-8 16,3 2-4-16,-4 6 0 0,-3 2 1 16,0 7 1-16,-2 3 1 0,-2 2-2 0,2 4-7 15,-1 3 2-15,2 1-3 0,-5 6-5 16,2 4-8-16,-2 5-4 0,0 0-2 16,0 0-2-16,-2 36-3 0,2-19-1 15,0 5-6-15,2-2 1 0,0 6-6 0,2-1 1 16,0 2-2-16,2-5 0 0,2 6-7 15,1-8 0-15,0 1 0 0,-1-6-1 0,3-1 1 16,-1-4-2-16,1-5 0 0,0-1-1 16,1-4-2-16,0-4 1 0,2-4 2 15,0-1-2-15,1-4-1 0,0-3 0 16,0 2 0-16,-3-4-2 0,2 0 3 16,-4 4-5-16,0-2 4 0,-1 5-3 0,-1-2 5 15,-1 3-2-15,-1 2-3 0,-2 2 3 0,3 3 1 16,-3 3 0-16,-4 0-1 0,0 0 0 15,10 13 0-15,-6-3 0 0,0 0-1 16,-1 5-7-16,2-2-16 0,-1 2-24 16,-2 1-25-16,2 0-40 0,0 2-32 15,0 0-49-15,0-4-60 0,0 3-520 0,1-5 263 16,-1-1 173-16</inkml:trace>
  <inkml:trace contextRef="#ctx0" brushRef="#br0" timeOffset="118191.85">21964 3567 61 0,'4'-4'142'0,"3"0"-9"16,-3-3-15-16,4 6-11 0,-1-4-2 0,1 4-6 16,-8 1-11-16,15 0-1 0,-15 0 1 15,10 6-2-15,-3 2-11 0,-2-1 2 0,-3 4-2 16,0 1-3-16,0 1-9 15,-2-2-4-15,0 3 0 0,0-1-5 0,2-1-5 16,0 1-5-16,2-1-6 0,0-1 0 16,4-1-5-16,6-6-10 0,-4-1-1 15,5-3-27-15,4-3-37 0,2-1-43 0,5-5-44 16,-3 2-427-16,2-2 189 0,2-1 125 16</inkml:trace>
  <inkml:trace contextRef="#ctx0" brushRef="#br0" timeOffset="118347.69">22475 3560 4 0,'0'0'138'0,"-5"22"1"0,3-15-6 16,-1 4-11-16,1 5-13 0,0 0-8 15,0 5-11-15,0 0-7 0,2 0-10 16,-2 2-14-16,2 0 3 0,-4 2-6 0,2 0-16 16,0-3-18-16,2-3-36 0,-2 2-53 15,0-6-324-15,0 3 132 0,0-6 89 16</inkml:trace>
  <inkml:trace contextRef="#ctx0" brushRef="#br0" timeOffset="118736.19">22902 3509 108 0,'10'-2'138'16,"1"2"-15"-16,-2 0-10 0,1 2-5 15,0-1-11-15,0 5-5 0,-2-1-7 16,0 1-6-16,0 2-8 0,-1-1-6 0,-3 3-11 16,-4 1-8-16,0-3 4 0,-4 3-3 15,-3-1-2-15,-3 0-3 16,-2 0 10-16,-4-1 10 0,0-3 7 0,-4-2 5 16,1-1 3-16,3-3-4 0,0-2 1 0,4 1-5 15,-3-3 3-15,6-2-6 0,3-2-7 16,4-3-9-16,4-2-6 0,4-3-2 15,8 2-4-15,2-6-11 0,6 1 5 0,5-2-5 16,1 0-3-16,8 0-2 0,-1 1 1 16,3 0-5-16,-4 3-1 0,-2 2-4 15,0 0 2-15,-9 4-1 0,1 0-3 0,-3 2 0 16,-5-1-1-16,2 2-3 0,-4 3-8 16,-4-1-10-16,0 1-28 0,-2 1-28 15,-2 2-30-15,-6 2-55 0,0 0-61 0,6 8-459 16,-6-8 228-16,-4 12 151 0</inkml:trace>
  <inkml:trace contextRef="#ctx0" brushRef="#br0" timeOffset="119039.18">23535 3473 27 0,'0'0'136'15,"11"0"-18"-15,-11 0-1 0,10 0-15 16,-10 0-4-16,10 3-4 0,-6 1-1 0,0 2 2 16,2 0-1-16,-2 1-2 0,-2 1 0 15,2 3-6-15,-2-2 7 0,-2 3-1 16,2-5-2-16,0 4-5 0,0-2-1 16,2-2-2-16,3-1-5 0,1-1-2 0,5-4-3 15,4-2-8-15,7-7-5 0,0-1-5 16,11-1-4-16,-3-2-6 0,1-1-5 0,-1 1-3 15,-6 1-4-15,-2 1-8 0,-2 0-21 16,-5 3-32-16,-3 1-40 0,-1 1-56 16,-4 1-52-16,-5 2-503 0,-4 2 231 15,0 0 153-15</inkml:trace>
  <inkml:trace contextRef="#ctx0" brushRef="#br0" timeOffset="121684.51">12580 2108 32 0,'0'0'45'0,"0"0"-3"16,0 0-8-16,-6-1-3 0,6 1 1 0,0 0-5 16,0 0-2-16,0 0-1 0,0 0-2 15,0 0 5-15,0 0-6 16,0 0-6-16,0 0 2 0,-14 1-1 0,14-1 1 16,0 0-4-16,-8 2-3 0,8-2-3 0,0 0 2 15,-5 3 0-15,5-3-3 0,0 0 2 16,0 0-3-16,0 0 1 0,-11 1-1 15,11-1 4-15,0 0-6 0,0 0-3 16,0 0-1-16,-6 5-7 0,6-5-3 0,-2 2-3 16,2-2-7-16,0 0-8 0,0 0-2 15,-4 6-6-15,4-6-88 0,-2 5 43 0,2-5 28 16</inkml:trace>
  <inkml:trace contextRef="#ctx0" brushRef="#br0" timeOffset="128983.52">12663 2038 38 0,'0'0'95'0,"0"0"-14"16,0 0-6-16,0 0-10 0,0 0-3 0,0 0-22 15,0 0-21-15,0 0-38 0,4-6-137 16,-4 6 54-16,12-4 34 0</inkml:trace>
  <inkml:trace contextRef="#ctx0" brushRef="#br0" timeOffset="140504.57">12672 2141 12 0,'0'0'86'0,"0"0"-2"0,0 0-1 16,0 0-4-16,0 0 2 0,-9-2-11 15,9 2 1-15,0 0 1 0,0 0-6 0,-4-6 3 16,4 6-1-16,-2-3-1 0,2 3-7 15,-4-6-5-15,4 6-9 0,-2-8 8 0,2 8-8 16,0-6 0-16,0 6-7 0,-4-8-1 16,4 8-8-16,-2-6 9 0,2 6-2 15,-2-5 0-15,2 5 1 0,-3-3 2 16,3 3-3-16,0 0-3 0,0 0-6 0,0 0 2 16,-8 8 0-16,6 3-4 0,-1-2 0 15,1 7-1-15,0-2-2 0,-2 4 1 16,0 1-1-16,-1-2-3 0,1 2 2 15,0-2 2-15,0 0-2 0,2-1 2 0,0-2 2 16,0-2 3-16,0 1 0 0,0-2 3 16,2-3-2-16,4 0 2 0,0-2-3 0,4-2-1 15,5-4-6-15,4 0-1 0,4-4-2 16,5 1 0-16,1-2-7 0,1-1 3 16,2-1-3-16,-2 1-6 0,-2 0-15 15,1 2-30-15,-5-1-23 0,-4 2-25 0,2 1-25 16,-5-1-9-16,-3 1-20 0,-3 1-14 15,-5 1-378-15,-4 0 181 0,0 0 120 16</inkml:trace>
  <inkml:trace contextRef="#ctx0" brushRef="#br0" timeOffset="140681.2">12863 2270 387 0,'-16'-6'1'0,"6"3"18"16,-3-1 14-16,1 0 13 0,3-1 11 0,0 3-5 0,3-2-8 16,-2 2 2-16,8 2-5 0,-8-4-1 15,8 4 10-15,0 0-1 0,-2 12-7 16,2-12 4-16,6 15-2 0,0-5 5 15,-2 0-10-15,2 3 7 0,3 1-8 0,-2 2-11 16,-1 2 3-16,0-4-8 0,5 5-1 16,-3 2-10-16,-2-6-28 0,3 0-42 0,-2-1-41 15,-1-1-276-15,4-3 128 0,-4-5 84 16</inkml:trace>
  <inkml:trace contextRef="#ctx0" brushRef="#br0" timeOffset="140995.41">12990 2057 1 0,'-2'6'107'0,"0"0"-15"0,4 1-2 0,-2 0-8 16,2 1-5-16,2 2-11 0,-2-1-4 15,4 0-5-15,2-1 1 0,1 0-7 16,0 1-4-16,-1-2 4 0,3-1-15 15,-1-3-4-15,0 0-3 0,4-3 1 0,-2 0 0 16,3-6-2-16,0 0 0 0,0-4-2 16,-3 1 0-16,3-7 12 0,-4 2-4 15,-1 1-6-15,-4-3 4 0,1 0-2 0,-5 1 1 16,-2 1-4-16,-2-1-5 0,-5 0 4 16,-1 4-4-16,-2 3-4 0,-5 0-2 15,-2 4-3-15,-2 4-9 0,-1 3-28 16,2 0-25-16,-2 3-35 0,0 2-355 0,1 1 149 15,3-1 99-15</inkml:trace>
  <inkml:trace contextRef="#ctx0" brushRef="#br0" timeOffset="141573.85">12752 2741 92 0,'0'0'135'0,"0"0"-6"0,0 0-4 16,0 0-7-16,-10 10-3 0,8-3-8 0,0 4-7 16,0-3-4-16,2 2-11 0,0-1-6 15,2 2-3-15,-2 1-7 0,4 0 0 16,0-1-2-16,0 0-7 0,4-1-7 15,2 0-3-15,0-3-5 0,4-1-7 0,2-4-1 16,-2-1-6-16,5-1-1 0,1-1-3 16,-2-4-5-16,2 2-14 0,-2-4-3 0,-1-1-11 15,-2 0-14-15,0-1-9 16,-5-1-8-16,2 0-2 0,-2 1 1 0,-6 2 0 16,0-3-4-16,-2 4 9 0,-2-1 4 15,0-1 2-15,-2 3 2 0,-2-1-1 0,2 0 8 16,-2 2-1-16,0-2 2 0,0 3 6 15,4 3 2-15,-8-6 5 0,4 2 4 16,4 4-9-16,-4-6 4 0,4 6 6 16,-4-3 0-16,4 3-3 0,-4-5 0 0,4 5 4 15,-6-1-8-15,6 1 1 0,0 0-23 16,0 0-28-16,0 0-25 0,-11 7-331 0,5-5 140 16,1 2 92-16</inkml:trace>
  <inkml:trace contextRef="#ctx0" brushRef="#br0" timeOffset="142154.35">12566 2741 98 0,'-4'-3'149'0,"4"3"-7"16,-2-9-11-16,0 6-12 0,2 3-13 0,2-10-8 15,2 4-13-15,0 3 2 0,4-2-9 16,2 2-6-16,-2-1-8 0,2 0-5 16,1 2-4-16,1 1-7 0,1 2 1 0,2-1-8 15,-3 5 2-15,4-3-2 0,-4 3 1 16,1 2-7-16,-2 1-3 0,-3 3-1 0,-2 0 0 15,-1 2-5-15,-3 0 1 0,-2 0-4 16,-2 2-1-16,-5 3-4 0,1-1 0 16,0-2 7-16,-3 0 3 0,0 1 4 15,1-3 1-15,2-3 2 0,0 2 0 0,0-1 5 16,0-4-2-16,4-1-3 0,2 0-2 16,0-6 0-16,8 7-4 0,-2-6-4 15,2-1-5-15,2 0 3 0,5 0-5 0,0-1-3 16,4 1 2-16,-1 0 0 0,0 1-7 15,1 1 1-15,-2 1 1 0,-2 0-3 16,0 3 4-16,-2 3-5 0,-3-1 3 16,-2 4 1-16,-2-1 0 0,-3 5 0 0,-6-1-1 15,-1 2-2-15,-4 4 3 0,-6-2-1 16,-4 0 6-16,-3 1 0 0,-4-1 1 0,0-1 1 16,-3 0 0-16,1-4 0 0,1-4 0 15,2-3 2-15,4-1-2 0,0-4-2 16,3 0-7-16,1-6-10 0,0 1-26 15,4-6-26-15,4 0-23 0,2 0-25 0,3-3-34 16,1 1-32-16,2-1-27 0,5-1-489 16,1 4 232-16,-2-4 153 0</inkml:trace>
  <inkml:trace contextRef="#ctx0" brushRef="#br0" timeOffset="142655.34">13345 2676 86 0,'0'-9'173'0,"-4"-1"-16"16,2 5-13-16,-2-5-8 0,-3 4-7 15,1 1-7-15,-3-1-7 0,1 2-14 0,-4 2-9 16,-2 4-10-16,-2 0-7 0,-4 2-10 16,-1 3-4-16,0 5-7 0,-2-3-5 15,4 5-5-15,0-1-3 0,2 0-6 0,0 0-3 16,6-1-4-16,1 0 3 0,4 0-5 16,-1-2-2-16,2 0 1 0,5-3-2 15,0 1-4-15,3-2-3 0,2 0 2 16,1-3-1-16,0 1-5 0,2-4 2 0,0 2-3 15,4-2 0-15,-2 0-5 0,1 0 2 16,1 0 3-16,1 2-3 0,0 0 1 0,-1 0-1 16,3 2-1-16,0 1 1 0,-2 1-2 15,-1 1 4-15,1 3-4 0,0 0 4 16,-3 3 0-16,0-1-1 0,0 3-4 16,-6-1 4-16,0 3-2 0,-2-1-3 0,-4 1 1 15,0 2 4-15,-4-3-5 0,-4 1 2 16,0 2-2-16,0-2 1 0,-3-2-1 15,0-3-11-15,1-1-20 0,1-3-29 0,-1 0-40 16,0-7-44-16,4 0-37 0,8-1-416 16,-14-8 202-16,7 0 132 0</inkml:trace>
  <inkml:trace contextRef="#ctx0" brushRef="#br0" timeOffset="142811.73">13138 2673 33 0,'6'-14'179'16,"2"-1"-12"-16,8-2-18 0,4-4-13 16,12-4-17-16,4 1-8 0,3-4-35 15,1 6-53-15,-1-3-84 0,4 0-256 0,-5 2 107 16,-4 6 72-16</inkml:trace>
  <inkml:trace contextRef="#ctx0" brushRef="#br0" timeOffset="143556.13">12788 3529 15 0,'-4'-9'142'0,"2"-1"-7"0,-4 1-4 0,0 0-1 16,-1-1-2-16,0 1-6 0,-1 3-8 15,0 0-9-15,-3 2-7 0,-1 2-11 16,-2 4-7-16,2 2-6 0,-2 3 2 0,-4 5-7 16,4 1-4-16,-1 4-4 0,2 5-8 15,-2 5-5-15,5 2-2 0,-2 0-3 16,4 4-7-16,2 1 2 0,2 0-7 15,0-6-1-15,4 3-2 0,2-2-4 0,2-3-1 16,0 1-2-16,4-4-1 0,6-2 1 16,-2-4-1-16,5-3-1 0,2-3-1 15,4-5-1-15,1-3-4 0,-1-3 0 0,2-3-1 16,-2-3-2-16,1-1-2 0,-3-3 3 16,-2 0-2-16,-6-1 1 0,-3-1-3 15,-3-1 4-15,-1-1 1 0,-8 3-3 0,-5 2 1 16,-3-1-1-16,-3 4-3 0,-3 3-1 15,-4 3-2-15,0 0 1 0,-2 5-6 16,-1 1 4-16,-1 2-5 0,2 0-20 16,2 1-18-16,1 3-40 0,4-1-19 0,2 0-33 15,3 1-34-15,4-2-439 0,2 3 206 16,-3-6 136-16</inkml:trace>
  <inkml:trace contextRef="#ctx0" brushRef="#br0" timeOffset="143913.47">12867 3711 113 0,'0'0'157'0,"0"0"-20"0,0 0-9 15,2 18-8-15,0-6-2 0,2 1-15 0,2 3 2 16,0 2-7-16,4-2-13 0,0 1-6 15,3 2 0-15,-1-3-4 0,5 1-9 16,0-4-3-16,5-4-3 0,-2-1-2 0,4-4-7 16,-1-2-1-16,3-6-1 0,-1-2-1 15,0-3 0-15,-2-4 4 0,-1-3 2 16,-2-5-5-16,-2-2-1 0,-6 2-2 16,-1-2 0-16,-9 2-4 0,-2 1-3 0,-6-3-1 15,-3 3-4-15,-7 2-5 0,-6 4-5 16,-8 1-1-16,-3 6-3 0,-1 1-2 15,0 4-2-15,0 2-2 0,1 3-10 0,1 3-23 16,2 0-31-16,-1 5-38 0,3 2-46 16,6 1-67-16,1 5-477 0,5 0 230 15,0-1 152-15</inkml:trace>
  <inkml:trace contextRef="#ctx0" brushRef="#br0" timeOffset="144577.37">12363 4396 71 0,'-7'-1'124'0,"3"-3"-11"0,4 4-9 0,-4-5-11 15,4 5-12-15,0 0-6 0,10-8-3 16,0 6-12-16,2-4-4 0,2 0 0 16,6-1-10-16,1-2-2 0,5 0 5 0,-2-1-15 15,2 1-1-15,1 0 1 0,1-1-4 16,-2 2 0-16,-3-1-2 0,-2 2 11 0,-4 1 13 16,-3 0 5-16,2 2 2 0,-6 0 1 15,0 3-8-15,-3 1-2 0,0 3-2 16,-1 3-5-16,-4 3-1 0,2 7-3 15,-2-1-7-15,-2 4 1 0,2 2-2 0,1 0-3 16,1 4-2-16,-2 1-4 0,0 1-1 16,2 0-2-16,-4 0-3 0,4-1 1 15,0 1-9-15,-2 0-7 0,3-4-31 16,0 1-40-16,-1-5-34 0,0 0-36 16,-4-4-433-16,2-1 195 0,-2-3 128 0</inkml:trace>
  <inkml:trace contextRef="#ctx0" brushRef="#br0" timeOffset="144967.27">12505 4572 10 0,'8'-13'117'0,"3"-4"-12"0,3 1-7 16,8-5-10-16,4 2-4 0,1-2-7 15,0 2-6-15,5 1-4 0,-3 1 0 0,1 2-14 16,-3 4-3-16,-1 2 1 0,-2 0-3 15,-3 8-4-15,-3 1 5 0,2 5-10 16,-6 3-1-16,6 4-2 0,-4 1-3 16,-1 4-3-16,2 0 1 0,0 2-4 0,-1 1-6 15,0-4 2-15,1 2 1 0,0-3 5 16,2 0-4-16,0-3 4 0,2-4-2 16,-4 1 7-16,2-3 4 0,0-4 1 0,-2-4 1 15,2-2 4-15,-2-4 5 0,-2-2-5 16,0-3 2-16,-3-2 1 0,-3-6-2 15,0 0-3-15,-7-2-2 0,-2 0-3 0,-5 1-3 16,-3-2-3-16,-5 3-1 0,-4-2-3 16,-5 7-4-16,-2 1-4 0,0 5-3 15,-3 1 0-15,1 1-5 0,1 4-5 0,2 2-13 16,2 4-27-16,-1 2-25 0,6 1-43 16,-4 7-35-16,6 1-38 0,-1 2-415 15,2 3 200-15,2-1 133 0</inkml:trace>
  <inkml:trace contextRef="#ctx0" brushRef="#br0" timeOffset="146103.24">12649 4976 72 0,'0'0'75'0,"0"0"-3"15,0 0-8-15,0 0-1 0,0 0-3 0,0 0-6 16,0 0 1-16,-15 10-3 0,15-10 1 15,0 0-7-15,0 0-4 0,0 0-5 16,-2 5-3-16,2-5-3 0,0 0 1 16,0 0 1-16,0 0-7 0,0 0-2 15,0 0 2-15,0 0-9 0,0 0 6 0,0 0-3 16,0 0 2-16,0 0 5 0,0 0-1 16,0 0 10-16,0 0 2 0,0 0 2 0,0 0 4 15,0 0 10-15,0 0 0 0,0 0-1 16,0 0-7-16,0 0-1 0,-11-12 1 15,11 6-2-15,-2-1-2 0,2 1-3 0,0 0 0 16,0-1-6-16,2-1-1 0,2-1-4 16,1 1-2-16,-1 0-4 0,5-1 0 15,1 0-1-15,0 1 0 0,4 0-3 0,-2 5 4 16,0-1-3-16,1 0 1 0,0 4 1 16,0 2-5-16,1 2 2 0,0 3 0 15,-4 3-3-15,0 3 0 0,-4 2-4 0,-3 4 3 16,-1 2-2-16,-4 5 0 0,-5 2-3 15,-3 4 3-15,-4 2-3 0,-2-1 2 16,-5 2-1-16,-2 1 4 0,0-10 6 16,-1 5 7-16,1-7 4 0,2-1 4 15,2-8 7-15,-1-1 2 0,6-5 2 0,-1-5-5 16,4-2 0-16,1-4-9 0,-1-4-3 16,7 0-5-16,0-3 2 0,2-1-7 0,2-1-1 15,4 0-1-15,0-3 0 0,5 3-2 16,1 0-2-16,-1 4-4 0,4-2 3 15,1 1-3-15,4 5 1 0,-2 0 0 0,3 2-3 16,3 1 3-16,-2 1-3 0,2 4-1 16,-1-1 0-16,2-1-3 0,0 2 2 15,3 1-1-15,-3-5-3 0,0 2-1 0,-2 0-14 16,1-3-17-16,-4 0-25 0,4-3-20 16,-5 3-28-16,2-3-26 0,-2 2-25 15,-1-5-22-15,0 0-23 0,-4 0-446 16,1-4 219-16,0 2 145 0</inkml:trace>
  <inkml:trace contextRef="#ctx0" brushRef="#br0" timeOffset="146565.49">13140 4905 50 0,'0'0'149'16,"0"0"-9"-16,-2-4-8 0,2 4-5 15,0 0-8-15,0 0-13 0,0 0-10 0,0 19-3 16,0-11-8-16,0 3-8 0,2-2-1 15,-2 3-4-15,0 1-8 0,2-2-1 16,0 0-2-16,0 0-8 0,0-1-1 0,0-1 2 16,2 1-5-16,1-1 3 0,-3-1-6 15,5-3 4-15,1 1-2 0,0 0-3 0,4-2-3 16,2-2-5-16,0 1-2 0,3-1-5 16,3 0 1-16,-4 0-5 0,2 0-4 15,-2 2 4-15,1-1-2 0,0 2-3 16,-2 0 1-16,-3 1-1 0,2-1 0 0,-6 4-6 15,0 0 4-15,-4 0-3 0,-2 1-2 16,-4 0 1-16,-2 2-7 0,-2 1 0 0,-2 2-3 16,-4-2-3-16,0-2-22 0,0-1-28 15,-1-1-36-15,0-3-44 0,4-2-41 16,-1-4-501-16,0-2 228 0,-2-8 150 16</inkml:trace>
  <inkml:trace contextRef="#ctx0" brushRef="#br0" timeOffset="146709.17">13196 4928 29 0,'3'-14'176'16,"4"1"-6"-16,1-2-10 0,4-4-15 15,10-2-16-15,3-2-12 0,7-2-15 0,0-1-16 16,1-1-27-16,1 2-56 0,0 1-62 16,-7 1-321-16,-1-2 129 0,-2 5 85 15</inkml:trace>
  <inkml:trace contextRef="#ctx0" brushRef="#br0" timeOffset="148942.73">16365 1579 46 0,'0'0'81'0,"0"0"-1"15,0 0 1-15,0 0-7 0,0 0-7 16,0 0-1-16,0 0-6 0,0 0-6 15,0 0-1-15,0 0-5 0,0 0 5 16,0 0-6-16,0 0-8 0,0 0-2 0,0 0 5 16,0 0-4-16,0 0-1 0,7-2-2 15,-7 2 4-15,0 0-3 0,0 0 5 16,0 0-3-16,0 0-1 0,0 0 1 16,0 0-2-16,0 0 1 0,0 0-3 0,0 0 2 15,0 0-3-15,0 0 1 0,0 0-1 16,0 0-5-16,0 0-1 0,0 0 0 0,0 0-2 15,0 0 2-15,-2-7-1 0,2 7-1 16,0 0 2-16,0 0-6 0,0 0-2 16,-3-8 0-16,3 8-5 0,0 0 2 15,-2-5-5-15,2 5 0 16,0 0-3-16,-2-6 1 0,2 6 1 0,-2-5-4 0,2 5 3 16,0 0-5-16,-2-5 3 0,2 5-2 15,0 0 1-15,-4-5-2 0,4 5 4 0,-2-6-2 16,2 6-1-16,0 0-2 0,-2-6 0 15,2 6 2-15,-2-5-3 0,2 5 1 16,-2-8 1-16,2 8-4 0,0 0 4 0,-2-9 2 16,2 9-1-16,0 0-3 0,-4-3 5 15,4 3 2-15,-2-4 2 0,2 4-5 16,0 0 0-16,0 0 0 0,-10 13 0 16,8-2 4-16,-2 0-3 0,0 3-2 0,0 0 0 15,-2 3-2-15,1-1 1 0,1-1-1 16,2 0 3-16,-2 0-4 0,1-2 2 15,1 1 0-15,2-6-2 0,0 4 2 0,0-1 3 16,5-4 6-16,-1 0-4 0,4-2 1 16,5-2 0-16,-1 0 0 0,6-3-2 15,0 0 1-15,4 0-3 0,-3-3 1 0,5 6-1 16,-2-3-2-16,0 2-1 0,-3 3 2 16,0 1 2-16,0 0 1 0,-5 1-4 15,4 5 3-15,-6-3-1 0,-1 4 2 16,-5 0-1-16,0 1 1 0,-1 1-2 0,-5 2-1 15,-2-2 3-15,-5 1-2 0,-1-2 0 16,-3 2-4-16,-1-1 1 0,-2-2-16 16,-2-1-31-16,1-2-32 0,2-2-24 0,1-1-23 15,-1-4-20-15,5 0-29 0,-1-6-370 16,9 3 184-16,-15-7 122 0</inkml:trace>
  <inkml:trace contextRef="#ctx0" brushRef="#br0" timeOffset="149244.44">16444 1638 67 0,'6'-11'77'16,"2"1"1"-16,4 1-9 0,-2 3 0 15,3 0-8-15,1 2 1 0,1 3-5 16,-2 2 4-16,3 3-7 0,-2 2 1 0,0 1-9 16,1 1-1-16,0 2-5 0,-2 1 2 15,-1-1-12-15,2 1 1 0,-2-1 5 16,0-3 2-16,-1 0 3 0,2 1 12 15,-3-4 8-15,-1 0 14 0,1-2 4 0,1-4 0 16,-2-3-4-16,1-6 0 0,-2-1 0 16,-1 0-1-16,-3-3 2 0,-2-2-8 15,-2-4-6-15,-2 2-5 0,-2-1-3 0,-3-1-7 16,-3 5-4-16,2-1-8 0,-4 3-3 16,2 3-5-16,0 0-11 0,-3 5-22 15,2 4-27-15,-2 0-36 0,3 6-27 0,-2 5-28 16,-2 5-49-16,4 3-413 0,-2-1 200 15,-1 9 131-15</inkml:trace>
  <inkml:trace contextRef="#ctx0" brushRef="#br0" timeOffset="149783.19">16509 2217 41 0,'0'-5'126'0,"0"5"-8"15,2-5-4-15,-2 5-12 0,0 0-8 0,0 0-6 16,-12 16-8-16,3-5-4 0,3 4-2 16,-4 6-7-16,1 0-6 0,0 2-5 0,3 4-9 15,0-1-1-15,0 1-2 0,4 0-8 16,0 0-5-16,4-5-1 0,0 3 2 15,4-1-1-15,0-5 0 0,2 0-3 16,6-3-1-16,-4-4-3 0,5-5 1 16,-1 1-3-16,2-2 2 0,-4-5-2 0,3-1-4 15,2-3 1-15,-5-1-2 0,1-2-3 16,-2-3 4-16,-2-3 1 0,-1 2 0 0,-4-4 1 16,-2 3-2-16,-4-1-5 0,0 0 2 15,-6 2-4-15,-3 5 1 0,-4 0-6 16,-2 0 1-16,-2 4-4 0,-2 1-5 0,0 0-4 15,2 1-26-15,0 4-24 0,-1-3-15 16,6 4-19-16,-1 0-21 0,0 0-25 16,7 1-314-16,-1-2 153 0,5 1 101 15</inkml:trace>
  <inkml:trace contextRef="#ctx0" brushRef="#br0" timeOffset="150123.34">16723 2360 5 0,'2'7'91'16,"0"2"-9"-16,0-2-4 0,2 2-4 16,4-1-4-16,-2 4-3 0,2-1-2 0,0-2 0 15,3 1-2-15,2-3-1 0,-3 1 5 16,1-4 29-16,1 0 3 0,4-4 0 15,-2 2-3-15,6-8 3 0,-4 0 1 0,-1-3 1 16,-2-1 4-16,0-1-4 0,-1-4-1 16,-2-1-8-16,-6 1 0 0,2 0-6 15,-6 0-8-15,-6-1-7 0,0 2-8 0,-4-3-10 16,0 9-4-16,-8-4-7 0,4 6-4 16,-1 0-6-16,-2 3-9 0,2 0-24 15,1 6-33-15,-2-1-28 0,2 3-44 0,1 3-32 16,3 4-44-16,-4-4-492 0,4 6 229 15,2 2 151-15</inkml:trace>
  <inkml:trace contextRef="#ctx0" brushRef="#br0" timeOffset="151095.17">16579 2920 104 0,'4'-6'132'0,"1"-1"-7"15,-3-1-5-15,0-2-4 0,0-1-5 16,-2 2-2-16,-2-3-7 0,0 1-5 15,-2 3-5-15,-3 1-8 0,-1 1-11 16,-4 2-8-16,-2 4-4 0,-2 2-7 0,-2 3-5 16,0 5-5-16,-3 1-4 0,1 3-3 15,4-1-3-15,0 3-5 0,4-1-2 0,3-1-6 16,5 3-2-16,2-3 0 0,4 0 2 16,2 2-6-16,3-4-7 0,3 1 2 15,3 1 3-15,2-1-1 0,-1 1-1 16,4-1-1-16,-1-1-1 0,-3-3-1 15,-1 3-1-15,0-1-1 0,-1-2 1 0,-1 3 0 16,-4-3-1-16,1 1-1 0,-4 2 3 16,-2-5-4-16,-2 2 1 0,-2 2 1 15,-4-3 2-15,0-2 3 0,-1 0-1 0,-4 0 13 16,3-4 8-16,2-1 2 0,6-1-2 16,-17-6-2-16,10-1-6 0,5-2-2 0,0-3 2 15,2-3-4-15,6-3-5 0,1-2-1 16,4 1 0-16,-1-2-1 0,4 2-1 15,4-2-3-15,-4 3 2 0,1 2-3 16,3 0-2-16,-2 3-4 0,-4 3-1 0,4 3 0 16,-4 4 0-16,1-2 2 0,-2 7-2 15,-1 1-1-15,5 3 2 0,-5-2-1 16,2 6 2-16,0-2-2 0,0 1-1 0,0-2 2 16,2 3-1-16,1-2-2 0,-3-1-1 15,2-1 0-15,2-2-1 0,-3-2 2 16,0 0 2-16,-1-4-1 0,3-4-2 0,-2 0 0 15,0-3 10-15,-3-1 2 0,-2-1 6 16,-4 0 0-16,2-3 0 0,-6 1 2 16,-4-3 0-16,0 1-3 0,-4 3-1 15,-2 1-3-15,-3 0-4 0,-2 4-1 0,-2-2-5 16,1 6-6-16,-2 1-22 0,2 2-24 16,-2 2-36-16,2 4-34 0,1 2-35 15,-2 2-514-15,4 5 229 0,-1-2 150 0</inkml:trace>
  <inkml:trace contextRef="#ctx0" brushRef="#br0" timeOffset="152144.61">16577 3989 17 0,'6'-11'130'0,"-3"-1"-4"16,1 0-3-16,-4 0-12 0,0 4-2 15,-2-2-13-15,0 2-12 0,-5 3-10 16,-1 1-4-16,-2 4-9 0,-2 4 0 0,-2 3-20 15,-3 1 4-15,0 5-3 0,0-1-7 16,3 3 3-16,0 1-7 0,6-2 2 0,0 2 6 16,4-1-6-16,2 0-2 15,4 0-4-15,2 1 1 0,2-1-17 0,2 0 9 16,3-2-3-16,0 3 0 0,-1-3 5 16,1 1-12-16,-1-3 6 0,-1 1-2 0,0-2 2 15,-3 1-2-15,-2-3-8 0,-2 2 11 16,0-2 0-16,-4-2 9 0,0-1 7 15,-2-1 7-15,4-4 3 0,-11 2-2 16,11-2-2-16,0 0-3 0,-9-15-7 0,7 3-1 16,7-3-4-16,-1 0-2 0,5-7-6 15,1 0-1-15,4-5-1 0,4 2-2 16,1-1 2-16,0 1-4 0,2 2-1 0,1 2-1 16,-6 5-2-16,1 0-4 0,-2 3-4 15,-2 1-4-15,-3 3 2 0,-2 3-2 16,2 1 1-16,-2 5 2 0,-8 0-2 0,0 0 3 15,12 11 2-15,-10-5-3 0,2 1 1 16,1 1 2-16,1-1-1 0,-1 0-2 0,5 4 2 16,3-1 2-16,-1-2 1 15,6 0-2-15,0 2 2 0,2 1 0 0,1-4-3 16,-2 3 2-16,-2-2 0 0,-3 1 2 16,2-1-1-16,-6-1 1 0,0 5 0 0,-3-3-2 15,-3 1 1-15,-4 1 0 0,-2-1 1 16,-5 1-1-16,-1 0-9 0,0 0-23 15,-4-3-32-15,2 3-38 0,-2-5-37 16,-1-1-37-16,2-3-379 0,1-1 188 0,-1-1 124 16</inkml:trace>
  <inkml:trace contextRef="#ctx0" brushRef="#br0" timeOffset="152269.51">16916 3939 90 0,'27'-23'96'15,"3"5"-8"-15,-2-2-19 0,-1 5-50 16,3-2-143-16,-5 8 43 0,-2-3 27 16</inkml:trace>
  <inkml:trace contextRef="#ctx0" brushRef="#br0" timeOffset="152713.23">16986 4417 107 0,'-3'-14'122'0,"1"-4"-1"15,-2 4-4-15,0 0-12 0,-4-1-3 16,0 2-10-16,-4 4-4 0,0 2-12 0,-1 1-5 15,-2 2-9-15,0 4-1 0,1 2-4 16,-4 0-6-16,4 4-8 0,-1-2-2 16,0 3-3-16,5-2-2 0,-1 1 0 15,5 0-2-15,0-1-2 0,1 2-3 0,3-1 0 16,2-6-4-16,5 5-1 0,-5-5-2 16,8 2 2-16,0-2-6 0,-8 0 2 0,21 0-1 15,-10 0-6-15,2-2 0 0,-1 4-1 16,-4-2-1-16,6 1 6 0,-4 3-7 15,1 1 7-15,-1 3-2 0,-1 0 0 16,-1 4-1-16,-1 0 0 0,-1 1-1 0,0 2-2 16,0-2-3-16,-2 3-1 0,2-1-4 15,-2-2-11-15,0 0-13 0,0-1-31 16,0-3-23-16,0 1-15 0,2-4-18 16,1 0-14-16,-1-4-18 0,3-2-295 0,-9 0 148 15,21-5 97-15</inkml:trace>
  <inkml:trace contextRef="#ctx0" brushRef="#br0" timeOffset="152954.53">17125 4478 517 0,'11'-9'-17'0,"-2"-1"17"0,-3 3 17 0,-2 1 12 16,0 2 18-16,0 0 11 0,0 2 3 16,-4 2-5-16,7-1 5 0,-7 1 6 15,0 0-6-15,11 9 2 0,-7-5 7 0,0 1-14 16,2 3 2-16,1-2-1 0,-1 1 0 16,5-3-3-16,2 4-4 0,-1-4 8 0,3-1 6 15,-2 0 2-15,1-3 5 0,1-3 3 16,2 0 7-16,-2-3 7 0,-1-4 1 15,-2-1 2-15,-2 0-3 0,0-3 1 16,-3-1 2-16,-5 2-7 0,0-1-7 0,-4 2-10 16,-4-1-3-16,-5 3-10 0,-5 3-5 15,-2 1-8-15,-5 3-11 0,-7 3-31 0,-2 0-54 16,1 3-47-16,-1 2-79 0,-4 2-669 16,2 0 289-16,1 2 191 0</inkml:trace>
  <inkml:trace contextRef="#ctx0" brushRef="#br0" timeOffset="155995.27">13117 2304 26 0,'8'0'57'0,"-8"0"-4"0,0 0-1 0,0 0-2 16,0 0-4-16,0 0-4 0,0 0-2 16,0 0-2-16,0 0-6 0,0 0-3 0,0 0-1 15,0 0-4-15,0 0-1 0,0 0-3 16,0 0-2-16,0 0-1 0,0 0-5 16,0 0 0-16,0 0-3 0,0 0-4 15,0 0-7-15,0 0-11 0,4 6-19 0,-4-6-18 16,0 0-133-16,2 4 62 0,-2-4 42 15</inkml:trace>
  <inkml:trace contextRef="#ctx0" brushRef="#br0" timeOffset="157703.68">4451 4542 21 0,'-5'5'48'15,"5"-5"-6"-15,0 0-3 0,0 0 1 16,0 0-2-16,0 0-1 0,0 0-3 0,0 0 1 16,0 0-1-16,0 0-6 0,0 0 1 15,0 0 0-15,0 0 1 0,0 0-8 16,-4 4 3-16,4-4 1 0,0 0-7 0,0 0-2 16,0 0 1-16,0 0-1 0,0 0-2 15,0 0 0-15,0 0-3 0,0 0-4 16,0 0 5-16,0 0-8 0,0 0 4 15,0 0 1-15,0 0-1 0,0 0 2 16,0 0-2-16,0 0-1 0,0 0-3 0,0 0 2 16,0 0 2-16,0 0-7 0,0 0 1 15,0 0 2-15,0 0-3 0,0 0 5 16,0 0-5-16,0 0 5 0,0 0-4 0,0 0 1 16,0 0-1-16,0 0-2 0,0 0-1 15,0 0 0-15,0 0 4 0,0 0-2 0,-2 3-2 16,2-3 1-16,0 0 0 0,0 0-1 15,0 0 0-15,0 6 2 0,0-6-1 16,0 0-1-16,0 0 0 0,0 0-1 0,0 0 3 16,0 0-3-16,0 0 4 0,0 0-4 15,0 6-1-15,0-6-8 0,0 0-14 16,0 0-20-16,0 0-22 0,0 0-165 16,2 7 78-16,2-4 52 0</inkml:trace>
  <inkml:trace contextRef="#ctx0" brushRef="#br0" timeOffset="158686.2">18323 4364 83 0,'-4'6'143'0,"0"-5"-2"0,4-1-12 0,-7 5-11 16,7-5-10-16,-4 3-11 0,4-3-13 15,-4 5-11-15,4-5-4 0,0 0-10 16,-4 2-13-16,4-2-10 0,-4 5-18 0,4-5-7 16,0 0-20-16,-2 5-13 0,2-5-17 15,0 0-19-15,-6 2-27 0,6-2-256 16,0 0 116-16,-14-2 76 0</inkml:trace>
  <inkml:trace contextRef="#ctx0" brushRef="#br0" timeOffset="161022.37">4726 4735 4 0,'0'0'90'0,"0"0"-4"16,0 0-14-16,0 0-8 0,0-5-8 16,0 5 1-16,0 0-10 0,0 0-8 15,0 0-1-15,0 0 0 0,0 0-5 0,0 0-11 16,0 0-6-16,0 0-4 0,0 0-8 15,0 0-6-15,0 0-11 0,0 0-13 0,0 0-15 16,0 0-162-16,0 0 69 0,0 0 45 16</inkml:trace>
  <inkml:trace contextRef="#ctx0" brushRef="#br0" timeOffset="162433.51">12988 3914 31 0,'0'0'43'16,"0"0"-2"-16,0 0-5 0,8 2-3 15,-8-2-3-15,0 0-1 0,0 0-2 0,0 0-1 16,0 0-4-16,8 0 0 0,-8 0-4 15,0 0 0-15,0 0-1 0,0 0-2 16,0 0-6-16,0 0-3 0,0 0-8 0,0 0-10 16,0 0-10-16,0 0-17 0,9 2-80 15,-9-2 41-15,0 0 26 0</inkml:trace>
  <inkml:trace contextRef="#ctx0" brushRef="#br0" timeOffset="203831.14">1257 7197 97 0,'-2'9'150'0,"0"1"-5"0,0-1-11 0,2 1-4 16,-2-3-12-16,-1 1-4 0,3-2-5 16,0-1 1-16,0-5 4 0,0 0 6 15,9-14-8-15,-1-9-7 0,2-15-9 0,12-26-11 16,-3-8-3-16,2-4-8 0,0-2-8 15,1-5-8-15,-6 2-3 0,1-1-9 16,-4 2-5-16,-2-2-3 0,-5 4-4 0,-2 13-4 16,-2 12-2-16,-2 9-1 0,0 5 0 15,0 6 3-15,-2 2 1 0,2 4 2 16,-2 5 0-16,0 3-2 0,2 3-1 16,-2 8-4-16,2 3-2 0,0 5-2 0,0 0-2 15,-2 30-3-15,2-9 1 0,2 6-2 16,2 6 0-16,2 0-4 0,3 6 0 15,2-3 1-15,1 6-6 0,0-6 4 0,8 0 1 16,-5-3-9-16,4-5 3 0,0-3 2 16,2-2-2-16,0-2 3 0,-2-6-3 15,3-3 0-15,-2-1-2 16,2-5-2-16,-3-2-3 0,2-3 4 0,0-2 0 0,-1-3-2 16,2-2-2-16,2-4-10 0,-5 1-9 15,0-4-12-15,-2-1-14 0,-1-1-11 16,0-2-8-16,-4 2-14 0,1-2-14 0,-5 3-11 15,1-1-2-15,-3-1 2 0,1 3-5 16,-5-2 6-16,0 4 6 0,0-2 4 0,-2-1 9 16,0 3 10-16,0-1 10 0,0-1 4 15,-2 2 13-15,2-1 13 0,-2 0 10 16,2 3 19-16,0 0 7 0,-2-1 8 16,2 3 2-16,0-1 2 0,0 3 8 0,0 5 10 15,2-5 8-15,-2 5 11 0,0 0 2 16,16 12 3-16,-6 0-1 0,2 2 2 0,0 5-1 15,5 8-3-15,0 0-7 0,2 1-4 16,1 1-2-16,-2-1-3 0,4 1-4 16,-3-2-2-16,-3 1-5 0,4-3-4 15,-2 2 0-15,0-4-21 0,-4-4-29 0,-1 0-38 16,0 0-28-16,0-4-34 0,-3-2-29 16,0 2-402-16,0-7 190 0,-2 2 125 0</inkml:trace>
  <inkml:trace contextRef="#ctx0" brushRef="#br0" timeOffset="204021.02">2374 6494 78 0,'0'-6'128'0,"0"6"-10"0,0 0-9 16,4-4-11-16,-4 4-10 0,0 0-5 0,14 16-8 15,-8-9-1-15,2 4-10 0,0 3-4 16,3-1-11-16,0 5-1 0,-1 0-5 0,1 1-6 15,-1-2-36-15,1 2-34 0,0-1-42 16,-3-5-281-16,0 1 121 0,-4-3 80 16</inkml:trace>
  <inkml:trace contextRef="#ctx0" brushRef="#br0" timeOffset="204317.1">1646 5309 154 0,'-4'-2'159'0,"4"2"-12"0,0 0-10 16,0 0-14-16,9 25-8 0,-1-6-10 15,4 3-10-15,8 6-8 0,3 7-13 16,2 4-3-16,12 14-4 0,1 0-7 0,-1 1-8 16,1-3-6-16,-1 2-17 0,1-3-20 15,-6-8-43-15,4 8-33 0,-7-11-34 16,-3-2-351-16,-4-2 154 0,2 1 101 0</inkml:trace>
  <inkml:trace contextRef="#ctx0" brushRef="#br0" timeOffset="204928.45">3253 6442 1 0,'-7'-3'135'0,"7"3"-16"15,0 0-13-15,0 0-9 0,0 0-9 0,0 0-7 16,0 0-15-16,0 0-5 0,19 9-2 15,-16-3-7-15,-1 0 3 0,-2 0-14 16,-2-1 0-16,-3 3-5 0,-3-1 9 16,-5 1 4-16,-1-2 11 0,-4-3 13 0,-2-1-1 15,-2-2 5-15,1-3-1 0,-7-2-2 16,6-2 2-16,-2-2-4 0,3-3-9 0,1-1-7 16,6-2-8-16,4-3-7 0,0-2-1 15,8 1-5-15,2-2-2 0,4-3-4 16,6 2-4-16,-2-1-2 0,6 0-4 0,4-1-2 15,1 2 0-15,-1 0-3 0,2 5-3 16,-2 3-16-16,2 1-17 0,-3 1-23 16,2 4-25-16,-2 5-30 0,-1 1-33 15,0 2-36-15,-4 2-389 0,3 4 190 16,-7-3 125-16</inkml:trace>
  <inkml:trace contextRef="#ctx0" brushRef="#br0" timeOffset="205140.89">3350 6197 1 0,'0'0'168'0,"0"0"-17"16,9 1-13-16,-9-1-11 0,8 8-4 15,-1-3-5-15,1 3-2 0,0 7-5 16,6-5-4-16,-2 7-6 0,4 3-9 0,2-1-14 16,-1 3-4-16,-1-1-9 0,4 2-5 15,-6-4-3-15,2 2-8 0,-2-4-13 16,-1 1-19-16,-1 0-37 0,1-4-20 0,-2-1-36 15,-3 1-37-15,0-3-33 0,2-1-328 16,-6-1 161-16,-2-1 106 0</inkml:trace>
  <inkml:trace contextRef="#ctx0" brushRef="#br0" timeOffset="205359.42">3307 5690 90 0,'0'0'161'0,"8"-2"-1"16,-8 2-12-16,16 10-7 0,-3-3-8 15,4 6-9-15,0 5-13 0,6 0-9 16,0 7-11-16,1 0-9 0,3 6-11 16,-1 1-4-16,-4-2-5 0,2-3-31 0,-5 0-46 15,0-2-39-15,0-1-52 0,-1-4-370 16,-4-1 162-16,1-2 106 0</inkml:trace>
  <inkml:trace contextRef="#ctx0" brushRef="#br0" timeOffset="-214100.14">21621 5384 116 0,'0'0'120'16,"0"-17"-9"-16,4 7-5 0,2-6 2 15,6-2-1-15,-2-6-6 0,2-2-1 16,4-5 2-16,-4-2-5 0,1-4-5 0,-1-5-6 16,0 0-3-16,-4 2-8 0,0 1-9 15,-2-3-3-15,-2 5-5 0,1-1-2 16,-3 7-6-16,0 2 4 0,3 3-1 0,-5 4 3 15,0 2 3-15,2 1 2 0,-2 4-1 16,0 3-9-16,-2 5 0 0,-1 3-6 0,3 4-5 16,0 0-2-16,-6 19-9 0,1-4-2 15,5 3 0-15,0 2-2 0,3 5-3 16,3 0-6-16,1 2-1 0,1-3-5 16,3-1-2-16,1-2-1 0,3-2 4 0,0-3-5 15,1-5-3-15,0-3 2 0,1-8 2 16,2-2 0-16,-2-4 2 0,1-5 5 15,2-3 6-15,-4-5 2 0,2 0 3 0,1-4 5 16,-5-4 0-16,0 5 3 0,-6-3 3 16,2 4 2-16,-2-2 2 0,-1 5 8 15,-1 4-1-15,-1-2-3 0,1 3-6 0,-2 4-6 16,-2-1-4-16,3 4-1 0,-1 4-2 16,-4 2-3-16,0 0 0 0,10 18-4 15,-6-5-5-15,0 2-3 0,1 2-18 16,2 3-13-16,-1 4-23 0,0 1-27 0,0-3-21 15,0 3-25-15,1 0-29 0,0-2-36 16,-1 2-35-16,0-8-553 0,0 0 262 0,-1-3 173 16</inkml:trace>
  <inkml:trace contextRef="#ctx0" brushRef="#br0" timeOffset="-213822.7">22292 4865 144 0,'4'-8'153'0,"1"3"-7"0,1-1-11 16,1-2-12-16,1 2-9 0,2 2-9 15,2 1-11-15,-4 0-6 0,4 3-10 16,-4-2-4-16,3 4-3 0,-2 1-3 0,-1 4 2 16,-4 2 0-16,3 2-5 0,-3 2-4 15,-4 0 3-15,2 1-1 0,0-1-8 0,0 0-2 16,-2-1-6-16,2-1-5 0,0-1-9 15,0-2 0-15,0 0-6 0,1-2-3 16,2-1-15-16,1-4-23 0,-6-1-21 0,14-1-29 16,-6-4-36-16,4-2-43 0,-4-5-454 15,2-1 203-15,-3 0 134 0</inkml:trace>
  <inkml:trace contextRef="#ctx0" brushRef="#br0" timeOffset="-213602.92">22699 3978 121 0,'0'-5'195'0,"0"5"-12"16,0 0-4-16,0 0-10 0,6 15-14 16,-4-5-13-16,2 8-12 0,1 3-13 15,-1 3-12-15,2 3-10 0,0 6-8 0,0 0-11 16,4 4-9-16,-4-1-25 0,2 0-35 15,-2 0-45-15,3 0-48 0,-5-1-67 16,1-7-389-16,-1-1 184 0,2 0 122 16</inkml:trace>
  <inkml:trace contextRef="#ctx0" brushRef="#br0" timeOffset="-213198.45">23624 4511 137 0,'8'6'176'0,"1"3"-8"0,-1 0-11 16,-2 3-16-16,2 0-13 0,0-1-9 0,-4 3-5 16,0-1-6-16,-4-1-7 0,0-2-6 15,-4 6-1-15,-2-5-6 0,-4 2-3 16,-2 1 1-16,-5-3-2 0,-2 1 3 15,0-5-4-15,-1-1-1 0,4-2-5 0,-1-3-5 16,2-1-6-16,0-3-5 0,5-3-4 16,2-3-9-16,3-3-6 0,5-1-4 0,5-5-5 15,5 0-6-15,2-3 0 0,10-4-1 16,1-3-4-16,7 1-3 0,-1-2 0 16,3 2-4-16,2-1 0 0,2 1-3 15,-3 2 1-15,5 0 1 0,-8 5-4 0,-4 1 0 16,1 3-2-16,-5 1 0 0,-6 4-1 15,1 1 0-15,-4 2-12 0,0 1-12 0,-3-1-18 16,-2 2-26-16,0 3-24 0,-4 1-21 16,-4 2-39-16,0 0-28 0,0 0-45 15,0 17-476-15,-6-5 236 0,0-1 155 16</inkml:trace>
  <inkml:trace contextRef="#ctx0" brushRef="#br0" timeOffset="-212918.58">24198 4522 10 0,'8'0'132'0,"-8"0"-16"0,19 2 5 16,-13 2-21-16,2 0 8 0,1 2-8 15,-2 1-2-15,-1 2-6 0,-2 3-9 0,0 1-2 16,0 0 2-16,-2 2 4 0,2-3 3 15,0 1-9-15,2-1-5 0,0 0-3 16,0-1-5-16,4-3-7 0,3-1-4 16,2-3-4-16,2-4-7 0,5-2-5 0,0-2-11 15,4-5-20-15,-1-3-26 16,3-3-24-16,-3-1-22 0,0-3-31 0,-6-5-32 0,-1-2-406 16,-4-4 180-16,-4 2 120 0</inkml:trace>
  <inkml:trace contextRef="#ctx0" brushRef="#br0" timeOffset="-212737.84">24513 3901 27 0,'-2'-6'194'0,"0"3"-4"15,2 3-2-15,0 0-8 0,0 0-1 0,-7 19-4 16,7-4-6-16,2 1-16 0,-2 5-12 16,3 5-15-16,-1 1-11 0,0-1-14 15,2 3-11-15,-2-1-20 0,-2-1-32 16,2 1-37-16,-2 0-38 0,2-1-37 0,-2-5-35 15,-2-1-41-15,0-2-451 0,2 2 204 16,-6-6 135-16</inkml:trace>
  <inkml:trace contextRef="#ctx0" brushRef="#br0" timeOffset="-198543.86">24720 7138 39 0,'0'0'106'0,"0"0"-5"16,13-2-3-16,-13 2-6 0,12-6-5 15,-1 0-4-15,4-5-4 0,-2-2-4 16,3-5-5-16,4-4-7 0,1-4 5 16,0-2-7-16,2-6-4 0,1-4-4 15,-1-2-4-15,-2 0-6 0,0-3 0 0,1 2-6 16,-6-2 2-16,1 0-7 0,-6 7-1 15,-1-1 9-15,1 5 1 0,-5 6-1 0,0 1 10 16,1 2 1-16,-5 4 5 0,3 4 0 16,-5 4-5-16,0 4-6 0,-2 4-3 15,2 3-4-15,0 0-4 0,-16 23-4 0,10-6-4 16,2 8-2-16,-3 2-2 0,3 3-2 16,2 2-4-16,2 3 1 0,0-2-3 15,4 2-2-15,3-3-2 0,-1-3 2 16,6 0-4-16,0-7 0 0,2-5-5 0,1 0 4 15,0-10-2-15,2-4 2 0,1-3-3 16,2-3 1-16,0-7-1 0,4-4 2 0,-1-3 1 16,1-4 1-16,-2-1-1 0,0-3-2 15,-5-2 6-15,2 0 4 0,-4 2-2 16,-1 0 1-16,0 1 5 0,-6 4 10 16,0-2 5-16,-2 7 7 0,3 0 1 0,-4 2 3 15,1-1-2-15,-4 5-5 0,0 3-5 16,2 4-1-16,-4 2-4 0,0 0-2 15,0 0-4-15,11 17-4 0,-7-7 1 16,0 1 1-16,2 3-4 0,1 0-3 0,2 2-3 16,-1-1 2-16,0 3-3 0,3 1-8 15,0-1-19-15,-3-4-33 0,3-1-37 16,-3 3-37-16,0-3-36 0,1 0-43 16,0-2-542-16,-3 1 254 0,0-4 167 0</inkml:trace>
  <inkml:trace contextRef="#ctx0" brushRef="#br0" timeOffset="-197821.6">25893 6061 133 0,'0'0'179'16,"-4"-5"-10"-16,4 5-8 0,0 0-1 0,0 0-3 15,0 0-6-15,-5 19-6 16,8-8-8-16,-3 6-9 0,2 2-12 0,-2 2-9 16,0 0-10-16,2 6-9 0,-2-1-7 15,2 1-8-15,0 2-8 0,0-2-6 16,-2 1-5-16,2-3-4 0,0 1-7 0,-2-5-5 15,0 1-1-15,2-2-6 0,-2-2-5 16,0-1-5-16,0-4-30 0,0 0-41 16,0 1-44-16,2-3-36 0,-2-1-45 0,0-3-522 15,2 1 237-15,0-2 157 0</inkml:trace>
  <inkml:trace contextRef="#ctx0" brushRef="#br0" timeOffset="-195996.55">27004 7678 99 0,'6'-12'121'0,"7"-5"1"0,-2-4-2 16,3-6-7-16,3-4-3 0,5-5-6 0,-4-2-3 15,4-2-7-15,-2-5-1 0,6-15-8 16,-1 1-13-16,-1-4 5 0,-5 10-10 16,-6 7-2-16,-1-3-10 0,1 4-12 15,-4 8 1-15,-1 1 2 0,1 1-2 0,-3 7-4 16,0 3-2-16,-2 3 2 0,0 0 0 16,0 7 4-16,-1-3-1 0,2 5-3 15,-3 1-6-15,0 7-2 0,-2 3-1 0,0 2-5 16,0 0-1-16,0 0-2 0,6 25-3 15,-6-10-1-15,2 4-1 0,2 0-2 16,2 3-3-16,-1 0-4 0,5-3 2 16,-1 2-2-16,4-4-4 0,-1-1 2 0,3-3-2 15,2-3-2-15,0-5-2 0,2-3-1 16,0-2 0-16,2-2 0 0,2-3 2 16,-1-5-1-16,1-3 0 0,-4-1-2 15,0 1 4-15,1-4-1 0,-6 0 2 0,0-2-4 16,2-1 6-16,-6 3-3 0,1-2 0 15,-3 4 2-15,-2 2 8 0,0 0 1 0,2 2 3 16,-4 2 4-16,0 0-1 0,-2 3-2 16,0 4-6-16,-2 2 2 0,0 0-2 15,8 14 0-15,-4-5 0 0,-2 5-3 0,5 0-1 16,-3 1-6-16,3 7 6 0,-1-1-3 16,2 2-1-16,1-2-3 0,-1 0-5 15,1 0-21-15,-2-4-22 0,-1-2-27 16,2 0-28-16,-2-1-41 0,-2-4-44 0,0 1-465 15,1-4 222-15,-2-2 146 0</inkml:trace>
  <inkml:trace contextRef="#ctx0" brushRef="#br0" timeOffset="-195733.73">28024 6517 120 0,'0'0'119'0,"0"0"-16"15,0 0-3-15,0 0-11 0,0 0-12 16,0 0-5-16,12 15-3 0,-6-8-7 16,-2 5-7-16,-2 1-6 0,4 1-1 0,-4 0-12 15,2 4-2-15,-2-3-3 0,2 2 0 16,0 1-15-16,1-1-19 0,-3 0-13 15,0 0-30-15,0-1-32 0,3-4-252 0,-3 0 113 16,0 0 73-16</inkml:trace>
  <inkml:trace contextRef="#ctx0" brushRef="#br0" timeOffset="-195477.37">28219 6477 73 0,'0'0'156'0,"0"-6"-13"16,0 6-10-16,0 0-6 0,0 0-5 0,0 19-1 15,-2-6-9-15,2 6-12 0,0 2-4 16,0 2-6-16,0 5-11 0,0 6-7 16,0-2-5-16,0 2-10 0,0 6-5 15,0-2 1-15,0 0-9 0,-2-6-8 0,2 1-4 16,0-2-4-16,-3-3-19 0,3-1-37 15,-2-4-28-15,2-3-28 0,-2 1-36 16,-2-2-395-16,-2-2 175 0,-3-1 115 16</inkml:trace>
  <inkml:trace contextRef="#ctx0" brushRef="#br0" timeOffset="-191093.5">25654 7663 56 0,'0'0'61'0,"0"0"-2"0,-7 5-6 0,7-5-4 16,0 0-3-16,0 0 0 0,0 0-7 16,-9 0-2-16,9 0-3 0,0 0-3 15,0 0 1-15,0 0-5 0,0 0 2 0,0 0-8 16,0 0-2-16,0 0 4 0,-12-2-4 16,12 2-5-16,0 0 1 0,0 0 0 15,0 0-3-15,0 0-4 0,0 0 1 16,0 0-2-16,0 0 1 0,0 0-9 0,0 0-9 15,0 0-13-15,-6-5-11 0,6 5-24 16,-6-1-161-16,6 1 74 0,-10-3 50 0</inkml:trace>
  <inkml:trace contextRef="#ctx0" brushRef="#br0" timeOffset="-190291.95">24483 7991 2 0,'-4'4'58'16,"4"-4"-3"-16,-6 6-3 0,6-3 1 16,0-3-2-16,8 4-2 0,-8-4 1 15,23 2 4-15,-2-4 3 0,9 0 2 0,11-1-4 16,3-3 1-16,17-2-3 0,24-3 3 0,4-4 1 16,6-1-6-16,2-1-4 0,22-6-2 15,0 2 2-15,3-2-1 0,1 3 0 16,-2 1 2-16,-22 3 1 0,2-1 1 15,-1 2 3-15,0 0 1 0,-3 0-9 0,-2 1-18 16,-2 1 0-16,-4 0-2 0,-3 0-2 16,-1 1 7-16,-17 5-10 0,-9-1 5 15,-2 2-6-15,-1 0 2 0,-12 1 2 16,1 0-2-16,-9 4 4 0,-3-1-1 0,-3-1 3 16,0 3-2-16,-5-2 0 0,-3 2-3 15,-2-1 1-15,0 1 3 0,-4-3-1 0,-1 3 0 16,-2 0-5-16,-2 0 4 0,-1 0 0 15,-2 0-3-15,-8 0 1 0,16 3-5 16,-12-2-1-16,-4-1-3 0,6 5-1 16,-6-5-5-16,0 0-7 0,0 0-13 0,-16 9-25 15,4-5-25-15,-2-1-16 0,-6 1-18 16,-1 1-13-16,-6-2-16 0,-2 2-12 0,-12 0-345 16,-1-2 165-16,-5 1 108 0</inkml:trace>
  <inkml:trace contextRef="#ctx0" brushRef="#br0" timeOffset="-189662.32">24335 8182 44 0,'57'-10'86'0,"2"2"-1"0,19-5-5 15,9-2-9-15,8 0-2 0,5-5-4 16,27-2-6-16,4-3 6 0,2 0-8 0,3-1 2 16,4-1-7-16,-6 2 2 0,-6 1 1 15,-3-3-9-15,-27 8 5 0,-3 1 0 16,-6 2 2-16,-2-2 1 0,-2 3-3 15,-4 0-2-15,-15 4-4 0,-9 1-2 0,0 2 1 16,-3-1-3-16,-4 1 1 0,-5 1-1 16,-3-1 1-16,1 2-2 0,-5 2-2 15,-7 1-4-15,-1-1 1 0,-4 2 0 0,-4 0 1 16,0-2 3-16,-5 2 0 0,1 0-4 16,-2 0 1-16,-4 2 2 0,1-1 0 15,-2 1 0-15,-1-3-1 0,-1 3-3 0,-1-1-1 16,0-1 0-16,-1 1-1 0,-7 1-3 15,13-3 0-15,-7 3-3 0,-6 0-1 16,10 0 0-16,-10 0-6 0,6-2 2 0,-6 2-4 16,10-1-2-16,-10 1 1 0,0 0-3 15,0 0-3-15,10 0 0 0,-10 0 3 16,0 0-7-16,6-2 1 0,-6 2-3 0,0 0 0 16,0 0 2-16,0 0-4 0,9-3 2 15,-9 3-3-15,0 0 1 0,0 0 0 16,6-2 0-16,-6 2 0 0,0 0-1 15,0 0 2-15,0 0-3 0,0 0 2 0,0 0-1 16,10 0-1-16,-10 0 3 0,0 0-6 16,0 0-4-16,0 0-9 0,12 0-6 15,-12 0-11-15,0 0-15 0,6 2-17 0,-6-2-23 16,0 0-16-16,4 5-29 0,-4-5-14 16,0 6-21-16,0-6-407 0,0 0 195 15,-10 3 130-15</inkml:trace>
  <inkml:trace contextRef="#ctx0" brushRef="#br0" timeOffset="-162942.25">5357 16624 4 0,'0'0'54'0,"0"0"-7"16,0 0-2-16,0 0-1 0,0 0-7 16,-8 0-4-16,8 0-3 0,0 0-3 15,0 0-3-15,0 0 0 0,0 0-4 16,-14 0 0-16,14 0-4 0,0 0-5 0,0 0-1 15,0 0-4-15,0 0-4 0,0 0-7 16,-8 3-4-16,8-3-4 0,0 0-10 16,0 0-11-16,0 0-92 0,0 0 43 0,0 0 28 15</inkml:trace>
  <inkml:trace contextRef="#ctx0" brushRef="#br0" timeOffset="-161617.13">3761 16059 23 0,'0'0'31'0,"0"0"-4"0,0 0-2 0,0 0 0 16,0 0-5-16,0 0 0 0,0 0-3 15,0 0-3-15,0 0 4 0,0 0-7 16,0 0-2-16,0 0 2 0,0 0 3 0,0 0-5 16,0 0-5-16,-4-13 2 0,4 13 0 15,0 0-2-15,0-9-3 0,0 9-3 16,0 0-10-16,0 0-8 0,-5-3-3 15,5 3-58-15,0 0 27 0,0 0 18 0</inkml:trace>
  <inkml:trace contextRef="#ctx0" brushRef="#br0" timeOffset="-160286.55">3543 15611 4 0,'-6'4'54'0,"2"-1"-7"0,-4 0-3 15,4-1-4-15,0 2-3 0,4-4-3 0,-8 4-1 16,4-4-2-16,0 5-5 0,4-5-3 16,-7 4-1-16,7-4-5 0,-6 1-2 15,6-1 1-15,0 0-4 0,-5 2-2 0,3 3-1 16,2-5 1-16,0 0-2 0,0 0-1 15,0 0-1-15,0 0-1 0,0 0-3 16,0 0 1-16,0 0 1 0,0 0 5 0,0 0-5 16,0 0-3-16,0 0 2 0,0 0 0 15,-4-12-2-15,4 12 3 0,0 0-2 16,-2-5-3-16,2 5 2 0,0 0 2 0,0 0 0 16,0 0-1-16,0 0-2 0,-2-4 3 15,2 4-3-15,0 0 1 0,0 0 0 16,0 0 2-16,0 0-2 0,0 0-1 0,0 0 2 15,0 0-2-15,0 0-2 0,0 0 1 16,0 0 2-16,0 0 1 0,0 0-2 16,0 0 0-16,0 0 0 0,-6 13 3 0,6-13-4 15,-3 8 1-15,3-2 0 0,-2 1-5 16,2-2-4-16,-2 3-8 0,0 2-10 16,0-3-10-16,0 3-124 0,0 1 55 15,0-1 36-15</inkml:trace>
  <inkml:trace contextRef="#ctx0" brushRef="#br0" timeOffset="-120470.4">25038 11144 25 0,'0'0'46'16,"-11"2"-6"-16,11-2-3 0,0 0-5 16,-7 1-2-16,7-1-6 0,0 0 1 0,0 0-6 15,0 0-1-15,0 0 1 0,0 0-3 16,0 0-4-16,-8 3 3 0,8-3-4 16,0 0-1-16,0 0-5 0,0 0 3 0,0 0-1 15,0 0-2-15,-2 6-2 0,2-6 3 16,0 0-3-16,2 6-1 0,-2-6 0 15,0 0-6-15,0 0-4 0,0 9-7 0,0-9-6 16,0 0-9-16,0 4-87 0,0-4 40 16,0 0 26-16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25:26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21276 10088 55 0,'-6'5'74'16,"6"-5"2"-16,0 0-11 0,-7 1-8 16,7-1-6-16,0 0-5 0,0 0-3 15,0 0-8-15,0 0-3 0,-8 2-1 0,8-2-8 16,0 0 7-16,0 0-10 0,0 0-9 16,0 0-11-16,0 0-12 0,0 0-18 15,0 0-18-15,0 0-143 0,0 0 65 0,0 0 43 16</inkml:trace>
  <inkml:trace contextRef="#ctx0" brushRef="#br0" timeOffset="525.03">20593 10075 12 0,'0'0'91'0,"-2"-12"-5"0,10 6-9 15,4-1 2-15,8-2-1 0,7-4-7 16,9-3-3-16,10-3-1 0,31-9-2 0,4 0-4 16,22-9-1-16,10-1 0 0,4-2-3 15,6-2-11-15,5-1-4 0,1-6 1 16,0 4-8-16,0-1 9 0,2 2 6 0,1-2-2 16,-3 1-7-16,0 3 3 0,-5 0 0 15,-3 2-4-15,-4 3 2 0,-8 4-2 0,-22 8-4 16,-6 2 2-16,-7 2-6 0,-15 5 0 15,-10 4-4-15,-9 2-3 0,0 2-2 16,-4 1 0-16,-7-1-1 0,-1 2-1 16,-2 0-6-16,-5 4 2 0,-2-4-4 0,-2 1 1 15,0 2-1-15,-4 0 0 0,-1 2-4 16,-1-1-1-16,-3-1 0 0,-1 3-3 0,-7 0-2 16,11 0-8-16,-11 0-9 0,0 0-11 15,0 0-14-15,0 0-18 0,0 0-14 16,0 0-14-16,0 0-14 0,0 0-24 15,-33 0-344-15,25-1 159 0,0 0 105 16</inkml:trace>
  <inkml:trace contextRef="#ctx0" brushRef="#br0" timeOffset="1920.99">21972 6600 18 0,'-18'10'80'0,"-2"-1"-7"0,8 0-6 0,-1-2-2 16,2-3-3-16,3 1 2 0,2-2-3 15,1 3-9-15,-1-5 0 0,2 4-4 16,4-5 1-16,0 7 3 0,0-7 0 15,10 6 5-15,-1-3 0 0,8-1 6 0,4 0 1 16,11 0-3-16,4-2 0 0,13 0 0 16,16-4 2-16,32 0-6 0,14-3-2 0,34-6-4 15,14-5 2-15,11 2-9 0,6-3-4 16,8-2-7-16,44-3 4 0,-40 3-4 16,52-6-4-16,-10-1-4 0,-46 5 3 15,-6-2-6-15,-6 3-3 0,-9 2 2 16,-9 1 0-16,-8 6-2 0,-10-1 1 0,-26 7 2 15,-9 1-6-15,-3 4 0 0,-20 2 2 16,-14 2 1-16,-1 4 0 0,-6 0 5 16,-3 1-4-16,-8-1-3 0,-4 2 1 0,-1-1-2 15,-6 2 0-15,-3-3-4 0,-4 1 0 16,-3-1 1-16,0 0-3 0,-4 1 0 0,-1-2-2 16,-4 1-3-16,0-3 2 0,-4 1 0 15,-1 1-1-15,-1-3 3 0,1 1-1 16,-2 0-3-16,-3-1-1 0,0 1-3 0,2 0 0 15,-8-3 2-15,8 3-4 0,-3-2-2 16,-5-1 3-16,0 0-5 0,9 2 2 16,-9-2-8-16,0 0 3 0,0 0-3 0,0 0-1 15,0 0 0-15,0 0-1 0,0 0-2 16,0 0 0-16,10-3-4 0,-10 3 1 16,0 0-2-16,0 0 2 0,0 0-7 0,0 0 6 15,0 0 0-15,0 0-2 0,0 0 4 16,0 0-2-16,0 0 3 0,-14-9 7 15,14 9-4-15,0 0 1 0,-7-2 4 16,7 2-3-16,0 0 3 0,0 0 0 0,-11-1-1 16,11 1 6-16,0 0-4 0,0 0-2 15,0 0-2-15,-8-2-3 0,8 2-3 16,0 0 9-16,0 0-11 0,0 0-2 0,0 0-7 16,0 0 2-16,0 0-10 0,0 0-5 15,-10 0 2-15,10 0-3 0,0 0-6 0,0 0-7 16,-16 2-5-16,16-2-2 0,-10 0-8 15,10 0-3-15,-15 1-6 0,7-1-6 16,8 0-10-16,-15 0-206 0,6 2 102 16,9-2 68-16</inkml:trace>
  <inkml:trace contextRef="#ctx0" brushRef="#br0">22417 13830 12 0,'-10'4'57'0,"-3"-2"-2"15,0-1-6-15,-2-2-1 0,-1-2-2 16,-2-6-3-16,-3 1-1 0,-4-11 6 15,0-1-1-15,-7-10 0 0,2-5 1 0,-11-20-1 16,3-11-4-16,3-3 3 0,-7-23-2 16,6-5 8-16,8 11-10 0,1-21-1 0,3-3 6 15,7-4-11 1,7 14-4-16,5-4-1 0,3-3 1 0,6-17-3 0,3 24 4 16,6-19 7-16,1 26-6 0,10-18 1 15,1 6-4-15,-2 18-4 0,10-10-1 0,-5 17 5 16,7 3-16-16,-1 5 6 0,6 5 2 15,0 3-5-15,7 5 0 0,-1 5-5 16,3 5 2-16,2 7-5 0,-1 5 4 0,-3 12 1 16,-5 7-4-16,-2 7 0 0,1 4 6 15,1 7-8-15,3 5-5 0,3 8 3 16,3 5-3-16,13 15 0 0,-5 5 5 16,-4 6-6-16,-5 7 2 0,-3 4-1 0,-5 3 2 15,-4 3-2-15</inkml:trace>
  <inkml:trace contextRef="#ctx0" brushRef="#br0" timeOffset="31902.94">29341 12397 12 0,'0'0'103'15,"0"0"-4"-15,0 0-9 0,0 0-7 16,0 0-7-16,0 0-5 0,0 0-2 0,0 0-12 15,0 0-6-15,0 0-7 0,0 0-3 16,0 0-5-16,0 0-5 0,0 0-2 0,0 0-3 16,0 0-1-16,0 0-11 0,-13 11-4 15,13-11-3-15,0 0-7 0,0 0-4 16,0 0-4-16,0 4-4 0,0-4-3 16,0 0-1-16,0 0-7 0,0 0-1 15,-2 6 0-15,2-6-7 0,0 0-4 0,0 0-5 16,0 6-9-16,0-6-10 0,0 0-157 15,0 6 73-15,0-6 49 0</inkml:trace>
  <inkml:trace contextRef="#ctx0" brushRef="#br0" timeOffset="34219.39">30373 12239 27 0,'0'0'86'0,"0"0"-7"0,0 0-6 16,0 0-4-16,0 0-10 0,0 0-2 16,0 0-8-16,0 0 2 0,0 0-13 15,0 0-1-15,4-3 0 0,-4 3-5 16,0 0-6-16,0 0 0 0,0 0-6 0,0 0 3 15,0 0-3-15,0 0 0 0,0 0 1 16,0 0-8-16,0 0 6 0,0 0 2 0,0 0 0 16,0 0-8-16,8-4 5 0,-8 4-5 15,0 0-2-15,0 0 2 0,0 0-2 16,0 0 9-16,0 0-17 0,0 0 8 16,0 0-8-16,0 0-1 0,0 0 3 0,0 0-3 15,0 0-4-15,0 0-3 0,0 0-2 16,4 7-3-16,-4-7-5 0,0 6 3 15,0-6-5-15,0 0 0 0,0 0-3 16,0 6 2-16,0-6 0 0,0 0-3 0,0 0-3 16,2 4-1-16,-2-4 0 0,0 0-5 15,0 0-3-15,0 0-7 0,0 0-7 0,0 0-17 16,0 7-140-16,0-7 69 16,0 0 46-16</inkml:trace>
  <inkml:trace contextRef="#ctx0" brushRef="#br0" timeOffset="37884.98">29561 12533 11 0,'0'0'55'0,"0"0"-8"0,-4-5-1 16,4 5-9-16,0 0-2 0,0 0-3 15,-15 5-5-15,15-5 1 0,0 0-3 16,0 0-4-16,-9 1 1 0,9-1-2 15,0 0 2-15,0 0-2 0,0 0 3 0,-10-3 5 16,10 3 7-16,0 0-5 0,-7-4 1 16,3 0 5-16,4 4-6 0,-4-8-1 0,2 5 12 15,2-3-6-15,0 6 5 0,-2-9-2 16,2 3 2-16,0 0-5 0,0 0 3 16,0 0-8-16,0 6 8 0,0-9 7 15,0 9-10-15,0-9 5 0,0 5-2 0,0-2 0 16,0 6 0-16,0-6 5 0,0 6 2 15,2-5 8-15,-2 5 4 0,0 0-2 16,0 0 6-16,0 0 5 0,0 0 2 16,0 28 6-16,2-9 3 0,-4 8 3 15,0 5 1-15,0 11-5 0,-4 8-1 0,1 4-8 16,-2 21-2-16,1 2-2 0,0-2-6 16,0-9-5-16,0-10-6 0,-3 16-2 0,0-12-5 15,3-8-5-15,0-1-3 0,1-9-5 16,1 1-1-16,0-2-4 0,2-2-2 15,-2-4-2-15,4-4-2 0,-2-1-3 16,-3-1-3-16,3-1-7 0,0-4-4 0,0-1-6 16,-1-5-7-16,1 1-10 0,0-3-7 15,2 0-8-15,-2-4-11 0,2-1-11 0,-2-2-10 16,2 1-10-16,-2-2-9 0,-2-1-15 16,0 0-11-16,0-5-8 0,-2 1-1 15,-2-2-8-15,8-2-6 0,-14 0-13 0,14 0-335 16,-15-3 166-16,7 0 110 0</inkml:trace>
  <inkml:trace contextRef="#ctx0" brushRef="#br0" timeOffset="38229.64">29157 13628 150 0,'0'0'146'0,"-15"5"-7"0,10-1-13 0,1 2-9 16,2 2-3-16,-2 3-2 0,2 1-8 0,0 3-7 15,2 2-7-15,-2 4-7 16,2-1-11-16,2 4-4 0,-2 1-8 0,2 0-7 16,0 1-7-16,2-1-2 0,0 0-5 15,3-3-4-15,-3 2-4 0,3-2 0 0,-1-3-4 16,-2-1-5-16,2-1-5 0,0-2-1 15,1-3-6-15,2-1-6 0,-3 0-6 16,0-3-9-16,3-1-7 0,1-1-9 16,-1-2-6-16,-1 1-11 0,3-5-11 0,-3 3-11 15,2-6-3-15,0 3-9 0,0-7-11 16,2 1-6-16,-1-2-7 0,2-3-5 0,0-2-253 16,-1-1 123-16,0-4 80 15</inkml:trace>
  <inkml:trace contextRef="#ctx0" brushRef="#br0" timeOffset="38422.87">29597 13578 49 0,'6'-13'70'16,"-2"1"-2"-16,0 2 4 0,-1 1 3 15,-1 4 15-15,0-1 3 0,-2 6 1 16,4-1-1-16,-4 1 0 0,0 0 2 0,0 18-3 16,-2-3-2-16,0 5 0 0,-2 5-8 15,1 2-13-15,-3 4-26 0,-2 6-6 16,-4-1-2-16,-2 5-5 0,2 3-9 0,-1-11-13 15,2 3-25-15,-1-2-18 0,1-1-26 16,-3-1-29-16,0-2-348 0,0-4 149 16,-1-5 98-16</inkml:trace>
  <inkml:trace contextRef="#ctx0" brushRef="#br0" timeOffset="42369.01">26875 14693 115 0,'2'-6'109'0,"0"2"-11"15,-2 4-4-15,0 0-3 0,19 6-6 0,-6 4-3 16,-3 1-10-16,6 6-2 0,-4 2-5 15,0 4-6-15,-1 1 0 0,0-1-5 16,-3 2-1-16,-1-1 1 0,-3-3 8 16,0-5 9-16,0 2 7 0,-2-3 10 0,0-4 5 15,-2-1-4-15,-2-1-2 0,0-6-5 16,-2-2-11-16,4-1-5 0,0 0-6 16,-10-17-10-16,10 2-4 0,0-2-5 15,2-4-4-15,2-6-6 0,4 1 1 0,0-6-7 16,6 1-2-16,-4 0-5 0,5 4-5 15,-4 6 0-15,-1 0 2 0,1 8-4 0,-1 5-3 16,-2 1 2-16,4 7 0 16,0 2 0-16,-2 7-2 0,3 2-2 0,0 7 2 15,2 1 0-15,1 0-2 0,4 4 2 16,-2 0-3-16,0-6 2 0,3 1-3 0,-2-3 0 16,2-3-1-16,1-6 1 0,0 2 1 15,-2-4-2-15,1-4-1 0,-3-2 2 16,2-3-4-16,1-4 0 0,0-1 0 0,-4-5 0 15,0 5-3-15,0-5 3 0,-1-1 2 16,-2 5-1-16,-4 1-1 0,3 2-1 16,-5 3-2-16,1 1 2 0,-1 0 1 15,1 8 1-15,1-2 1 0,0 3 0 0,2 5-2 16,0-2 2-16,3 0-2 0,0 3 0 16,2-1 0-16,1-6 2 0,2 3 0 15,-1-3 0-15,2-3-3 0,-2-2 2 16,1-5 1-16,-4 0 0 0,4-4-2 0,-4-4-1 15,-3-2 0-15,-1-1 2 0,-3-4 0 16,-5 0-1-16,-1 0 1 0,-6 2-4 0,-1 1 2 16,-5 0 0-16,-3 2-1 15,-7 4 0-15,-3 5-2 0,-7 4-8 0,-3 0-14 16,-6 7-16-16,-2 5-24 0,-1 0-17 16,5 5-28-16,-1 6-32 0,7 1-31 15,-2 5-448-15,9-2 211 0,-5 8 140 0</inkml:trace>
  <inkml:trace contextRef="#ctx0" brushRef="#br0" timeOffset="42621.16">26991 15461 51 0,'0'0'194'0,"0"0"-3"0,29-20-11 15,1 6-13-15,11-8-11 0,22-8-8 16,7-1-18-16,6-3-4 0,3 0-12 15,1-1-8-15,-2 6-13 0,-1-2-9 0,-5 2-6 16,-7 2-11-16,-12 6-5 0,-9 6-6 16,-10 2-4-16,-4-2-6 0,-5 6-3 15,-1-2-6-15,-5 6-6 0,-4-1-1 16,-1 0-16-16,-7 3-26 0,-1-2-18 0,-4 4-29 16,-2 1-27-16,0 0-52 0,0 0-43 15,0 0-414-15,0 0 202 0,0 0 133 16</inkml:trace>
  <inkml:trace contextRef="#ctx0" brushRef="#br0" timeOffset="42814.66">28337 14697 75 0,'4'-4'59'0,"-4"-2"-16"0,0 6-26 16,7-7-23-16,-2 3-58 0,1 0 21 15,-2 2 15-15</inkml:trace>
  <inkml:trace contextRef="#ctx0" brushRef="#br0" timeOffset="43348.54">28424 14630 24 0,'0'0'30'15,"6"-1"7"-15,-6 1 16 0,0 0 15 16,9 5 4-16,-6 1-1 0,-1 3 1 15,0 4-1-15,2-1-8 0,0 1-6 0,2 4-5 16,0-3-3-16,3 1 1 0,4 0-9 16,1 1-1-16,1-3-4 0,5-1 4 0,-6-5-1 15,4 1 3-15,-2-4-8 0,-3-3-1 16,-1-1 2-16,-3-1 6 0,0-5 8 16,-9-3-6-16,-3 2-3 0,-3-7-4 15,-5 0-11-15,-6-3 6 0,-8-1-8 0,0-1-1 16,-5 2-3-16,1 0 3 0,1 1-6 15,4 1 4-15,6 0-4 0,1 0-6 16,4-1 3-16,6 0-2 0,7-2-1 0,7-2 1 16,6-1-5-16,8-4-1 0,9-4 4 15,3-2-5-15,14-11-1 16,2 3-5-16,-1-1 8 0,-9 5 0 0,-10 5-4 16,1 2 9-16,-10 5 13 0,0 1 14 15,-6 6 13-15,2 2 3 0,-8 1 1 0,-4 7-2 16,-2 3 2-16,-2 3 0 0,0 0 0 15,0 0-2-15,-12 31 0 0,10-13-2 16,-1 8-1-16,3 5-6 0,3 5 1 0,5 2-7 16,2 8-1-16,3 2-2 0,9 15-1 15,0 0-2-15,0-13-4 0,3 12-7 16,-3-13 1-16,-6-7 0 0,2-1-2 16,-4 1-3-16,-2-9-1 0,-3-2 5 0,0-4 6 15,-3-3 7-15,-2 1 3 0,-4-4-7 16,-2 3 2-16,-2-6-2 0,-5 0-2 15,-1-4-3-15,-3 2-5 0,-1-5-3 0,-4-1 0 16,2-1-1-16,-2-7-6 0,1 2-7 16,1-4-14-16,-2-2-29 0,4 0-27 15,-3 0-28-15,4-1-34 0,3 0-43 16,-1 2-59-16,1 1-544 0,1 1 264 0,9-1 174 16</inkml:trace>
  <inkml:trace contextRef="#ctx0" brushRef="#br0" timeOffset="44339">29008 15347 106 0,'-33'-3'177'0,"-1"0"-14"16,0 3-16-16,2 6-4 0,-4 1-12 0,-8 10-9 15,2 0-13-15,-5 4-9 0,-7 18-8 16,2-3-8-16,7 6-11 0,9-3-7 16,11 1-4-16,4-4-7 0,6-1-6 15,5-3-6-15,6-5-7 0,4 1-3 0,6-7-5 16,2-3-4-16,7-5 0 0,4-7-3 16,2-4-1-16,5-10 0 0,6-5-4 15,3-8 0-15,1-8-2 0,8-13 0 0,-3-6-5 16,-3-3 5-16,-2-6-3 0,-2-6-1 15,-5-1 1-15,-3-5 0 0,-5 0-2 16,-4 1-3-16,-8 5-1 0,-3 9 8 16,-4 11 6-16,-4 3 10 0,0-1 11 0,-2 7 5 15,-3 6 4-15,-1 7-3 0,-3 3-6 16,0 7-2-16,-1 8-5 0,-1 8-4 16,2 8-1-16,-1 5-2 0,-1 12-3 15,7 4 3-15,-1 9-2 0,5 4-4 0,4 8 0 16,2 0-2-16,10 20-1 0,0-3-2 15,-2-13-4-15,4-9 1 0,5 13-4 16,0-14-11-16,-2-9-9 0,3-4-3 0,-4-5-7 16,6-9-8-16,-1-3-4 0,1-5-3 15,0-4-5-15,4-7 0 0,-1-3 4 16,1-9 3-16,6-3 9 0,-2-4-2 16,3-6 5-16,-3 0 1 0,0-7 3 0,-5 2 3 15,-3-1 3-15,-3 3 5 0,-6 2 10 16,-2 2 12-16,-5-1 5 0,-4 6 12 15,-4 3-9-15,0 2 8 0,-6 4-2 16,0 0-1-16,-5 5-1 0,-2 4-1 16,-2 2-6-16,1 2 4 0,1 2-3 0,-2 5-3 15,5-2-6-15,-3 4 3 0,4-2-3 0,3 1-3 16,0 1 0-16,1-2-2 0,5-1 1 16,0-1-7-16,0-1 3 0,2-1-1 15,3-1 0-15,-1-3 2 0,2-2-4 16,1 0 4-16,1-3-2 0,-8 0-6 0,17-8 5 15,-9 3 2-15,-1-1-3 0,2-2 1 16,-3 3 0-16,2-1 2 0,-2 2-2 16,1-3-3-16,-1 3 2 0,-1 2-1 15,1-4 2-15,-6 6-7 0,8 0 5 0,-8 0-1 16,13 6 1-16,-7-2 0 0,1 2 0 16,2-1 0-16,-1 3 2 0,2-3-2 15,1 1 2-15,4-2-4 0,-1 0 1 0,1-4 2 16,5 0-1-16,-2-8-2 0,4 1 3 15,1-5-1-15,-2-3 1 0,4-4-5 16,-1-4 2-16,-1-3 3 0,-4-4-1 16,4-4-1-16,-3-3-1 0,-6-2 4 0,1-1-5 15,-6 2 3-15,-1 1-1 0,-4 2 4 16,0 4 4-16,-4 5 5 0,3 1 6 16,-3 7 7-16,-3 1-5 0,1 6-1 15,0 3-3-15,-2 7-3 0,4 1 3 0,-6 13-3 16,4 0-1-16,2 8-2 0,0 0 4 15,-2 10-1-15,6 7-2 0,-2-3-2 16,2 8-4-16,0 3-17 0,0-5-18 0,1-1-17 16,1 2-26-16,0 1-24 0,1-5-28 15,-3-2-24-15,3 0-26 0,-3-10-19 16,-2 1-449-16,-2-4 219 0,0-2 145 16</inkml:trace>
  <inkml:trace contextRef="#ctx0" brushRef="#br0" timeOffset="44707.23">30173 15295 23 0,'18'-13'104'0,"0"2"-1"0,-6 1 1 16,-1 4 8-16,-5-1 7 0,0 2-1 15,-1 2-15-15,-3 0-9 0,-2 3-9 16,0 0-9-16,-15 11-7 0,4-4-8 15,1 6-7-15,-5 2-2 0,2 1-4 0,1 1-6 16,1-4-6-16,2 2 2 0,-1-1 2 16,4-1 4-16,-1 0-5 0,5-3 4 15,0 1-3-15,2-4 1 0,2-1-5 16,0-1 3-16,5-1-7 0,-7-4 2 0,12 0-7 16,-12 0-2-16,20-6 0 0,-12 3-4 15,2 1-2-15,-1 1 0 0,0 1 0 16,1-3 1-16,1 6 5 0,-1-2-1 0,1 1-2 15,4 7 0-15,-3-2-5 0,4-1 2 16,-2 3-5-16,1 3 0 0,4-2-13 16,0 3-14-16,-1-2-34 0,2 4-33 15,1-2-58-15,-4 3-503 0,0-3 218 0,-9 3 144 16</inkml:trace>
  <inkml:trace contextRef="#ctx0" brushRef="#br0" timeOffset="45604.71">28723 16624 180 0,'-17'16'197'0,"2"3"-5"15,6 1-16-15,1 2-10 0,6 3-15 0,0 0-9 16,4 7-12-16,2 3-7 0,2 6-13 15,3 6-10-15,-1 1-8 0,5 0-10 16,0-1-6-16,-1 2-9 0,4-6-6 16,-4 4-5-16,0-5-3 0,-1 4-5 15,-2-16-7-15,-3-1-5 0,0-4 2 0,-1-4-2 16,-3 0-3-16,-2-6 1 0,0-3-1 16,-2-5-2-16,-3-6-5 0,5-1-4 15,0 0-2-15,-18-22-1 0,11-3-5 0,0 1 0 16,1-16-5-16,2-2 1 0,2 0-5 15,2-6 1-15,4-5 1 0,2 5-5 16,3 0 0-16,4 7 0 0,-1 6 1 0,3 5-1 16,0-1 1-16,-2 10-1 0,1 7 2 15,0 0-2-15,-2 9 5 16,-2 2-1-16,-1 3 4 0,-1 5 2 0,-1 4 2 16,-3 5-2-16,-4 2-2 0,-4 9-1 0,-5-2 3 15,-3 7-1-15,-5-1-4 0,-3-2 2 16,0-2-3-16,-2 0-9 0,3-5-12 15,5-1-18-15,-2-4-22 0,6-7-28 0,0-2-26 16,6-6-11-16,4 0-18 0,-2-12-9 16,4-1-4-16,4-10-5 0,4-6 3 15,3-5 9-15,4-8 15 0,2-5 13 16,9-13 18-16,-6 13 28 0,0 9 19 16,1-1 30-16,1 9 2 0,-4 3 18 0,0 7 13 15,-4 2 25-15,4 6 6 0,-5 7 4 16,1 0 11-16,0 2-2 0,0 8 0 15,1 3-2-15,-2 1 3 0,2 5-4 0,0 2-1 16,-2 3-13-16,-3 4 3 0,1 2-4 16,-2 1-4-16,-1 3-3 0,-1-6-4 15,-3 2-2-15,-2-3 1 0,-2-3-3 16,0 1 7-16,-2-3 9 0,0-4 1 0,-2-1 6 16,0-3-2-16,0-1-2 0,0-5-6 15,2-3-1-15,0 0-4 0,0 0-3 16,4-19-1-16,2 6-1 0,3-2-7 15,4 0-1-15,3-5-1 0,4-6-3 0,3 2 0 16,-2-2-5-16,2-2 2 0,1 1-3 16,-3 6 1-16,-2 0-4 0,-4 2 4 15,-1 4 3-15,-3 2 5 0,0 6 2 16,-5 1 2-16,-2 0-2 0,0 4 3 0,-4 2 0 16,0 0 4-16,0 0 3 0,18 8 4 15,-12-7 1-15,2 5-1 0,3 1-1 16,1-1 1-16,2 2-2 0,0-1-3 0,3 2-2 15,-2 1 2-15,-3-4 15 0,1 4 7 16,-4 1 4-16,-1-2 6 0,-6 5-12 16,-4-3-1-16,-2 5-7 0,-7-2 0 15,-2 5-12-15,-1-5-4 0,-4-4-32 0,0 2-39 16,-1-11-51-16,2-1-51 0,0-4-77 16,2-7-696-16,-2-5 314 0,3-10 207 0</inkml:trace>
  <inkml:trace contextRef="#ctx0" brushRef="#br0" timeOffset="46503.04">30041 12678 185 0,'-6'-10'183'0,"2"4"-8"0,0 1-13 16,-1 1-15-16,1 2-1 0,4 2 0 15,0 0-4-15,-7 22 2 0,10-2-8 16,-1 5-3-16,0 4-9 0,7 13-7 0,1 6-4 15,11 21-3-15,1 2-5 0,3-3-6 16,2 3-10-16,1-4-2 0,1-3-7 16,3 1-7-16,0-5-9 0,-1-2 0 15,3-5-5-15,-2 1-4 0,-5-11-8 0,-1-7-3 16,0-3 1-16,-5-5-3 0,0-1-4 16,0-4-5-16,1 0-4 0,-2-4 4 15,-1-2-7-15,1-4-6 0,-4-1 2 0,4-1 5 16,-4-5-13-16,4-1 10 0,-3-2-2 15,1-2 0-15,2-2-7 0,-2 1-1 16,4-3 0-16,-3-2 2 0,5-2 0 16,-2 0-8-16,4-2 1 0,-3 0 2 15,3-1-3-15,-4 1-4 0,0-2-2 0,1 3-6 16,-1-3-14-16,-4 3-14 0,-2-2-27 16,-2 0-29-16,-1-1-35 0,-5 1-40 15,1-1-32-15,-3 3-32 0,-4-3-669 0,-2 4 305 16,-2-3 201-16</inkml:trace>
  <inkml:trace contextRef="#ctx0" brushRef="#br0" timeOffset="46761.1">30904 13369 90 0,'0'0'157'0,"22"9"-8"16,-7-1-5-16,6 3-6 0,6 3-4 0,1 3-3 15,4 2-6-15,4 6 4 0,-3-2-5 16,-1 5-4-16,-2 1-3 0,-7-4-5 16,-3 3-9-16,-6 1-5 0,-3 1-6 15,-5 1-7-15,-6-3-10 0,-4 5-5 16,-3 1-7-16,-5 0-7 0,-8 3-7 0,4-7-5 16,-3 1-18-16,-2-3-23 0,4-4-28 15,2-4-25-15,2 1-45 0,3-6-59 16,-1-5-564-16,2-4 244 0,5-1 161 0</inkml:trace>
  <inkml:trace contextRef="#ctx0" brushRef="#br0" timeOffset="47737.06">31120 14497 34 0,'0'0'110'0,"0"0"-4"0,0-6-9 0,0 6-7 16,0 0 0-16,0 0-4 0,0 0-4 16,0 0-11-16,-2-8-8 0,2 8 2 15,0 0-14-15,0 0-3 0,0 0-9 0,0-6 0 16,0 6-8-16,0 0-2 0,0 0 0 15,0 0-10-15,0 0 6 0,0 0 3 16,0 0-8-16,0 0-9 0,0 0 4 16,-2-5-1-16,2 5 0 0,0 0-2 0,0 0 0 15,0 0-1-15,0 0 3 0,0 0-12 16,0 0 6-16,0 0-2 0,0 0 5 16,0 0-4-16,0 0-8 0,0 0 6 15,0 0-1-15,0 0-4 0,0 0 5 0,0 0 3 16,0 0-8-16,0 0 3 0,0 0 0 15,0 0-17-15,2-6 11 0,-2 6 4 0,0 0 1 16,0 0 1-16,0 0-4 0,0 0 3 16,0 0 1-16,0 0-4 0,0 0 2 15,0 0-2-15,0 0-1 0,0 0 6 0,0 0 0 16,0 0 2-16,0 0-1 0,0 0-4 16,0 0-1-16,0 0-4 0,0 0 4 15,0 0-1-15,0 0 2 0,0 0 1 16,0 0-8-16,0 0 11 0,0 0-5 15,0 0 5-15,0 0-9 0,0 0 4 0,0 0 0 16,0 0-6-16,0 0 2 0,0 0 2 16,0 0 2-16,0 0-2 0,0 0-1 15,0 0 2-15,0 0-10 0,0 0-7 0,0 0-6 16,0 0-11-16,7 14-16 0,-7-14-28 16,0 0-26-16,0 0-264 0,0 0 126 15,0 0 82-15</inkml:trace>
  <inkml:trace contextRef="#ctx0" brushRef="#br0" timeOffset="48685.23">31155 14572 81 0,'0'0'127'0,"-5"-7"-7"0,5 7-5 15,-6-6-5-15,0 3-2 0,0-1-11 16,-6 2-4-16,0-2-8 0,-7 6-2 16,0-2-4-16,-4 4 2 0,-3 3 0 15,-4-1-6-15,-1 6-4 0,-3 4-2 0,-4 2-11 16,2 4 1-16,7-1-9 0,-1-3-1 16,6 3-5-16,8-6-8 0,3 2-3 15,5-1-2-15,5-3-5 0,6-3-8 16,3-2 5-16,9-3-3 0,3-5-3 0,4-2-3 15,10-4-1-15,1-5-1 0,7-8-1 16,1 0 0-16,-3-6-4 0,-2-4 1 16,-2-1 3-16,-3-4 4 0,-3-2 1 15,-4-3-4-15,-4-2 2 0,-7-4 0 0,0 0 2 16,-9 2-1-16,-4 6 4 0,-2-2 4 16,-5 2 0-16,-1 2 3 0,0 4 2 15,-3 7 2-15,1 3-1 0,-4 4-1 0,4 6-6 16,-2 3-2-16,1 6-4 0,0 4 1 15,1 7 0-15,1 7-3 0,1 3 0 16,4 5-2-16,0 4-2 0,6 5 1 16,2 2 2-16,4 3-1 0,3-2-2 0,5 5-2 15,2-2-3-15,2-3 0 0,6-1 0 16,-1-5-2-16,-1-5-2 0,0-6 0 16,-2 0-1-16,0-5 1 0,1-7-4 15,-5 1 3-15,2-4-3 0,-1-3 2 0,0-2 0 16,-2-2-1-16,0-3 3 0,-2 0-4 15,-1-3-1-15,0 0 3 0,-2-1 0 16,-3 1 2-16,-3-1-1 0,0 3-2 0,0-3 2 16,1 6-1-16,-3-3 3 0,1 1-4 15,-1 2 0-15,-4 4 4 0,0 0-2 16,0 0-1-16,12 8-1 0,-8 1 2 16,2-5-1-16,2 4 1 0,0 1-1 0,2 1 1 15,1-1-2-15,1-2 0 0,1 1 1 16,0 1-2-16,1-5 3 0,2 2-11 0,-2-1-13 15,1-1-15-15,-2-3-25 16,2 1-30-16,-5-2-26 0,3-2-37 0,-4-2-38 16,1-2-422-16,-2 0 210 0,-1-1 138 15</inkml:trace>
  <inkml:trace contextRef="#ctx0" brushRef="#br0" timeOffset="48824.91">31504 14159 21 0,'0'0'52'0,"0"0"-21"0,0 0-29 15,19 15-39-15,-10-6 13 0,3-1 8 16</inkml:trace>
  <inkml:trace contextRef="#ctx0" brushRef="#br0" timeOffset="50049.13">31834 14402 61 0,'0'9'125'0,"3"2"-10"0,-3 6-8 16,0-3-6-16,0 3-9 0,2-1-12 16,0 2-11-16,-2-6 1 0,2 1-16 15,0 1-2-15,-2-5-5 0,2 3-5 16,0-4-1-16,-2 0 3 0,2-2-5 15,0-2-1-15,-2-4 0 0,0 0-5 0,0 0-5 16,0 0-3-16,6-19-4 0,-6 10 4 16,3-3 0-16,1-1-4 0,-2-2-2 15,2 0-3-15,0-1-1 0,1-1 0 16,1 0 0-16,1 3-1 0,-1-1 2 0,-2 2-1 16,0 1 0-16,0 2-4 0,2 3-1 15,2 1 0-15,-2 3 1 0,0-2 3 16,2 5 0-16,-8 0 2 0,17 8 1 15,-10-2-2-15,3 1-1 0,-1 3-2 0,1 1 0 16,-4-1-2-16,4 2 2 0,-2-5-2 16,-2 2-1-16,0-2 0 0,-2 0-3 15,3-1 1-15,-3-2-1 0,0 0 7 0,1-1 1 16,-5-3-4-16,0 0-2 0,17-3 0 16,-13-3 0-16,2-2-2 0,0 3 1 15,0-4-5-15,4-2 0 0,-4 6 3 16,0-7-3-16,0 4 0 0,0 1 2 0,1 1-3 15,0 0-1-15,-3 5 4 0,-4 1-2 16,14 0 0-16,-7 6 2 0,1-3-3 16,-2 3 7-16,1-1-5 0,2 3 0 0,1 1 0 15,-2-2 0-15,3 0-1 0,2 3 3 16,-1-6 2-16,1-1-2 0,0-1 4 16,0-2 0-16,3 0-2 0,2-4-2 15,-2-1 1-15,3 0-1 0,-4-6 5 0,2 3-2 16,0-4 1-16,-2 0 0 0,-5 0 3 15,1-1 1-15,-2 0 7 0,-1-2 3 16,-2 2 1-16,-4-3 8 0,0 7 2 16,-2-2 2-16,-2 2-6 0,-2 2 0 0,0 3-2 15,-2 0-3-15,6 4-3 0,0 0-3 16,-18 8-2-16,14-2 0 0,2 1-2 16,-2 3-3-16,4-1 1 0,-2 1 0 15,6 0-4-15,-2 0 0 0,4 1-1 0,1-3 1 16,2 3-5-16,-1-5 3 0,2-2-2 15,3 0-1-15,0-4 0 0,2 0-7 16,1-4-2-16,2 0-4 0,-2-5 1 0,1 1-1 16,3-2-3-16,-2-4 2 0,0 1-4 15,-2 1 5-15,-1 1 1 0,-2 1 0 16,-2 3 0-16,-1-1 0 0,-2 1 4 16,1 1-3-16,-2 2 2 0,-1 4 1 0,-6 0 2 15,0 0-1-15,14 7 1 16,-10 1 1-16,-1 0 0 0,-1 0 4 0,0 3-3 15,0-4 1-15,1 1 0 0,-3 0 1 16,2 0 0-16,-2-3 0 0,0 3-2 0,2-5 2 16,0 2 1-16,-2-5 3 0,0 0-1 15,0 0-3-15,0 0-3 0,17-8 1 16,-11 4-1-16,0-2 2 0,-2-1-1 0,5-1 2 16,-2 4-4-16,-1-1 4 15,0 1-2-15,2-2 0 0,1 2 2 0,0 3-1 16,-1-2-1-16,0 1 1 0,1 2-3 15,1-1 2-15,1 1 0 0,0-3 0 16,-1 3-1-16,2-1 1 0,0 1 3 16,0-2-1-16,1-2-2 0,-2 0 0 0,1 0-2 15,1-2 2-15,-1-3 0 0,2 2 1 16,0-3-1-16,-4 2-3 0,4-1 2 16,-4-1-1-16,1 1 5 0,-3-1-4 0,-2 2 2 15,0 2-3-15,1-1 2 0,-2 1 2 16,-1 0-2-16,-2 0 0 0,0 4 2 15,-2 2-4-15,2-6 1 0,-2 6 3 16,0 0-3-16,0 0 1 0,0 0 0 0,0 0-2 16,12 11 1-16,-8-6 3 0,1 1 0 15,2 3-1-15,-3-4 1 0,2 3 1 16,-2 1-2-16,0 2 0 0,-1-3 1 0,-1 2 3 16,-2 1-1-16,-2-1 1 0,-3 1-3 15,-1 2 3-15,-2-1-1 0,-3-1-4 16,-2-1 4-16,1-3-2 0,-1 3-6 15,0-5-22-15,0 1-36 0,3-2-37 16,2-2-39-16,-1-2-32 0,9 0-479 0,-13-6 220 16,11 0 146-16</inkml:trace>
  <inkml:trace contextRef="#ctx0" brushRef="#br0" timeOffset="50705.98">33322 14085 26 0,'2'8'103'0,"0"1"-9"16,0 1-13-16,0 0-4 0,0-1-6 15,3 0-1-15,0-1-10 0,-1 0 0 16,2 0-7-16,0-1-5 0,-2-4 2 15,2 1-8-15,1-2-4 0,2 1-2 0,-1-3 4 16,-8 0-3-16,15-5-5 0,-9 1 0 16,0 1 4-16,1-2-6 0,0 3 5 15,-1-6 0-15,-2 2 2 0,0 2 5 16,2 1 2-16,-2-3 0 0,-2 2-2 0,-2 4 0 16,7-6-9-16,-7 6-3 0,5-4-4 15,-5 4-4-15,8 0-1 0,-8 0-3 16,0 0 2-16,10 6-3 0,-5-2-3 0,-1-2-3 15,2 3-2-15,-2-1 3 0,0-2-1 16,1 2-1-16,-1-1 1 0,-4-3-2 16,9 5-2-16,-7-4-3 0,-2-1 4 15,0 0-3-15,0 0 1 0,0 0-2 0,0 0-5 16,12-9 6-16,-10 3-6 0,0 2 4 16,0-1 2-16,0-1-6 0,4 0 2 15,-4 1 0-15,2-1-3 0,-2 0 2 16,2 2 2-16,0 0-1 0,0-1-5 0,-4 5 1 15,9-6 2-15,-3 2 0 0,-6 4 3 16,11 0-2-16,-11 0-2 0,13 4 0 16,-7 0 6-16,-2 0-1 0,2-1-3 15,0 1 1-15,2 0-1 0,-2 0 2 0,-2-2-1 16,-4-2 0-16,10 4 0 0,-8-2 3 16,-2-2-4-16,0 0 1 0,0 0 17 15,13-6-2-15,-13 6 1 0,9-6-2 0,-7 2 2 16,2 0 0-16,-4 4-7 0,6-5 0 15,-4 1-1-15,-2 4 2 0,7-6-3 16,-7 6 2-16,6-3-4 0,-6 3 0 16,4-3 1-16,-4 3-5 0,8-1-23 0,-8 1-40 15,0 0-62-15,10-4-469 0,-10 0 202 16,2 0 132-16</inkml:trace>
  <inkml:trace contextRef="#ctx0" brushRef="#br0" timeOffset="52179.97">28977 12571 133 0,'6'-2'127'0,"-6"2"-5"16,0 0-5-16,0 0 14 0,0 0 6 15,-8 22 6-15,0-2 3 0,-8 10-6 0,-7 10 7 16,-15 19-1-16,-4 9 1 0,-13 17-2 16,-9 3-6-16,-3 1-7 0,-6 5-3 15,-3-3-14-15,-5 1-4 0,0 1-12 0,-6 0-1 16,-6 1-3-16,-8-3-5 0,-4 0-9 16,-8-2-4-16,-30 16-9 0,-3-7-6 15,21-22-6-15,-2 0-5 0,-2-6-6 0,1 0-2 16,-1-4-7-16,2-3 0 0,1-5-5 15,1-8 1-15,2-4-10 0,6-4 0 16,10-8-4-16,24-14-1 0,7 4 2 16,17-11-7-16,12-1 3 0,11-3-6 0,2 2 0 15,5-6 1-15,5 1-2 0,3-1-7 16,2 0-1-16,2-2-3 0,2 2-3 16,0-3-11-16,3 2-4 0,2-4-8 15,0 3-11-15,0-2-8 0,2-1-11 0,-1 0-4 16,9 0-8-16,-15-1-7 0,9-2-10 15,-3 3-14-15,3-4-16 0,2 0-10 0,-2-2-6 16,0 3-2-16,1-4-7 16,0-2-4-16,1 0-4 0,2-1 1 0,0 1 6 15,2-2 16-15,0 0 11 0,2-3 12 16,-2 1 8-16,2 1 13 0,2-1 7 0,-4-1 10 16,2 1 10-16,1 3 17 0,-3-5 12 15,3 3 15-15,-1 0 10 0,-2 1 10 16,2 0 17-16,0 2 12 0,0-1 2 15,-2 1 9-15,0 2 4 0,2 1 3 0,-2 6 21 16,0 0 14-16,0 0-2 0,0 0 5 16,-16 16 1-16,8-4-3 0,-2 7 3 15,-3-2 2-15,-2 8 0 0,-4 2 0 0,-4-2-2 16,-2 4-6-16,-1 3-7 0,-3-2-4 16,3 1-8-16,0-9-4 0,4 1-4 15,3-2-9-15,1-6-2 0,4 1-3 16,0-6-3-16,4 1-7 0,0-6-1 0,2-2-8 15,3-1-3-15,1 1-2 0,4-3-3 16,0 0-2-16,0 0-1 0,0 0-3 16,9-16-1-16,-5 13-2 0,2-2-1 0,0 4 0 15,0-2-2-15,-6 3-1 0,16 0 0 16,-16 0 0-16,16 3 1 0,-7 1-2 16,-1 1 1-16,3 1-1 0,-2 1 0 0,1 2-3 15,-2-3 4-15,-2 1-2 0,4-1-3 16,-2-3 3-16,2 3-4 0,3-2-1 15,2-4-20-15,4-4-28 0,4-4-44 16,4 1-40-16,5-4-40 0,5-5-41 0,3-3-599 16,2-2 276-16,-3 0 183 0</inkml:trace>
  <inkml:trace contextRef="#ctx0" brushRef="#br0" timeOffset="53106.71">22225 16095 69 0,'0'0'142'0,"0"0"-7"16,0 0-5-16,22 16-13 0,-12-5 0 15,-2 2-5-15,2 8-8 0,1-4-7 16,-3 8-6-16,1-5-4 0,-3 8-6 15,1-1-2-15,-3-7-5 0,0 7-4 0,-2-6 4 16,0-4-2-16,-2 2-3 0,0-3 0 16,0-4-2-16,-2 0-2 0,0-8-9 0,0-1-9 15,2-3-1-15,0 0-4 0,0 0-6 16,-8-24-7-16,8 11 0 0,0-5-3 16,4-1-4-16,-2-2-5 0,0 3-1 15,2 0-4-15,2-1 1 0,0 4-2 0,2 2 1 16,-2-2-5-16,2 8 2 0,0 0 1 15,1 1-3-15,2 3 1 0,1 6 0 16,3-3-1-16,2 6-1 0,0-5-1 16,6 5 2-16,0 1-1 0,3-1-1 0,1 3 0 15,1-4 0-15,-1-1 0 0,1 0-2 16,-4-4-1-16,-2 0-3 0,2 0 3 16,-3-4-7-16,0 3 7 0,-2-5-6 0,-2 0-2 15,0 1 2-15,-2-6 0 0,-3 3 0 16,-1 1-1-16,0-4 1 0,-3 1 0 15,0 3 2-15,-1 1-4 0,0-2 0 16,-1 1 1-16,-2 3 1 0,2 2-4 0,0 2 3 16,-6 0 1-16,17 0 4 0,-8 0-2 15,4 0 0-15,1 0 0 0,2 0 0 16,2 0 0-16,6-6 2 0,1 1-3 0,3-3 4 16,3-6-4-16,3-1 5 15,-4 0-8-15,0-4 6 0,-3-1-3 0,-4-7 1 16,-2 0 3-16,-3 0 2 0,-6 1 0 15,-4 2 2-15,-6 3-1 0,-4 3 1 16,-2 2-2-16,-6 3-1 0,-6 4 3 0,-2 3 0 16,-3 2-4-16,-3 8 3 0,1-4-2 15,2 2-5-15,2 4-2 0,0 0-21 16,4 1-22-16,5 0-27 0,5 5-37 0,5-8-33 16,2-1-525-16,7 5 228 0,1-8 150 15</inkml:trace>
  <inkml:trace contextRef="#ctx0" brushRef="#br0" timeOffset="53754.1">23886 15605 131 0,'-5'29'166'0,"3"-2"-15"0,4-4-8 0,3 1-14 15,-2-9-13-15,3 5-12 0,2-7 11 16,0 2-14-16,3-2-7 0,2-3-12 16,0-2-6-16,3-2-11 0,0-6-1 15,0-3-7-15,1-3-9 0,0-2-5 0,-2-2-6 16,-5 0-1-16,1-5-4 0,-2 2-3 16,-5-7-2-16,-4 5-3 0,-2-2-4 0,-4 2-5 15,-6 1-1-15,0 6 1 0,-3-5-2 16,-2 6-1-16,0 0-3 0,1 1 2 15,0 3-7-15,2-3 2 0,3 3-10 16,3 2 3-16,1-2-4 0,5-3-2 0,2 6 4 16,6-11 0-16,5 4-2 0,6-3-2 15,3-7 2-15,2 0-1 0,8-4 1 16,1-8 1-16,-1 3 0 0,2-5-1 16,-2-1 1-16,-5 2-7 0,-1-1 11 0,-8 1-2 15,-3 5-2-15,-5-2 2 0,-3 6 13 16,-3 3 1-16,-2 4 7 0,-2 0 8 15,-5 7 7-15,3 1 6 0,-4 3 4 0,8 3 2 16,-17 12-4-16,11 3 6 0,-3 13 0 16,2 0 1-16,5 10 1 0,4 13-6 15,5 10-1-15,6 20-3 0,4 4-2 16,4-2-4-16,4 2-3 0,5 16-2 0,-1-18-1 16,-1-1-3-16,-2 0-1 0,-2 0-2 15,0-11 0-15,-5-3 0 0,-6-14-1 16,-6-12-2-16,-5-9-1 0,-4-2 0 0,-5 0 0 15,-6-6-3-15,-4-1 2 0,-4-9 1 16,-2-3 3-16,-3-8-6 0,-1-6 2 16,-1-6 0-16,-2-5-3 0,5-8-1 15,4-8-1-15,6-3-2 0,5-5-2 0,8-2-1 16,6-3-4-16,6-8-4 0,11-16-22 16,3 5-25-16,-4 9-34 0,2 9-43 15,-1 5-48-15,-6 4-50 0,0 6-587 16,-9 7 276-16,0 5 181 0</inkml:trace>
  <inkml:trace contextRef="#ctx0" brushRef="#br0" timeOffset="54867.25">22570 17354 72 0,'-18'-2'246'16,"2"2"-14"-16,1 2-13 0,0 6-10 15,-2 5-8-15,0 6-16 0,-2 8-9 16,3 8-11-16,-4 7-12 0,5 1-15 0,5 4-12 15,3 7-12-15,5-4-10 0,4 3-12 16,7-4-9-16,-1-1-7 0,9-1-6 16,5-6-5-16,5-5-11 0,5-10-1 15,0 1-9-15,2-12-5 0,1-7 1 0,-1-8-6 16,2-6-7-16,2-7 0 0,5-8-7 16,5-17-2-16,-1-8 1 0,-7-4-6 15,-4-9 3-15,-9 1-4 0,-3-9-3 0,-5-2-1 16,-6-7-1-16,-7-7-5 0,-4 0-1 15,-4 2 0-15,-4-2-1 0,-5 7 0 16,2 16 4-16,-1 10-4 0,2 12 5 16,-4 4 1-16,4 3 2 0,2 6 2 0,-4 9 0 15,1 4 2-15,3 10 0 0,-3 2 1 16,5 9-1-16,0 9-2 0,4 2 3 0,2 9-1 16,4 11 1-16,7 9 0 0,8 19-3 15,5-4 5-15,5 3-3 0,1-4 6 16,2-3-8-16,4-3 0 0,0-4-1 15,-5-16 5-15,-3-5-5 0,0-3-1 0,-3-8-2 16,1-2-2-16,-2-6 1 0,-1-5 1 16,-3-6-4-16,-2-2 1 0,-1-2-2 15,3-10 2-15,-2 3 0 0,0-8-2 16,-4 0-3-16,0-2 10 0,-4-2-5 0,-1 0-2 16,-1 0-3-16,-1-1 1 0,0 3 1 15,-3 5 3-15,-2 0-5 0,0 1 3 16,0 1 4-16,-2 3-1 0,2 1-7 15,-2 4 4-15,-2 4 1 0,0 0-2 0,0 0-3 16,0 0 2-16,14 18 2 0,-10-11 1 16,0 7-3-16,4-1 1 0,1-4 0 15,-1 3 2-15,1-3-4 0,2 2 1 0,-3-3 3 16,4-2-2-16,-2 2-2 0,2-8 2 16,-4 0 0-16,5 0 1 0,-2-8-1 15,-1 2-2-15,1-2 6 0,-1-3-8 16,1 2 9-16,-4-3-6 0,1 3 4 0,-4 1-6 15,2-1 4-15,-2 1-4 0,2 2-1 16,-1 4 1-16,0-3 2 0,-5 5 0 16,0 0-2-16,16 5 1 0,-9 1 1 15,1 2 0-15,0-2 1 0,6 1 9 16,-2 1-4-16,2-2 3 0,2-1-3 0,0-3 0 16,1-2-2-16,5 0-1 0,-8 0 2 0,6-7 2 15,0-5-3-15,0 3-1 0,-1-5 4 16,-3-1-6-16,-2-2 0 0,-2 2 2 15,-4 1 0-15,1-1-2 0,-2 2-4 16,-1 6 3-16,-2-5 2 0,2 5-1 0,-2-2-5 16,1 1 0-16,-1 2 1 0,0-1-1 15,2 3 3-15,3 2 0 0,2-4-3 16,1 5 4-16,6-2-1 0,0 0 0 16,3 2 2-16,1 1 4 0,0 0-8 0,2 0 2 15,-3 4 8-15,-1-1-7 0,0-2 5 16,0 5 1-16,-6 0 2 0,1 1-5 15,-4 2 7-15,-5 2-6 0,1-1 6 0,-5 3-3 16,-4-1-2-16,-1-3-6 0,-1 2-16 16,-4-3-20-16,-1 0-18 0,-2-3-23 0,1-5-21 15,-2 0-27-15,-2-5-15 0,2-9-10 16,-1-1-18-16,3-13-10 0,-1-11-16 16,0-3-18-16,3-7 8 0,4-2-430 15,0-2 216-15,4 12 143 0</inkml:trace>
  <inkml:trace contextRef="#ctx0" brushRef="#br0" timeOffset="55563.17">24316 16802 992 0,'6'-34'-85'0,"0"9"19"15,1 8 27-15,-1 3 22 0,1 8 15 16,1 4 11-16,0 4 10 0,-8-2 6 16,20 11 12-16,-12-1 1 0,2 6 2 0,1 3-4 15,0 0 3-15,-1 2-3 0,-1 4-7 16,1 2 3-16,-4-2 0 0,-1 2-11 16,-3 0 0-16,1-6-3 0,-6 0 1 15,3 0-1-15,-4-2-6 0,-1-4-2 0,-1-2-4 16,0-2-8-16,-3-3 4 0,3-3-4 15,0-2 2-15,0 0-2 0,6-3 2 0,-12-3 0 16,12 3 0-16,0 0-4 0,7-14 0 16,4 7 3-16,4-6 5 0,3 0-7 15,6-8 3-15,4 0 0 0,5-6 3 16,3 0 5-16,0 1-3 0,0-2 8 0,-1-2 4 16,-4 4 3-16,-4-3 10 0,-4 4 10 15,-1 5 14-15,-6 3 24 0,0-3 7 16,-2 7 4-16,-7 1-6 0,-3 5-6 0,-4 1-2 15,0 5-6-15,0 1-1 0,0 0-2 16,-15 12-3-16,9 1-4 0,0-4-5 16,1 7-2-16,1 2-7 0,1 1-4 15,3 2-6-15,3-3-3 0,1 0-1 0,3 1-3 16,-1-4-3-16,4-1-1 0,3 0-3 16,0-7-2-16,2-1 2 0,-1 0-8 15,2-11 4-15,2 4-3 0,-1-5-4 0,0-1 1 16,0-7-2-16,3 0-1 0,-6 0-1 15,1 0-3-15,0-1 2 0,-3-2-2 16,1 0 1-16,-5 3-4 0,1 1 3 0,-2-1-3 16,1 7 4-16,0-5-6 0,-4 5 1 15,3-1 2-15,-3 7-4 0,1-5 0 16,1 6 4-16,-6 0-4 0,10-5 0 16,-10 5-3-16,13 5 2 0,-13-5 0 0,12 0 1 15,-3 0-1-15,0-5-1 0,-1 4 1 16,2 0 1-16,2-5-2 0,-2-2 3 15,0-1-1-15,3-1 0 0,-5 0 0 16,3-2 0-16,-2 1-1 0,-1 2 3 0,0-2-3 16,4 1 1-16,-4 2 1 0,0-5-3 15,5 5 4-15,-3-1-2 0,7-1 2 16,2 2 0-16,1 1 4 0,0 3 4 0,2 2 0 16,-3 2-1-16,0 0 6 0,0 2 0 15,-5 6 8-15,0 1 6 0,-6-1 0 16,-2 5 3-16,-2 2-2 0,-4-1-2 0,-4 5-5 15,0-4-1-15,-4-1-9 0,-1 3-23 16,-4-6-36-16,1-2-48 0,1-3-54 16,-2-6-58-16,1-1-646 0,1-11 291 15,1-3 191-15</inkml:trace>
  <inkml:trace contextRef="#ctx0" brushRef="#br0" timeOffset="56668.8">28509 12383 12 0,'4'-5'82'0,"-4"5"-11"0,0 0-4 0,8-3-7 15,-8 3-5-15,0 0-6 0,9 0-7 16,-9 0-1-16,11 0-5 0,-11 0-1 15,0 0-5-15,12 2-2 0,-12-2-2 0,10 1-5 16,-10-1-6-16,8 3 2 0,-8-3-3 16,8 3 0-16,-6 0-4 0,2 0-1 15,-4-3 2-15,0 7 6 0,-2-1 2 16,0 2 6-16,-6 2 7 0,-4 1 11 0,-2 6 12 16,-12 2 13-16,-9 10 7 0,-21 10 6 15,-7 8 9-15,-26 11 0 0,-10 7-4 16,-20 10-4-16,-46 17-4 0,-15 7-5 0,-16-1-9 15,-6-3 0-15,-8 4-8 0,-14-5-5 16,-15-1-6-16,-13 3-4 0,3 6-4 16,-3 2-1-16,-5 1-7 0,-5-4-1 0,3-3-5 15,12-7 0-15,14-5-2 16,11-8-2-16,6-6-3 0,9-7-7 0,9-6 1 16,44-17-2-16,2 1 1 0,10-7-1 15,7-3-1-15,12-4 0 0,25-8-1 0,9-2 0 16,9-2-2-16,19-3-1 0,8-4 0 15,13-3-1-15,4 0 0 0,4 0-3 16,5-4 2-16,3 0-1 0,5 0 0 0,0-1 0 16,4-2 0-16,3 0-2 0,1 0 2 15,0-2 0-15,5-1 0 0,-2 1-3 16,2-2 0-16,-2 4-8 0,8 0-6 0,-8-4-8 16,2 1-12-16,6 3-6 0,-6 0-10 15,6 0-6-15,-7-6-13 0,7 6-6 16,-2-3-3-16,2 3-8 0,0 0-8 0,0-11-4 15,2 7-11-15,3-2-7 0,-3-2-4 16,4 1-276-16,0-3 136 0,2-3 89 16</inkml:trace>
  <inkml:trace contextRef="#ctx0" brushRef="#br0" timeOffset="57028.77">22779 14325 33 0,'11'-11'29'0,"-5"4"11"0,-2 1 12 16,-2 2-1-16,-2 4 4 0,0 0 8 0,0 0 9 15,0 0 0-15,-25 17 6 0,10-2 11 16,-6 4-2-16,-2 4 0 0,-9 8-3 0,-1 3 4 16,-15 12-3-16,1 3 0 15,1 0 0-15,-3 0 1 0,1-2-8 0,1-3 2 16,9-8-5-16,4-6-3 0,3-2-5 16,5-4-6-16,3-3-3 0,4 0-9 15,2-4-2-15,5-2-7 0,0-2-2 0,6 0-2 16,4 1-4-16,4-7 1 0,4 2-4 15,4 0 3-15,6 0-3 0,5-5-6 16,5 5 0-16,2-6 2 0,5 3-8 0,5-3 2 16,2 1-3-16,3 2 0 0,-1-5-2 15,0 1-2-15,1 3 0 0,-9-4-2 16,-1 3-1-16,-3-2-1 0,0 3-1 0,-9-5-2 16,0 2-5-16,-2 1-6 0,-2-2-10 15,-2 1-14-15,-5 1-27 0,1-3-27 16,-4 3-25-16,-1-3-13 0,-6 0-20 0,8 3-25 15,-8-3-398-15,0 0 192 0,0 0 127 16</inkml:trace>
  <inkml:trace contextRef="#ctx0" brushRef="#br0" timeOffset="58176.05">17132 15952 184 0,'-3'11'184'0,"8"3"-10"0,-1 1-16 16,5 4-12-16,3 1-12 0,3 8-6 15,2 0-10-15,0-1-9 0,4 4-9 16,0 1-8-16,3 2-8 0,-3 1-11 0,-2-5-8 16,-2 0-5-16,-1-1-2 0,-2-8-8 15,-4 0-6-15,-2-2 0 0,-1-2-7 16,-3 0-11-16,-2-7-17 0,-6 1-20 16,-3-3-19-16,-3-2-20 0,-4-6-17 0,-6 2-17 15,-7-4-13-15,-1-8-16 0,-8 1-12 16,0-7-5-16,-9-1 1 0,-1-3 11 15,3 2 10-15,-3-7 9 0,-3 4 13 0,3 3 13 16,-15-7 7-16,10 0 17 0,7 10 11 16,-2-7 12-16,7 6 10 0,7-2 9 15,2-1 5-15,5 0 4 0,6-2 7 16,6 1 1-16,5-4 7 0,8-2 5 16,4-1 2-16,6-3-1 0,9-11-1 0,19-8-2 15,-2-3 1-15,5 8-11 0,5 3 5 16,-5 7 1-16,-1 7-5 0,-2 6 2 0,2 0-5 15,-7 9-12-15,-3 6-9 0,-2 6-18 16,-1 6-16-16,-5 11-21 0,-3 5-148 16,-4 8 74-16,-7 10 48 0</inkml:trace>
  <inkml:trace contextRef="#ctx0" brushRef="#br0" timeOffset="58325.98">16951 16431 58 0,'-29'70'46'16,"2"-2"9"-16,0-1 11 0,7-17 6 0,8-9 2 15,1-5 9-15,6-9 2 0,8-2 8 16,3-10-11-16,7-2 0 0,8-5-6 15,9-8-13-15,10-8-3 0,10-4-10 16,23-10-6-16,-2-10 0 0,1-2-10 0,-1-3-19 16,-4-1-26-16,-3 0-31 0,-7-4-41 15,-4-1-273-15,-9-1 121 0,-6-6 80 16</inkml:trace>
  <inkml:trace contextRef="#ctx0" brushRef="#br0" timeOffset="58986.3">17583 15510 83 0,'16'19'145'0,"-3"-5"-6"15,4 8-6-15,4 11-7 0,3 3-4 16,14 25-15-16,0 0-3 0,0 1-10 16,0 4-10-16,0 0-4 0,-2-4-12 0,-2 0-3 15,-3-5-5-15,-5-11-11 0,-5-6-4 16,-6-11-11-16,0-1-9 0,-3-4-4 15,0-2-6-15,-6-7-26 0,-2-2-5 0,-2-5-11 16,-4-2-2-16,2-6 2 0,-8 0-4 16,8 0 3-16,-20-6 11 0,8-2-3 15,1 1 1-15,0-3 2 0,3 1 6 16,1-2 0-16,5 1 14 0,2-1-2 0,2-3-6 16,7-1 7-16,2 0 0 0,6-5 0 15,6-2 3-15,4 1-1 0,5-6 4 16,0-2 3-16,3 0-3 0,2-1 5 15,-1 2-14-15,-4 0 4 0,-3 0 2 0,-5 4 4 16,-6 1-1-16,-4 2 10 0,-4 0-2 16,-2 6 7-16,-6 2-15 0,-2 0 12 15,-6 5-4-15,-2 2 3 0,0 6 2 0,8 0-4 16,-24 9 6-16,13 3-10 0,1 1 9 16,-3 2 2-16,4 6-6 0,5 4-1 15,4-4 2-15,4 2-2 0,5 2-4 0,2-5-1 16,8 2 1-16,4-1 1 0,6-4 1 15,1-3-3-15,4-4 0 0,4-4-4 16,-4-6 1-16,4 0-1 0,2-6 2 0,-4-1-6 16,3-1 4-16,-6-5 0 0,-1-5-7 15,-4 2 5-15,-6-3-3 0,0-3-3 16,-7 4 1-16,-3-3 1 0,-1-1 1 16,-2 1-1-16,-1 3 0 0,-2 2-3 15,0 1 2-15,-1 2-4 0,2 1 4 0,-1 3-4 16,2 3 4-16,5 3 2 0,-1 1-1 15,4 0-3-15,0 4 1 0,6 0 0 16,-2 3 2-16,4 1-2 0,1 1 2 0,1 5 2 16,-1-5-4-16,0 5 3 0,-1-3-2 15,-1 3 1-15,-1-3-11 0,-2 3-9 16,-1-5-18-16,-1 3-29 0,-4-5-22 0,1 1-18 16,0 0-28-16,-3-6-361 0,3 0 168 15,0-4 111-15</inkml:trace>
  <inkml:trace contextRef="#ctx0" brushRef="#br0" timeOffset="60413.2">19710 15381 134 0,'-6'-10'123'0,"-2"1"-8"0,-2 5 7 0,0 4-3 16,0 2-7-16,-7 3-8 0,-1 9-5 15,2-2-7-15,-6 9-2 0,4 1-7 16,0 6-7-16,1 5-10 0,5-2-2 15,4 1-9-15,3-4-5 0,1-2-5 0,4 2-5 16,0-7-5-16,4-1 2 0,1-2-3 16,1-1-7-16,0-7-2 0,2-1-1 0,3-5-3 15,-3 0 0-15,3-4-5 0,0-6 1 16,-1 0-6-16,-2-3 3 0,4-5-4 16,0 4 0-16,-4-4-5 0,3-2 3 15,0 3-1-15,-1-1 0 0,1 4-4 0,-1-3 3 16,2 4-4-16,0 2-2 0,4 3 0 15,2-3 8-15,-1 2-4 0,3 3 1 16,2-3-3-16,8 1 2 0,-3 0-6 0,5-4 4 16,2-3 1-16,4-2-4 0,5-4 6 15,-1-6-5-15,-5 0 3 0,-1-5-6 16,-2-2 3-16,-4-2-4 0,-5 0 4 16,-1 1 1-16,-7-1 4 0,-5 2 0 0,-1-1 2 15,-5 3 0-15,-3-2-1 0,-3 2-2 16,-5 0-2-16,3 1 10 0,-4 3-1 15,1 0 8-15,-1 5 4 0,2 5 0 16,-3-1-4-16,1 8-3 0,2 0-3 0,-2 7 0 16,6 0 0-16,-6 9 0 0,3 2-1 15,6 5-4-15,3 6 5 0,0 6-1 16,4 8-1-16,5 7-3 0,0 1 5 0,2 2-1 16,1-4-1-16,-2 0-4 0,-6-8 5 15,3-2 0-15,-4-4 0 0,-1-6 7 16,-1-1 11-16,-1-2 2 0,-4-9-3 0,0 1-6 15,-2-9 0-15,0-2-4 0,0 0-3 16,0 0-3-16,-2-23-3 0,2 10 1 16,2 0-3-16,-2-8-2 0,2-1 0 15,2 5-3-15,0 0 0 0,1-2 0 0,0 4-2 16,-1 1-1-16,2 1 1 0,0 5 1 16,0 3-1-16,0 3 1 0,6 4-6 15,-2 3 9-15,3 1-1 0,1 6 0 16,6 1 0-16,-4 1-2 0,6-1-2 0,-3-2 5 15,4 2-2-15,0-3 2 0,1-2-3 16,1-5 3-16,-4 0-3 0,2-6-1 16,5 0 0-16,-5-3 1 0,-2-6-2 0,2 1 2 15,-1 0-6-15,-6-4 5 0,4-1 0 16,-8 1-7-16,1-4 1 0,-5 4-2 16,3 1 5-16,-4 1-4 0,1-2 1 15,-4 4-1-15,0 3-1 0,2-4 3 0,0 5-3 16,0 1 3-16,0 1 2 0,0 2 1 15,2 1-4-15,5 2 3 0,0 2 3 16,4 1 0-16,2-3-3 0,0 5 4 0,0-2-2 16,2 0-1-16,-2-1 1 0,-1-1 1 15,-4 3 2-15,-2-4 0 0,2 3 2 16,-6-3 1-16,0 0-3 0,-1-4 0 0,-7 4-4 16,2-6 1-16,-2 6 1 0,-7-9-1 15,-1 4 1-15,0 1 0 0,-1-1 0 16,-4-3 1-16,3 2-4 0,-2-5 2 15,-2 1 0-15,2 1-1 0,1-1-3 0,3-1 0 16,-1-1 1-16,3 1 2 0,1 0-3 16,3-1 2-16,2 3-1 0,0-1-1 15,4 2 1-15,1-3 0 0,1 3 0 0,3 2 0 16,1 1 1-16,-1 5 0 0,1-2 1 16,4 4 2-16,-4 2 1 0,4 2-3 15,2 0 4-15,-2 3 2 0,-1-2 0 16,-1 2-2-16,2 0 3 0,-4-2-4 0,0 1 0 15,-2-2 0-15,2 1 2 0,-2-5 3 16,0 2 1-16,1-4 1 0,-9 0 2 16,17-6-4-16,-7 0-2 0,-1-1-3 15,1-4 0-15,0 1-1 0,2-4 0 16,-2 0-1-16,0-1 1 0,1 2 0 0,0 2-1 16,-1 0-3-16,1 2 3 0,-3-1-4 15,1 4 2-15,2 2 1 0,-3 2 1 0,4 0 1 16,-1 2 0-16,2 0-2 0,-2 2 4 15,3-2-2-15,1 2 2 0,0 2-1 16,-1-4 0-16,6-6 0 0,1 4 3 16,3-4 0-16,0-1 1 0,0-4-1 0,4-2-1 15,-1-5-1-15,-3-1 3 0,-2-2-2 16,0 1-1-16,-7-1-2 0,-3 2 1 16,-1-4 0-16,-2 1 2 0,-7 5-4 0,-2 4 2 15,-2 3-1-15,-5-3 0 0,0 5-2 16,-3 5 2-16,-1-1-1 0,3 2 1 15,-2 0-3-15,10 2-1 0,-14 4 2 0,12 0 0 16,2-4 2-16,2 7 0 0,-2-7 0 16,16 10 0-16,-4-3 1 0,3 1 0 15,2 0 1-15,0 1 1 0,-3 1 2 16,2 3 3-16,-4-3 4 0,-1 3 5 0,-3 1-1 16,-1-1 1-16,-3 1 0 0,-4 4-2 15,-4-3-2-15,-3 2-1 0,-1 0-11 16,-7 1-25-16,-4-1-42 0,-2-4-42 0,-9 0-39 15,-1-3-42-15,-7-2-31 0,-5-1-489 16,-1-4 241-16,-7-4 159 0</inkml:trace>
  <inkml:trace contextRef="#ctx0" brushRef="#br0" timeOffset="60624.75">20518 14548 127 0,'0'0'138'15,"0"0"-6"-15,28 4-7 0,-15-4-6 16,-3 0 0-16,1-2-4 0,-2-2-1 0,-1 2-7 16,0-3-7-16,-4-1-5 0,0 0-8 15,-6 1-7-15,-2-3-12 0,-4 4-3 16,-5 1-9-16,0 3-5 0,-4 1-8 16,1 1-15-16,-4 4-39 0,4 3-49 0,1-5-90 15,-2 4-377-15,2-1 179 0,-4-1 119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26:52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12437 9568 48 0,'-4'4'49'16,"-3"0"-4"-16,1 0-2 0,2 0-3 15,-2-1-2-15,-1-1 0 0,1 2-4 16,-1-2-1-16,3 2 0 0,-2 0 0 15,0-2-3-15,2 1 2 0,4-3-3 0,-10 4-3 16,6-2-1-16,4-2 2 0,-8 4-3 16,8-4-5-16,0 0 5 0,-6 4-1 0,2-2-6 15,4-2 1-15,0 0 1 0,0 0-5 16,-9 4 5-16,9-4-5 0,0 0 2 16,0 0 1-16,0 0 2 0,9 7 7 15,-3-5 0-15,6 0 8 0,4-2-3 0,2 2 4 16,4-2-1-16,9 0 4 0,5 0 16 15,9-2-10-15,3 0 5 0,10 0 1 16,3 0-2-16,4-2 6 0,1 1 5 0,27-3-3 16,-6-2 0-16,-2 1-5 15,0-1 2-15,-16 0-1 0,-7 3-5 0,-3-3-4 16,3 3-1-16,-5-3-5 0,0 2 2 16,-3-4-4-16,0 5-5 0,-9 0-2 0,-3 0 0 15,-5 2-4-15,-3 0-1 0,-2 1-2 16,-2-1 0-16,-3 1-7 0,-3-2 0 0,-3 2 0 15,-2 1-4-15,0 1 1 0,-3-2-1 16,0 2-3-16,-4-3 1 0,1 6 0 16,-4-6-2-16,1 6 3 0,-1-3-1 0,-3 2-4 15,-2 1-11-15,0 1-9 0,-4-4-17 16,2 7-18-16,-2-1-16 0,-2 2-19 16,2-2-12-16,0-1-12 0,-4 3-15 0,2-2-17 15,0 0-369-15,-2-1 174 0,4 1 114 16</inkml:trace>
  <inkml:trace contextRef="#ctx0" brushRef="#br0" timeOffset="30597.9">14152 16418 91 0,'0'0'107'0,"-9"0"-4"0,9 0-13 15,0 0-2-15,0 0-12 0,-10 3-5 16,10-3-3-16,0 0-13 0,0 0 2 15,-2-8-11-15,2 8-2 0,14-9-2 0,-1 1-4 16,8-5-2-16,6-1 3 0,7-5-3 16,7-4-5-16,20-9 3 0,7-1 0 0,-1 0 1 15,3 0-1-15,1-5-2 0,-2 3 3 16,1-1-5-16,-5 4 3 0,-5 1-3 16,-1-3 0-16,-12 10-7 0,-9 5-2 15,-6 1-5-15,-3 3 1 0,-3 2 2 0,-4 1-8 16,-2 3 4-16,-3 0-5 0,-3 5 3 15,2-7-3-15,-4 9 1 0,-2-6 0 0,-3 8 0 16,-2-4-4-16,-5 4 2 0,0 0-5 16,0 0-16-16,2 12-10 0,-6-5-17 15,-6 3-17-15,2 3-8 0,-6 4-12 16,-4 4-16-16,-5 0-12 0,-5 9-300 0,-3 1 137 16,-3 2 91-16</inkml:trace>
  <inkml:trace contextRef="#ctx0" brushRef="#br0" timeOffset="30897.17">14486 16693 83 0,'47'-34'115'0,"-3"5"-1"0,11-11-4 15,0 4-8-15,2-4-16 0,-1 5 1 0,-2-7 6 16,-1 9-14-16,-9 0-9 0,-5 7-3 16,-5 3-8-16,-7 3-10 0,3 4-1 15,-9 3-5-15,-2-1-8 0,-5 6 1 16,0-3-1-16,-2 5-5 0,-6 3-6 0,3 1-7 16,-5-1-14-16,-4 3-15 0,0 0-12 15,0 11-14-15,0-11-20 0,-10 14-17 0,1-4-16 16,1 2-15-16,-5 1-228 0,-2 2 114 15,3 0 74-15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27:38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11222 6448 3 0,'-6'5'21'15,"-1"-4"-1"-15,1 1 1 0,2 2-1 0,4-4-1 16,-9 3 1-16,5 0-1 0,4-3-1 16,-6 1 1-16,6-1-5 0,0 0-2 15,-6 4 2-15,6-4-3 0,0 0-1 16,0 0 0-16,0 0 0 0,-2 4 4 0,2-4 4 16,0 0-3-16,18 2 7 0,-5-2 2 15,2-2 0-15,6 0 2 0,7-2 0 16,5 1 4-16,7-3-2 0,14-1 1 15,3-5 0-15,25 0 3 0,3-1-3 0,0-3-1 16,-3 5 1-16,-4-2-1 0,1 0 3 16,-14 1-2-16,-7 3 2 0,-1-1-4 0,-1 2 1 15,0-1-3-15,-3 1-1 0,0 1 2 16,-9-1-5-16,-2 2-4 0,1 2 2 16,-5-1 1-16,-4-1-7 0,-5 4 0 15,-1-1 4-15,-1-2 0 0,-5 4 3 0,-4-3-8 16,2 2 1-16,-6 2-1 0,1-1-2 15,-2-2 0-15,-2 1 6 0,-1 2-3 16,-2-1-5-16,2-2 0 0,-2 3 4 0,-8 0-4 16,12-2 0-16,-12 2-2 0,11 0 5 15,-11 0-9-15,9-1-4 0,-9 1 6 16,0 0-1-16,0 0-2 0,0 0 0 0,0 0-2 16,0 0-9-16,0 0-10 0,0 0-7 15,-34 1-9-15,23 1-11 0,0 1-12 16,-6 0-6-16,1 0-5 0,-2 0-6 0,0 1-4 15,-4-3-170-15,-3 5 85 0,-1-2 56 16</inkml:trace>
  <inkml:trace contextRef="#ctx0" brushRef="#br0" timeOffset="298.85">12037 6318 15 0,'36'-11'35'0,"-6"1"-2"16,-3 3-3-16,1 1 1 0,-5 1 1 0,0-1-3 15,2 0-3-15,-1-1 1 0,-3 3-5 16,-2 1 0-16,0-2 1 0,-2-1-7 0,0 5-3 15,-5-4 2-15,2 4-3 0,-4 0 0 16,0-2-3-16,-1 1 1 0,2 1-2 16,-3-2-3-16,-8 3-5 0,13 0-10 15,-13 0-26-15,0 0-93 0,0 0 44 0,4 6 28 16</inkml:trace>
  <inkml:trace contextRef="#ctx0" brushRef="#br0" timeOffset="22189.81">17483 13902 16 0,'-9'2'67'15,"-1"0"2"-15,0 2-8 0,-1 0 8 0,-4 0-10 16,-2 1 0-16,0-1-10 0,0 4 6 16,-3 0-2-16,-2-4-3 0,-3 7-2 15,1-3 0-15,-2 0 3 0,0 2-7 16,-4 2 4-16,-2 0-2 0,1 1-3 0,-1-1 8 15,-3-2 4-15,3 2-6 0,-1 1 5 16,3-4-3-16,-2 5 2 0,3-3 0 16,4-1 0-16,2-3 1 0,1 3-3 0,3-4-2 15,2-1-1-15,2 1-10 0,5-2-4 16,2-1-5-16,1 0 6 0,7-3 1 16,0 0 2-16,0 0 1 0,0 0 4 0,53-10 0 15,-15 3-3-15,15-5 1 0,23-5 6 16,11-4 0-16,1-2 3 0,8 0-2 15,22-4 0-15,1 1 3 0,2 0 1 16,-1-3-3-16,-3 6-1 0,-20 2 0 0,0 4-5 16,-4 0-5-16,-1 1-2 0,-8 3-3 15,-1 1-3-15,-17 1-4 0,-14 3-2 0,-7 2-2 16,-3 4-2-16,-8-1-4 0,0 1-1 16,-5 1 0-16,-3 1 2 0,-3 0-6 15,-3 0 1-15,0 0-3 0,-4 1-1 16,-2 1-2-16,-3 1-6 0,-5 2-14 0,-4 0-10 15,-2-1-16-15,-2 4-15 0,-6 0-10 16,-5 3-9-16,-2-4-19 0,-6 5-9 16,-3 0-5-16,-5 1-21 0,-3 0-4 0,-4 1-3 15,-6 1-2-15,-1 0-2 0,-3 0-2 16,-3 0-3-16,3-2-302 0,-5 3 151 16,0-3 101-16</inkml:trace>
  <inkml:trace contextRef="#ctx0" brushRef="#br0" timeOffset="22518.96">17383 14337 94 0,'0'0'113'0,"35"-12"4"0,-12 5-12 16,10-4 3-16,14-5-7 0,23-11 4 15,3-1 2-15,4-3-6 0,4 0-5 16,16-8-25-16,-12 6 1 0,1 3-4 0,14-8-5 15,-18 9 0-15,-1 1-1 0,-3 3-5 16,-3 2-4-16,-8 2-2 0,-10 2-5 0,-13 7-7 16,-7 1-1-16,-3 2-3 0,-6 3-3 15,-4-2-4-15,-2 2-2 0,-3 3 0 16,-2-1-2-16,-4 1-6 0,-1 0 3 16,-4 1-7-16,-4 2 0 0,-4 0-1 0,0 0-8 15,0 0-13-15,0 0-15 0,-18 15-15 16,5-9-17-16,-2-2-14 0,3 4-9 15,-5-5-15-15,1 1-5 0,2 2-7 0,0-2-10 16,-2-2-10-16,2 1-276 0,1 0 136 16,-2-1 90-16</inkml:trace>
  <inkml:trace contextRef="#ctx0" brushRef="#br0" timeOffset="23515.55">14268 15212 18 0,'-4'-4'151'0,"-1"0"-13"0,3-1-5 16,2 5-7-16,0 0-1 0,-4 13 0 15,6 2-7-15,2 6-1 0,1 7 1 0,5 19-5 16,5 21-2-16,-3 9-7 0,4 5-3 16,-2 4-3-16,1 0-7 0,0-3-7 15,0 4-9-15,-3-6-6 0,4 1-6 16,-4-2-6-16,0-11-3 0,2-11-7 0,-4-6-5 16,-1-4-3-16,-3-10-6 0,2-1-8 15,-2-6-14-15,1-4-19 0,-2-2-23 0,-1-4-16 16,0-6-11-16,-2-2-20 0,0-7-14 15,-2-2-15-15,0-4-4 0,0 0-8 16,2-17 2-16,0-2-1 0,2-4-2 16,5-10 7-16,2-3 4 0,1-10 9 0,7 3 10 15,7-24 8-15,4 1 10 0,-1-1 19 16,5 0 12-16,-2 3 20 0,2 6 20 0,-3 3 3 16,-3 17 11-16,-8 4 12 0,-2 9 7 15,-3 6 8-15,-3 7 13 0,-3 6 5 16,-3 6 7-16,-6 0 0 0,5 14 1 15,-7 0-2-15,-7 14-1 0,-6 0-1 0,-6 12-6 16,-11 15 0-16,-6 0 1 0,2 0-1 16,0-6-3-16,6-8 2 0,5-6 2 15,8-7-8-15,1-3 0 0,2-3-5 16,6-2-1-16,6-7-3 0,4 3 2 0,6-3 3 16,10 0-2-16,4-3-1 0,8 7-1 15,5-8-3-15,2 5-2 0,1-1-3 0,2 0-5 16,1-3-3-16,-5 2-6 0,2 1-17 15,-4-4-38-15,-3 3-36 0,-1 1-51 16,-7-7-53-16,-4 3-473 0,-4-3 220 0,-5 0 146 16</inkml:trace>
  <inkml:trace contextRef="#ctx0" brushRef="#br0" timeOffset="40641.83">20051 2869 78 0,'-4'-4'93'15,"4"4"-4"-15,-7-10 2 0,3 7-9 16,1-1 3-16,-1 0-5 0,4 4 0 0,-10-6-2 16,4 5-5-16,6 1-6 0,-16-3-18 15,8 6 3-15,-2 2 0 0,-3 2-3 0,-2 9-10 16,-4 5-3-16,-5 14 6 0,4 8-7 16,-6 21 5-16,1 7 2 0,1 3 2 15,8 6-2-15,1 5-5 0,4 4 2 16,5-2-4-16,6 1-6 0,8-6-1 15,5-3-1-15,8-5-4 0,9-8-2 0,4-6-4 16,6-9 1-16,7-8 0 0,4-7-2 0,-3-11-2 16,-5-8-3-16,-3-7 2 0,0-7 0 15,-5-3 5-15,8-3-1 0,-5-3 6 16,-2-5 5-16,-2-3 1 0,-3-2 2 16,-3-5 1-16,-2-3 2 0,-3 0 2 0,-6-1-4 15,-2 3 4-15,-5-3 2 0,-4 2-2 16,-4 2 1-16,-2 3-1 0,-4 1-3 0,-4 2-3 15,-6 2-3-15,-6 5-6 16,-5 3 2-16,-5 2-4 0,-2 3 1 0,-6 6-3 16,1 2-1-16,-2 3-3 0,-5 3-1 15,2 3-2-15,7-2-1 0,1 0 0 0,3 3-5 16,3-2 1-16,3 1 1 0,6 0-1 16,2-2-6-16,2-1-10 0,3 1-7 15,1-1-13-15,0-1-11 0,3 1-3 16,1-1-7-16,1-1-13 0,2 1-8 0,0-4-15 15,2 0-21-15,0 3-8 0,0-2-20 16,0-2-20-16,-1-1-378 0,3 0 182 0,3 2 120 16</inkml:trace>
  <inkml:trace contextRef="#ctx0" brushRef="#br0" timeOffset="41928.57">21509 3482 22 0,'13'-2'89'0,"1"-2"-2"0,4-1 2 16,0-1 1-16,4-6-3 0,1 1 2 15,1-2-3-15,0-4-2 0,2-3-12 0,-5 1-1 16,-3 0-2-16,-4 0 8 0,-2 0-8 16,-1-1 0-16,-2 0 0 0,-5 3-4 15,-4 0 2-15,-2 2-12 0,-2 1 3 16,-5 1-1-16,-2 4-7 0,-3 3-5 0,-1 3-4 15,-4 5-1-15,2 3-7 0,-4 6-2 16,2 5-6-16,-3 6 3 0,8 3-6 0,-1 1-3 16,6 1 1-16,5 2-3 15,4-4-1-15,2 1-2 0,7 1-2 0,2-4-2 16,7 2-3-16,4-4 2 0,5-4-3 16,1-5-2-16,2-1-3 0,-1-8 7 0,1-3-3 15,2-3-1-15,4-8 2 0,-3-1-1 16,5-9-3-16,-2-2 1 0,-2-4-3 15,-3-2-2-15,-1-7 2 0,-2 1 2 16,-5-2-2-16,1-3 1 0,-6 4-3 0,-2 3-1 16,-2 7 3-16,-3 1-1 0,-3 4-1 15,3 2-3-15,-4 6 5 0,-1 1-1 16,0 5-3-16,0 5 4 0,-6 2-1 0,10 7 2 16,-2 5-4-16,-2 1 5 0,2 8-2 15,0 0-4-15,1 2 7 0,-1-2-4 16,1 1 1-16,0 2 3 0,1-3-2 0,-2 0 3 15,0-6-2-15,0-1 1 0,0 0-6 16,0-3 9-16,-2-3 11 0,1 1 7 16,-1-7 8-16,3-2-1 0,-9 0-3 0,17-8-5 15,-9-3 1-15,2 0-4 0,2-6-3 16,0-2-3-16,-2-2-2 0,4-1-2 16,-2 1 1-16,-1 0-4 0,1 2-4 15,-1 0 2-15,0 3 0 0,-3 4 0 0,2 3-2 16,-2 3 1-16,2 2-1 0,0 4 1 15,0 4 1-15,3 3-1 0,-2 4-1 16,2 2 0-16,1 5 1 0,0-2 0 0,0 1 1 16,0 0-6-16,2 1 4 0,-2-3-2 15,1 0 3-15,-3 0 0 0,4-5-1 16,-4-1-6-16,3-3 4 0,-2 0-1 0,4-4 1 16,-3-4-3-16,4 0 2 0,-2-4 0 15,2-1-1-15,0-3 3 0,1-1-3 16,-1-3 0-16,0 1-3 0,-2 0-2 15,0-1-1-15,-5 4-3 0,2 1-3 0,-5 2 0 16,1 1-3-16,-1 0-1 0,0 4 1 16,-2 1-1-16,-6 1 5 0,18 6 2 0,-12-3-4 15,2 3 9-15,1 1-4 0,2-1-2 16,-3 2 6-16,3-1-1 0,-1 1-1 16,1-1-1-16,0-3 0 0,-1 2 0 15,2-4-2-15,2 2 0 0,-2-4 1 0,3-2-3 16,2-2-2-16,2 0-2 0,-3-2-3 15,6-3 2-15,-3 1-10 0,2-2 4 16,-2-1-2-16,1 0-6 0,-4 3 5 16,-1 0-5-16,2-3 1 0,-4 4-1 0,-1 0 0 15,-1-2-3-15,2 3 0 0,-3-2 10 16,0 1-1-16,0 1 7 0,0-1-5 0,-2 1 5 16,1-1 7-16,-3 1 0 0,0-3 1 15,-1 1 0-15,-3-2 1 0,0 1 5 16,-2 0-3-16,-2 0 3 0,-3 0 8 15,-1 2-5-15,-4-1-2 0,-5 2 0 0,-2 2 3 16,-2 2-3-16,-3 4-1 0,-5 0 2 16,1 4 2-16,2 2-4 0,-2-1-24 15,1 4-28-15,1-1-33 0,4 1-362 16,2-1 153-16,4 0 102 0</inkml:trace>
  <inkml:trace contextRef="#ctx0" brushRef="#br0" timeOffset="42231.86">23546 2144 4 0,'-3'-9'134'0,"3"4"-13"0,-2 1-12 15,2 4-10-15,0 0-9 0,0 0-12 16,0 0-5-16,5 23-7 0,-3-5-2 0,4 6-9 16,0 2-7-16,2 9-7 0,1 1 5 15,2 0-4-15,1 7-7 0,1 2-2 16,0-2-4-16,0 1-6 0,-1-2-3 16,2 0-19-16,-4-8-18 0,0-2-19 15,-2-1-14-15,1-7-17 0,-3-1-12 0,1-1-5 16,-1-7-215-16,-4 0 102 0,2-3 67 15</inkml:trace>
  <inkml:trace contextRef="#ctx0" brushRef="#br0" timeOffset="43011.35">23704 2794 228 0,'-4'-9'10'0,"-3"-3"11"0,1-1 12 15,0-3 6-15,2-1 3 0,0 0 1 0,2 1 1 16,2-2-2-16,2 1-2 0,0 0 0 16,2 0 0-16,2 2 2 0,2 1-7 15,3 1-2-15,4 3-1 0,0 1 3 16,-1 3-7-16,6 2 4 0,-2 2-3 0,4 4-1 15,1 2-3-15,3 4-2 0,-2-1 10 16,2 3-14-16,-3 1-1 0,3 1 1 16,-2-1-3-16,0-1 1 0,-2-1-7 15,-1-1 0-15,-2-3 3 0,0-1 0 0,0 0 6 16,0-4 1-16,0 0 1 0,-2-4-1 16,0-1-1-16,0-3 0 0,-2-1-4 15,0-1 3-15,-1-5 0 0,1 1-8 16,-4 1 1-16,-3 1 1 0,2-1 1 0,-2 4-5 15,-2-1-2-15,0 2 3 0,0 2-11 16,-2 4 4-16,3-1 6 0,-7 3-4 0,13 3 1 16,-7-1-4-16,0 3 11 0,5 2 0 15,1-1-11-15,2 4-2 0,0-2 3 16,3-1 0-16,0 0 1 0,-2 1 3 16,1-2-1-16,2-2-6 0,-4 1 2 0,-3-3-2 15,2-2 3-15,-5 0 2 0,1-2-5 16,-9 2 2-16,12-7-2 0,-8 3 4 15,-1-6-3-15,-1 3 3 0,-2-2-6 0,0 1 1 16,0 0-1-16,-2-1 6 0,4-2-2 16,-2 3-6-16,2-1 6 0,-2 0-2 0,4 3-4 15,1 0 5-15,-1 3-3 0,2-1 2 16,2 2 1-16,-8 2-4 0,18 0 5 16,-10 3-2-16,2 3 4 0,1 2 5 15,0 2-12-15,-3-1 4 0,3 1 1 16,-3-1 2-16,0 1-6 0,2 0 4 0,-4-2-3 15,0-1 3-15,2-1-2 0,-2 0 1 16,1-1-1-16,2-3 1 0,-1 0 0 16,2 0-2-16,1-2 6 0,-1 0-7 0,4-2 2 15,-2 0-1-15,-2 0 2 0,4 0 4 16,-2-1-8-16,1 0 1 0,-1 1 2 0,1 1-1 16,0-2 0-16,-1 0 4 0,2-1-1 15,0-2 4-15,-1-2-3 0,1 1-3 16,-1 0-2-16,0-5-8 0,-1 0 0 15,0 0 2-15,-2-2 3 0,0-1-4 0,-1 1 3 16,-1 1 0-16,1 0 5 0,-3 1-4 16,1 3 4-16,-3-1 1 0,0 2-4 15,0 3 1-15,0-1-1 0,0 5 4 16,-4 1-2-16,0 0 2 0,12 11 1 0,-6-6 2 16,-2 5-3-16,0 1 7 0,2 3-10 15,0 1 7-15,1 2-2 0,-2 0 1 16,-1 1 5-16,0-2-8 0,0 3 4 0,-2-2-2 15,0 0 1-15,-2-1-45 0,0-3-43 16,-4-1-329-16,-2-4 141 0,-3-1 93 16</inkml:trace>
  <inkml:trace contextRef="#ctx0" brushRef="#br0" timeOffset="43136.89">24752 2107 8 0,'0'-8'90'0,"0"0"-29"0,0 2-46 16,0-2-75-16,4 4 21 0,-4 4 13 0</inkml:trace>
  <inkml:trace contextRef="#ctx0" brushRef="#br0" timeOffset="43517.7">20273 5473 170 0,'59'-38'200'0,"32"-19"0"15,30-12-6-15,57-24-9 0,20-6-6 16,22-2-13-16,12-6-17 0,9-1-11 0,9-1-6 16,7-4-9-16,4 3-5 0,-7 1-6 15,-8 6-6-15,-7 5-7 0,-9 0-3 16,-8 15-10-16,-6 4-6 0,-12 7-7 16,-18 8-10-16,-42 15-5 0,-11 6-6 0,-8 4-7 15,-10 5-5-15,-28 7-2 0,-9 4-5 16,-11 4-3-16,-12 4-20 0,-17 3-25 15,-6 2-30-15,-7 2-33 0,-1 2-45 0,-5 2-49 16,-6 3-63-16,-5 2-550 0,-4 1 267 16,-4-2 176-16</inkml:trace>
  <inkml:trace contextRef="#ctx0" brushRef="#br0" timeOffset="44029.33">22750 5105 34 0,'0'0'152'0,"-9"-3"-11"0,9 3-16 0,-5-4-12 16,5 4-6-16,12-12-10 0,-2 3-4 15,6-1-8-15,8-3-5 0,6-3-3 16,7-5-8-16,4 2-3 0,1-1-2 15,3-2-8-15,-1 1-1 0,0 3-5 0,-1-1-4 16,-5 5-6-16,-4 1 2 0,-2 3-4 16,-5 3 3-16,-1 1 2 0,-3 6-3 15,-2 2 10-15,2 5 4 0,-1 5 4 16,1 9 2-16,-2 3 1 0,0 10 1 0,-1 7-1 16,-4 5-3-16,1 3-3 0,-4 2-3 15,-3 3-7-15,3 18 0 0,-5-13-4 16,-3-9 0-16,-1-6-7 0,1-1-5 0,-3-1-4 15,2-2-18-15,-2-7-28 0,-2-2-34 16,4-3-27-16,-2-2-43 0,0-1-30 0,0-4-24 16,-2-4-493-16,-2-3 228 0,-2-3 151 15</inkml:trace>
  <inkml:trace contextRef="#ctx0" brushRef="#br0" timeOffset="44285.03">23152 5591 39 0,'0'-13'149'0,"2"-1"2"16,4-1-2-16,4-2-3 0,8-4-3 16,3-4-9-16,9-4-14 0,4 0-10 15,14-13-9-15,3 4-5 0,2 3-12 0,1 0 2 16,-9 9-7-16,-5 2-3 0,-2 2 0 16,3 1-6-16,-9 3-25 0,-1 2-3 15,-3 3-5-15,-3 3 1 0,-4 0-2 0,-6 3 2 16,2-1-3-16,-2 3-4 0,-3-1-1 15,-1 2-3-15,-2 2-7 0,-3 2-13 16,-2-2-30-16,-4 2-31 0,0 0-42 0,0 0-36 16,8 6-47-16,-8-6-403 0,0 6 198 15,0-6 130-15</inkml:trace>
  <inkml:trace contextRef="#ctx0" brushRef="#br0" timeOffset="45376.87">26064 3282 71 0,'0'0'114'0,"0"0"0"0,0 0-10 15,-21 25 1-15,10-3 1 0,-1 13 1 16,-1 14 1-16,-2 24-3 0,5 7-5 16,1 6-9-16,5 1-3 0,4 3-7 0,4-5-3 15,9-3-7-15,3-5 3 0,8-8-4 16,6-5-5-16,5-7 1 0,3-9-1 15,1-14-4-15,-3-8-1 0,4-8-1 16,-2-6-2-16,1-4 1 0,-6-7-6 0,7-4-5 16,-4-6-1-16,0-3 1 0,-4-4 2 15,-5-1 6-15,-3-4-3 0,-9-4-1 0,-5 4-5 16,-4-2-3-16,-8 2-4 0,-2 4-3 16,-11 1-5-16,-3 3-4 0,-12 8-3 15,-4 3-3-15,-13 9-3 0,-25 8-2 16,-4 10-14-16,2 2-35 0,4 3-45 0,9 5-62 15,4-3-67-15,12-3-583 0,7-4 269 16,4-3 177-16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29:04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11167 13371 18 0,'0'0'61'16,"0"0"-7"-16,0 0-7 0,0 0-1 0,0 0-1 15,0 0-1-15,0 0 3 0,34 1 5 16,-11-1-6-16,11-1 2 0,8-4-2 0,16 0 1 16,29-6 1-16,8 0-5 0,8-5 0 15,22-5 1-15,2 2-8 0,2-3 1 16,7 1 4-16,1 0 6 0,3-1-10 15,-1 0-1-15,2 2 0 0,-4 4-5 0,-5 0 3 16,-25 5-7-16,-4-1 1 0,-2 3-10 16,-8 1 1-16,-4 4-2 0,0-2 1 15,-22 5-6-15,-9 1 2 0,-8 0 1 16,-1 1-2-16,-5 2 0 0,1 0-1 0,-5 1-6 16,-8 0-5-16,1 0 8 0,-3-2 0 15,-2 3-7-15,-3 0 2 0,-3-2-1 16,-4-1-14-16,-1 2-11 0,0-2-7 0,-2 2-12 15,-3-3-9-15,-1 1-26 0,0-2-25 16,-5 0-248-16,-6 0 119 0,12-2 78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29:57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22962 7249 3 0,'0'0'47'0,"-4"4"-4"15,4-4-6-15,0 0-3 0,-4 3-8 0,4-3-4 16,0 0-4-16,-4 5-8 0,4-5-10 16,0 0-4-16,-2 5-12 0,2-5-59 15,0 0 25-15,-6 1 17 0</inkml:trace>
  <inkml:trace contextRef="#ctx0" brushRef="#br0" timeOffset="1847.79">16137 8534 10 0,'-8'2'60'16,"8"-2"-6"-16,0 0-5 0,0 0-6 16,-6 2-2-16,6-2-5 0,0 0-5 15,0 0 1-15,-8 4-7 0,8-4-4 0,0 0-1 16,-6 4 1-16,6-4-3 0,-4 3-5 16,4-3 4-16,0 0 3 0,-6 4-8 15,6-4-1-15,0 0 1 0,-4 4-5 16,4-4 1-16,0 0-2 0,-5 4 0 0,5-4 1 15,0 0-1-15,0 0 0 0,-2 4-3 16,2-4 3-16,0 0 0 0,0 0-5 16,0 0 4-16,0 0 0 0,0 0 3 0,0 0-1 15,-4 3 1-15,4-3 0 0,0 0-1 16,0 0 3-16,0 0 0 0,0 0 1 16,0 0-1-16,0 0 3 0,0 0 2 0,0 0-5 15,0 0 5-15,0 0-2 0,0 0-2 16,0 0-1-16,0 0 5 0,0 0 1 15,0 0 2-15,0 0 6 0,23 2 7 0,-12-2-1 16,6-2 0-16,6 2 13 0,7-3-5 16,8-1 0-16,8-2 0 0,9-3 4 15,24-3 1-15,5-1 1 0,3-2 6 0,6 0-6 16,7-1 8-16,0 1 3 0,1-1-1 16,2 0 1-16,0 2-1 0,2 1 2 15,1 1 2-15,0 1 2 0,-5 0 1 0,1 1-8 16,-4-1 4-16,-5 1 3 0,-2 2-6 15,-6-1-4-15,-14 3-2 0,-11 0-5 16,-1 3 3-16,-5-2-4 0,-5 0 0 16,-4 5-8-16,-1-1-1 0,-8-1-2 0,-4-1-4 15,0 3-3-15,-3-1-1 16,-5 1-3-16,-1 0-1 0,-4 0-2 0,0 0-5 0,-2 0 1 16,-2 0-2-16,-3 0 1 0,1 0-1 15,-2 0-3-15,-1 0-2 0,-10 0-6 16,15 0-2-16,-9 0-8 0,-6 0-8 15,0 0-10-15,9 1-11 0,-9-1-12 0,0 0-12 16,0 0-17-16,0 0-13 0,0 0-11 16,0 0-6-16,0 0-3 0,0 0-10 0,-27 3-5 15,27-3-4-15,-13-3-12 0,13 3-329 16,-15 0 160-16,6-1 107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40:44.3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3361 1612 31 0,'0'-10'180'0,"0"4"-5"16,0 1-8-16,0-1-9 0,0 0-20 15,0 0-9-15,0 6-12 0,0 0-10 0,2-6-8 16,-2 6-2-16,0 0 2 0,8 16-4 16,-1-3 4-16,3 6 0 0,-2 6-2 0,6 9 2 15,0 8-1-15,3 6-5 0,4 18-2 16,0 6 2-16,3 3-2 0,-3 1-2 16,0 10 2-16,0 2-2 0,5 18-10 15,-10-14-3-15,6 18-3 0,-3 3-12 0,-6-16-1 16,-1 19-4-16,-1-17-1 0,-1 23-3 15,-2-2-1-15,2 4 11 0,-2 5-6 16,0 4 5-16,0-1-4 0,6 1-5 16,-4 2 3-16,5-5-7 0,-1 0 8 0,6 4-12 15,-2 1 5-15,4 5-13 0,-1 4 7 16,3 3-5-16,0 1 0 0,0 0-13 0,-3 3 6 16,1 1-5-16,-4 3-4 0,2 3 6 15,-2 2-5-15,0 1-2 0,-4 7 2 0,-1 0-2 16,-1-1 0-16,4 8 2 0,-6-3 2 15,-4 7 1-15,3 2 0 0,-5 0-1 16,3 0 3-16,-3 2-3 0,-2-1 4 0,2 1 0 16,-2 7-3-16,5 38-1 0,-3-46 1 15,2-1-4-15,-2-1 1 0,7 1 4 16,-2-2-3-16,5-2-1 0,-2-4-4 16,6-2 0-16,-1-2-3 0,0-7-1 0,4-3-2 15,-3 0 0-15,6-7 2 0,-3-3-4 16,-1-9-4-16,-2-1 2 0,6-8 0 0,-8-2-1 15,6-14-2-15,-3-4-1 0,-7-28-14 16,2 0-11-16,-4-9-20 0,-2-16-12 0,-4-9-18 16,0-9-16-16,4-4-18 0,-4-5-22 15,-2-9-31-15,-2-3-41 0,-2-6-42 16,2-7-26-16,0-6-34 0,0 0-771 0,-2-20 364 16,2-4 240-16</inkml:trace>
  <inkml:trace contextRef="#ctx0" brushRef="#br0" timeOffset="1496.71">3503 1594 32 0,'2'4'189'0,"0"0"5"0,-2-4-6 0,2 6-6 15,-2-6-2-15,2 5-6 0,-2-5-6 16,2 4-10-16,-2-4-8 0,2 4-11 16,-2-4-12-16,0 0-12 0,2 6-8 0,-2-6-7 15,8 6-6-15,2-3-5 0,0 1-1 16,5 2-6-16,4-3-7 0,6 5-5 16,13-2-4-16,5 1-8 0,11 3-1 0,27 1-6 15,8-1-5-15,14 2-6 0,29 2 0 16,14-2 1-16,19 1 2 0,14 1-2 15,13-3-3-15,55 6-1 0,19 1-10 16,10-3 0-16,5-2-3 0,6 0-4 16,17 4 0-16,10-2-3 0,3 1-6 0,5-4-1 15,3 1 3-15,4-1-1 0,-6-1-6 0,-1 0-1 16,-2 2 1-16,-7 6 0 0,5-4 1 16,-11 5 1-16,-11-1 2 0,-11 4 3 15,2-1 4-15,-8 3-7 0,-6 3-1 0,-13-5-2 16,-4 4 2-16,-6 2-1 0,-9-4-5 15,-4-3 5-15,-51-1-5 0,-1 1-2 16,-7 0 1-16,-9 0 3 0,-8-3-1 16,-8 1-2-16,-12-1 6 0,-10 0-8 0,-29-5 0 15,-13 1 1-15,-9-4-2 0,-21-2 3 16,-12-1 2-16,-11-3-7 0,-6 0 7 0,-5-2 0 16,-2 1-1-16,-4-2 0 0,1 2 2 15,-2 1 1-15,-2-4-6 0,-4 3 1 16,1-2-2-16,-3 1-2 0,-1 1 1 15,-1 1 2-15,1 1-4 0,-5 2 3 0,0 3 3 16,0-3 4-16,-2 8-6 0,0 3-1 16,-2 0-1-16,-2 4 1 0,2 5 4 15,-2 4-5-15,-2 6 2 0,0 5 1 0,0 6 5 16,2 5-4-16,-2 0 1 0,-1 6 0 16,3 1 0-16,2 23 9 0,-2-1-4 15,0 3 8-15,4 4 4 0,-2 1 5 0,2 3-1 16,2 0 3-16,-1 6 3 0,-1 3 11 15,-2 1 5-15,2-1 0 0,4 21-3 0,-2 1 4 16,4 5-10-16,2 6 1 0,0 4-4 16,0 7 2-16,3 2-5 0,2-2 2 15,4 3 1-15,2-1-1 0,0 7-1 0,5-10 10 16,-1 5 0-16,7 3-1 0,-2 4 1 16,-5-2-1-16,5 3-1 0,-1-1 2 15,0 5-1-15,1 1-1 0,-7 3-2 16,13 34-2-16,-10-33-4 0,-1-1 0 0,1 1-2 15,-5 4-4-15,4 36 4 0,-4-38-5 16,1 42-4-16,-6-38-2 0,-2-1 2 0,4-7-5 16,-5 3 1-16,0-1-1 0,0-5 2 15,-5 1-4-15,2-6 1 0,-4-3-4 16,4-2 1-16,-4-3 1 0,-2 0-2 0,2 3 1 16,-2-3-2-16,3-1 2 0,-1-1-3 15,-2 1-3-15,1-4 3 0,-1-4-1 16,2-2-3-16,-1-3 1 0,-1-4 0 0,2-6-6 15,0-23 0-15,-4-3-8 0,4-4-10 16,-6-4-10-16,3-5-15 0,-6-5-16 0,-1-15-20 16,0-10-19-16,-4-6-27 0,0-5-25 15,-5-10-44-15,0-3-47 0,-4-5-38 16,-1-7-48-16,-10-6-894 0,-4-5 415 0,-9-6 274 16</inkml:trace>
  <inkml:trace contextRef="#ctx0" brushRef="#br0" timeOffset="2764.49">4434 12310 123 0,'-8'2'154'0,"2"1"4"15,-2 1 4-15,4-1 4 0,2 2-3 0,2 1 4 16,2 1 0-16,2-1-1 0,8 4-3 0,0-1-6 16,5 1 0-16,6 2-7 0,2-3-5 15,7 3-10-15,6-4-11 0,5 2 2 16,12 0 0-16,23 1 0 0,11-1-9 15,2-1-2-15,6-2-4 0,10 1-9 0,24 5 11 16,15-5 7-16,19 2-7 0,13-1-5 16,12 1-10-16,11-5-12 0,57 9-4 15,16-3-6-15,7 3-13 0,7-8-7 0,4 4-6 16,0 2-5-16,7 0-6 0,-4-5-4 16,6 1-3-16,-4-1-7 0,-4-3 0 15,4 0-7-15,0-4 0 0,-10 0-7 0,-9 0 3 16,-13 0-3-16,-1-2-1 0,-11 0 1 15,-51 0-5-15,-6-1 2 0,-9-3-4 16,-7 2 4-16,-15-1-3 0,-8-2 2 0,-7-4 0 16,-8-1-3-16,-8-2-1 0,-27 2-1 15,-4-1 0-15,-2 1 3 0,-6-1-2 16,-4 1-2-16,-5 3 2 0,-3-3-3 0,-16 5 2 16,-9 1-2-16,1 1 3 0,-12-1-2 15,-3 2 1-15,-4 0-1 0,-6 0-2 0,-5 3 2 16,1-1-1-16,-7 0-1 0,-1 0-1 15,-1 2-1-15,-2-2 5 0,-2 2-4 16,-2-2-1-16,-2 2 0 0,-1-2 2 0,-2 2-5 16,2-2-7-16,-2 2-16 0,-2-2-11 15,1 2-10-15,-9 0-5 0,15 0-8 16,-15 0-1-16,12-2-4 0,-12 2-2 0,11 0 2 16,-5 2-1-16,0 0-4 0,-6-2-3 15,12 4 2-15,-6-2 0 0,0 4 5 0,0-3 4 16,2 1 3-16,1 2 4 0,2-1 6 15,-3 1 4-15,5 0 5 0,-1 2 4 16,2-3 4-16,0 3 4 0,1-2 5 0,0 0 3 16,2 1 4-16,2-1 2 0,-2-1 3 15,1 0 5-15,2 1 8 0,-1 0 0 16,0 0 4-16,0 0 3 0,0 0 3 0,0-2 1 16,0 2 1-16,-2-3 2 0,4 2 0 15,3 0 3-15,-2-3 1 0,6 4 6 16,2 1 0-16,3-1-4 0,6 1 6 0,-1-1-3 15,0-2-1-15,5 3 0 0,-5-1-3 16,4 4 1-16,-2-5-4 0,1 3-1 0,-4 0-3 16,-1-3 1-16,0 3-7 0,-6-4 1 15,-5 1-9-15,-1 0-23 0,-6-4-24 16,0 1-39-16,-6-4-47 0,1 2-43 0,-7-1-32 16,-2-5-34-16,-4-2-610 0,-2-3 291 15,-4-1 192-15</inkml:trace>
  <inkml:trace contextRef="#ctx0" brushRef="#br0" timeOffset="3962.14">4590 2263 47 0,'0'-8'233'0,"-2"2"-13"16,2 1-14-16,-2 1-22 0,2 4-16 15,0 0-17-15,0 0-3 0,0 0-1 16,0 0-2-16,-8 24-7 0,6-6-10 0,-3 4-11 16,3 7-8-16,0 1-9 0,-2 1-10 15,2 2-9-15,0 3-8 0,-2 2-6 0,2 0-8 16,0-1-5-16,-3-3-7 0,-2-4-4 15,5-3-11-15,-2 0-31 0,-2-5-40 16,4 0-44-16,0-3-46 0,0-3-36 0,2-2-45 16,-2-5-526-16,4-1 251 0,4-5 165 15</inkml:trace>
  <inkml:trace contextRef="#ctx0" brushRef="#br0" timeOffset="4485.46">6163 2470 149 0,'-36'-13'237'0,"9"0"-2"16,3 3-12-16,8 1-7 15,0 1-13-15,4 3-14 0,4-1-16 0,-1 0-13 16,3 0-14-16,1 0-16 0,5 3-13 0,0 3-13 16,9-8-10-16,4 4-10 0,1 4-9 15,6 3-7-15,3-3-9 0,4 5-5 16,1 1-6-16,3 3-5 0,1 5-5 15,-2-1-2-15,-5 2-5 0,-1 4-2 0,-8-2-3 16,-1 4 0-16,-6 3-3 0,-5 1-2 16,-6-5-3-16,-4 5-3 0,-9-1 3 15,-4 1-3-15,-5-2 0 0,-1-1-1 16,0-3 3-16,0-2 5 0,-3-1 4 0,8-2 3 16,4-3 0-16,3-1-9 0,1-3 1 15,5 1-3-15,5-2-5 0,4-1 1 0,9-1 1 16,6 0-3-16,8-1 2 0,8 2-6 15,6-2 0-15,3-1-4 0,0 2-4 16,1-2-6-16,-3 0-15 0,-4-2-22 0,-4 2-37 16,-5-1-32-16,-1-1-31 0,-3 3-25 15,1-2-28-15,-4-1-23 0,2 0-602 16,-3-1 279-16,0-2 184 0</inkml:trace>
  <inkml:trace contextRef="#ctx0" brushRef="#br0" timeOffset="4956.08">7833 2394 107 0,'7'-9'236'0,"-3"0"-11"15,0 0-22-15,2 2-20 0,1-1-19 16,-3 2-20-16,3 1-13 0,1 2-14 15,0 0-12-15,0 1-10 0,-8 2-10 0,20 2-9 16,-12 4-7-16,1-1-8 0,-3 1-5 16,-2 5-6-16,-2-3-5 0,-2 4-1 15,0 1-9-15,-2-2-1 0,-2 5-5 0,-2-3-2 16,-3 3-2-16,1-3-4 0,0 2 0 16,1-1-2-16,-2-1-3 0,3 0-3 15,2 0 0-15,2 0 0 0,0 1-3 0,6-1-1 16,0 3-3-16,6 1 4 0,4 0-1 15,2 0-3-15,1-2 4 0,3 3-3 16,-2 3 0-16,2-5-3 0,-2 0-1 0,0 2 4 16,-4-2-3-16,1 0 0 0,-5 2 2 15,0-2 5-15,-4-1 3 0,-4 2 13 16,-2-4 11-16,-6 1 11 0,-1-1 9 16,-4 0 4-16,-3-4 2 0,-5 1-1 0,-3-3 2 15,-4-1 0-15,2-1-4 0,0-5-7 16,1 0-6-16,1-3-6 0,4-3-9 0,1-1-27 15,2-1-34-15,4-4-42 0,5-1-51 16,6 3-70-16,6-8-71 0,7 1-640 16,4-2 307-16,6 0 202 0</inkml:trace>
  <inkml:trace contextRef="#ctx0" brushRef="#br0" timeOffset="5445.87">9385 2585 63 0,'4'-9'194'0,"0"3"-2"15,-2 0-6-15,0 0-6 0,0 2-3 16,0 1-11-16,-2 3-11 0,7-7-14 0,-7 7-15 15,0-5-11-15,0 5-4 0,0 0 4 16,-7 19-6-16,1-4-2 0,-4 4-9 16,-1 4-8-16,-4 4-6 0,2 0-7 0,1-2-7 15,2-3-5-15,0 3-2 0,4-2-6 16,4-2-5-16,2 0-3 0,2-2-6 16,8 2-2-16,2-2-5 0,4-1-2 15,6-2-4-15,3-1-6 0,5-2-21 0,-5-2-35 16,3-4-36-16,2-1-36 0,-3 0-38 15,5-5-27-15,-2 1-22 0,-8-2-22 16,2 0-513-16,-5-3 247 0,-2-3 163 0</inkml:trace>
  <inkml:trace contextRef="#ctx0" brushRef="#br0" timeOffset="5654.7">9651 2726 31 0,'-2'-6'139'16,"-2"2"-3"-16,2 1-14 0,2 3-9 0,0 0 14 15,0 0-3-15,-4 14 2 0,4 0-5 16,2 2-1-16,0 4-5 0,-2 7-11 16,2 1-6-16,0 5-9 0,0 3-8 0,2 2-7 15,-1 2-7-15,1-2-6 0,-2 0-11 16,2 1-5-16,-2-7-17 0,3-1-36 16,-1-3-34-16,0-1-28 0,0-1-28 0,3-3-26 15,-3-6-37-15,2 0-339 0,0-5 170 16,4-3 113-16</inkml:trace>
  <inkml:trace contextRef="#ctx0" brushRef="#br0" timeOffset="5982.09">10651 2724 36 0,'-6'8'182'0,"-4"4"-17"0,4 1-9 16,2 1-12-16,2 6-11 0,4-1-11 0,4 3-5 15,2 3-11-15,10 4-12 0,-1-1-8 16,4 2-5-16,0-3-12 0,1 0-7 0,-2-2-4 16,0 0-6-16,-3-2-2 0,-1-5 0 15,-5 1-1-15,2-4 1 0,-5 0 1 16,-2-2 3-16,-2-4-5 0,-4 1-5 15,-4-1-3-15,0-3-1 0,-6 0-7 0,-1-2-5 16,-4-1-18-16,1-3-21 0,-3 0-26 16,1 0-36-16,2-2-33 0,2-2-28 0,-4-1-34 15,4-5-405-15,1 2 195 0,3-7 129 16</inkml:trace>
  <inkml:trace contextRef="#ctx0" brushRef="#br0" timeOffset="6150.52">10750 2763 98 0,'6'-9'170'16,"5"1"-9"-16,2 3-10 0,2-3-15 0,1 2-12 15,4 0-10-15,2 1-10 0,4-1-12 16,2 0-7-16,-1 4-17 0,5-1-30 0,0-1-28 16,-1 3-35-16,1-4-51 0,-2 4-48 15,-1-1-259-15,1-1 130 0,-6 2 86 16</inkml:trace>
  <inkml:trace contextRef="#ctx0" brushRef="#br0" timeOffset="6526.94">11938 2560 191 0,'0'0'182'0,"4"7"-2"0,-6-1-7 16,-2 6-3-16,-5 5-10 0,0 4-6 15,1 4-10-15,-3 5-9 0,1 2-13 16,2 4-1-16,-2 5-12 0,6-1-8 16,0 0-9-16,4 0-6 0,2 1-11 0,2-2-7 15,3-1-6-15,4-4-4 0,1 1-7 16,3-6-6-16,2 0-4 0,4-4-5 16,1-2-3-16,1-2-2 0,-2-8-4 0,2-1-3 15,-1-3-2-15,-2-3-1 0,0-4-4 16,-3-2 1-16,-5-2 1 0,1-4-3 15,-2 1-5-15,-5-3 1 0,-4-2-3 0,-4-1-1 16,-6 0 1-16,-3 1-3 0,-6-3 0 16,-4-1-2-16,-3 5 0 0,-1-1 1 15,0 2-2-15,-3 1-5 0,1 3-9 16,1 1-13-16,1 0-22 0,1 6-21 0,2-2-27 16,2 4-27-16,1 1-36 0,2-2-35 15,4 0-538-15,3 2 248 0,2-1 164 0</inkml:trace>
  <inkml:trace contextRef="#ctx0" brushRef="#br0" timeOffset="6943.45">13097 2686 52 0,'-2'-6'255'0,"0"2"-15"0,2 4-19 16,0-7-23-16,0 7-19 0,8-6-21 15,1 4-14-15,2 0-14 0,4 2-12 0,3 2-13 16,4 0-7-16,6 4-11 0,-1-2-8 16,3 1-9-16,-4 3-8 0,2 0-7 0,-2 0-4 15,-1 4-5-15,3 3-5 0,-5 2-3 16,0 3-3-16,-2 3-2 0,-3 0-4 16,-4 3-2-16,-4-1-1 0,-3 1-2 15,-2 4-4-15,-1-3 0 0,-4 0-4 16,-2 4 1-16,0-4-8 0,0-1-23 0,-1 0-33 15,-1-1-36-15,1 0-40 0,1-4-58 0,-2-2-579 16,4-1 258-16,-4-3 171 0</inkml:trace>
  <inkml:trace contextRef="#ctx0" brushRef="#br0" timeOffset="7087.79">13364 3217 1959 0,'-10'-5'87'15,"-1"-1"-9"-15,5 2 9 0,1-2 3 16,5 1 5-16,3-1-5 0,5 0-20 15,7-2-14-15,6 1-13 0,6 0-6 0,9-5-41 16,3 0-53-16,11 2-70 0,-3-5-102 16,1 1-545-16,1-4 263 0,-5-3 174 0</inkml:trace>
  <inkml:trace contextRef="#ctx0" brushRef="#br0" timeOffset="10267.93">3830 3406 52 0,'-8'0'126'0,"8"0"-11"15,0 0 0-15,0 0-9 0,-12-2-4 16,12 2-12-16,0 0-3 0,0 0 4 0,0 0-3 16,0 0-1-16,-11-2-2 0,11 2-6 15,0 0-5-15,0 0-5 0,0 0-4 16,0 0-3-16,0 0-3 0,0 0-1 15,0 0-7-15,0 0 2 0,0 0-6 0,-3-4-5 16,3 4-4-16,0 0 2 0,24-6-2 16,-7 3-5-16,4 1-3 0,11-1 3 15,13 1 0-15,18-3 2 0,34 5 2 16,9-1-1-16,12-2-3 0,33 3-3 0,7 4 1 16,4 3-2-16,1 0-4 0,3 4 5 15,12 0-3-15,9 7-5 0,3-3 0 0,41 10-1 16,-47-7-4-16,47 7 0 0,4 0 1 15,6 2-4-15,1-2-1 0,-8 1-3 16,-5 3 3-16,2 2-2 0,-7-3-18 16,-44-1 3-16,2-2-2 0,-4 2 1 0,-2-1 1 15,-11 2 1-15,-5-5 1 0,1 2-2 16,-1-2 2-16,-6-4 2 0,-3-1-1 16,5 0 1-16,5 0 3 0,-1-4-2 0,3 2 3 15,-7-3 1-15,3 2-1 0,-9 1 2 16,-1-1 1-16,-5 0 1 0,-3-2 1 15,2 4 3-15,-5-1-1 0,-5 0 1 0,-6 2-1 16,-24-2-1-16,-1-2-2 0,-7 4-3 16,-4 0 3-16,-2 3-4 0,-7-1 0 15,-1 0 1-15,-3 1 1 0,-1 0-2 0,-6 1-1 16,6 0 1-16,-3-3 0 0,0 0-3 16,-4-1 2-16,-11-5 1 0,-7-2-2 15,2 1 0-15,-3-1 0 0,2-1 1 0,-3-3 1 16,-1 3-2-16,-7-2-2 0,0-5 1 15,-3 3 0-15,-7-3 2 0,-1 0-2 16,1 0 1-16,-4 0 0 0,-3-3 0 0,0 1-2 16,-2-1 2-16,3 0-2 0,-2 0 0 15,-2-1 3-15,2 1-1 0,-3-3 0 16,3 2-2-16,-2-1 2 0,2-1-1 16,-1 0-1-16,-1 1 0 0,2 0-1 0,0-2 1 15,-3 3 0-15,-1-3 0 0,0 0-2 16,-2 2 4-16,-2 0 1 0,-1-2-2 0,-2 2-2 15,0 2 4-15,-3-1-3 0,0-1 0 16,2-1 1-16,-6 2 1 0,2-1-1 16,-8 2 0-16,10-2 0 0,-3 0 0 0,-7 2 0 15,11-2 0-15,-7 0 2 0,-4 2-9 16,0 0-18-16,8-4-37 0,-8 4-57 16,2-5-44-16,-4-1-49 0,-6 0-517 0,-5-3 247 15,-8-7 164-15</inkml:trace>
  <inkml:trace contextRef="#ctx0" brushRef="#br0" timeOffset="13938.71">7065 798 56 0,'2'-4'248'0,"-2"4"-18"16,7-4-19-16,-7 4-21 0,4-5-22 0,-4 5-17 15,0 0-15-15,0 0-13 0,10 7-6 16,-6 1-8-16,-2 5-9 0,5 2-1 16,-3 5-9-16,3 1-8 0,-1 2-5 0,-2-1-3 15,0 3-5-15,1 0-7 0,-3-2-5 16,2-2-1-16,-2-1-5 0,0-3-1 16,0-1 14-16,-2-1 16 0,2-3 20 0,-2-4 24 15,0 3 15-15,0-7-17 0,0-4-13 16,0 0-19-16,0 0-3 0,-8-31-9 0,6 6-6 15,0-6-11-15,4-10-4 0,2-12-12 16,2-6-3-16,0 3-12 0,10-18 1 16,2 7-14-16,6 2 11 0,1 2-4 0,7 9-1 15,2 0-5-15,4 6-6 0,-2 10-2 16,13-1 5-16,-7 9-8 0,-2 5-2 0,4 6-2 16,1 6 4-16,-5 4-9 0,2 5-10 15,-6 2-26-15,1 4-18 0,1 2-21 16,-2 3-26-16,-5 5-38 0,-1 3-40 15,-2 4-44-15,-7 5-38 0,-11-2-760 0,-3 3 348 16,-5 1 229-16</inkml:trace>
  <inkml:trace contextRef="#ctx0" brushRef="#br0" timeOffset="14075.19">7516 798 1 0,'-36'13'141'0,"10"0"1"16,3-5 2-16,8 0-2 0,2-3-4 15,3-1-10-15,6-1-10 0,2 0-12 16,2-3-7-16,0 0-11 0,32-3-7 0,-9 2-12 15,9-2-14-15,-1-1-35 0,9 0-45 16,0 0-60-16,-6 0-379 0,9 4 158 0,-11-2 104 16</inkml:trace>
  <inkml:trace contextRef="#ctx0" brushRef="#br0" timeOffset="15810.32">7987 1077 126 0,'0'0'174'0,"8"5"-8"0,0-5-14 0,-8 0-14 16,27-6-3-16,-10-1-14 0,6-1-10 16,3-4-7-16,1-3-9 0,1 0-11 15,-3-4-9-15,0 0-1 0,1-4-11 0,-5 4-1 16,-4 0 5-16,-2 1-2 0,-5 2-5 16,-6 0-10-16,-2 7 1 0,-6 0-2 15,-6 5-4-15,-2 1-2 0,-8 7 1 16,-3-1-2-16,-3 8-7 0,1-3-1 0,-2 9-2 15,6-3-5-15,-3 4-5 0,8 1-4 16,0 0 2-16,8 0-4 0,4 0-14 16,4 0-18-16,6 0-14 0,6 0-22 0,12-1-22 15,2 0-22-15,5-2-13 0,7-5 4 16,11-1-3-16,3-6 5 0,6 1 9 0,-7-7 8 16,6 2 15-16,-2-6 26 0,-11 3 35 15,-2-2 19-15,-3 0 33 0,-9-1 25 16,-2 0 21-16,-10 0 3 0,-1 4-6 15,-8-4-4-15,-5 1-4 0,-6 2-3 0,2 3 0 16,-20-3 1-16,4 3-1 0,-4 0-7 16,0 5-8-16,-4 1-5 0,1 1-6 15,-1 0-6-15,4 5-4 0,0-2-4 0,6-1-5 16,1 3-2-16,0-3-2 0,4 3-4 16,5-5-2-16,0 3-1 0,2-5-5 15,6 1 3-15,2-4-1 0,6 0 1 0,-12-2-2 16,23-4-1-16,-7 2-1 0,2-2-2 15,-2-1-3-15,2 1 1 0,-4 0-2 16,-1 0-1-16,0 0-5 0,-3 1 0 16,1 1 0-16,-3 2 0 0,2 0 0 0,0 2 1 15,2 0 0-15,0 3 0 0,4 1 1 16,-2 2 1-16,3-1-4 0,0 1 3 16,4 0 1-16,3-3-1 0,-1 1 0 0,5-2 2 15,1-4 1-15,0-4-2 0,8-2 0 16,-1-4 1-16,-2-3 0 0,1-2 0 15,3-4-1-15,-1-4 1 0,-3-3-2 0,-2-5 0 16,-3-1-3-16,-4-6 3 0,-2-1 0 16,-5 2-1-16,-6 3 7 0,-2 7 1 15,-1 2 7-15,0 4 2 0,-3 1-6 0,-2 5-1 16,1 6-3-16,-3 3-2 0,-2 6 1 16,0 0 1-16,-7 14-1 0,5 1 0 15,0 2-4-15,-2 4 3 0,2 3 0 0,0 1-1 16,-1 3 1-16,1 0-2 0,0-2 2 15,2 1-4-15,-2-2 3 0,0-6 1 16,2 2-2-16,-2-4 3 0,-1-3 2 16,3-1 0-16,-2-4-1 0,2-1-3 0,0-2-1 15,0-6-1-15,5 2 0 0,-5-2-2 16,0 0 2-16,19-13-7 0,-8 7 5 16,1-2-2-16,0-1-2 0,4 2 2 0,-2 1-3 15,-1 0-1-15,2 3-1 0,-2 0-1 16,-1 2 0-16,1 2 0 0,-2 2 1 15,1 0 1-15,1 3 0 0,-2 0 2 0,-1 1-3 16,3 4-3-16,-3-4-4 0,1 0 1 16,0 4-2-16,-1-4-6 0,0 0 7 15,0-1 0-15,0-2 2 0,0 0 0 16,-1-2 1-16,4-2 4 0,-3-2 1 0,1 0 1 16,-1-2 2-16,4-2-1 0,-4-1-3 15,2-1 2-15,-3 1 1 0,2 0-1 0,-3-1 3 16,0 2 0-16,1 0-1 0,-3 1-5 15,0 0 1-15,1 2 1 0,-3 0-2 16,-4 3 0-16,0 0 3 0,11 6 1 0,-7 0-2 16,-2 1 3-16,2-1 1 0,2 5-3 15,1-4 4-15,2 5 0 0,-1-4-3 16,0 2-23-16,1-2-17 0,-1 1-22 16,3-3-25-16,-2 0-16 0,1-3-18 0,0-3-29 15,4 0-1-15,-4-1 7 0,2-5 4 16,1 0 13-16,0-2 19 0,-2-3 18 15,-3 1 27-15,0-1 20 0,0-3 26 0,0 4 22 16,0-2 12-16,-2 1 6 0,0 0 8 16,3 3-7-16,-3 0 4 0,3 2 3 15,-1 0-4-15,3 5 4 0,-1-3-1 0,1 4 2 16,0 1 1-16,1 3-7 0,1 2 0 16,0 2-2-16,-3-1-2 0,1 5 6 15,-1 0 0-15,-1-1 1 0,-3 3 2 16,-1-3 6-16,-3 0 15 0,-2 0 13 0,2-3 19 15,-4 1 13-15,2-3 0 0,-4 0-6 16,1-2-4-16,3-4-8 0,0 0-7 0,0 0-6 16,0 0-6-16,-11-18-9 0,16 11-8 15,1-2-5-15,1-4-20 0,3 1-24 16,2-3-22-16,2-1-24 0,0 1-20 0,1 1-18 16,2 3-21-16,-2 1-18 0,-3 1-21 15,2 3-1-15,-4 3 14 0,-2 0 13 16,3 3 14-16,-3 0 12 0,-8 0 11 0,13 6 6 15,-6-4 12-15,-1 2 10 0,-2-2 12 16,2 2 13-16,-6-4 13 0,8 2 16 16,-3-1 27-16,2 2-5 0,-7-3 13 15,10 0-1-15,-10 0 3 0,17-4-2 0,-8 0 10 16,-3 0-2-16,2-2 9 0,-1 0 1 16,-3 1 3-16,0-1 2 0,0 2 1 15,-4 4 3-15,-2-7-9 0,2 7-1 0,0 0-4 16,-17 0-3-16,17 0-5 0,-19 11 2 15,10-3-5-15,1 1-6 0,2 5 3 16,0-3-3-16,4 4-1 0,0-2-3 0,4 0-3 16,4 4 3-16,2-4-2 0,2-1-1 15,4-4-1-15,5 2 2 0,-1-6 0 16,4-2 2-16,4-2-2 0,1-4-4 16,3 0 1-16,-2-4-3 0,0 3 0 0,4-6 2 15,-7 2 7-15,-1 1 8 0,-7 0 3 16,0 2 3-16,-4-2-2 0,-1 3-2 0,1-1-3 15,-2 0-5-15,-3 2-5 0,0 3-6 16,0-4 3-16,2 5-3 0,0 2 0 16,-2 1-1-16,1-1 2 0,3 3-3 15,1 2-5-15,0-1 4 0,-3 1 1 0,2 4-6 16,-2-2 7-16,-2 1-2 0,0-1 3 16,-3 2 10-16,-1-1 8 0,-4 1 2 0,0-1-6 15,-6 1 3-15,-3-1-4 16,-1 1-3-16,0-3-31 0,-6-1-50 0,4-1-68 15,-1-2-106-15,0-4-540 0,5-1 264 16,8 1 173-16</inkml:trace>
  <inkml:trace contextRef="#ctx0" brushRef="#br0" timeOffset="15928.59">11162 1169 2343 0,'10'-2'1'0,"-6"2"3"0,-4 0 45 0,4-3 8 15,-4 3-21-15,0 0-8 0,0 0-11 16,-6-12-38-16,6 12-49 0,-7-1-74 0,7 1-638 15,-13-5 265-15,7 4 176 0</inkml:trace>
  <inkml:trace contextRef="#ctx0" brushRef="#br0" timeOffset="21270.58">2685 3729 53 0,'0'0'171'15,"0"-3"-14"-15,0 3-6 0,0 0-3 0,0 0-6 16,-2 16-6-16,0 1-3 0,2 1-9 15,0 3-10-15,-2 6-6 0,2 1-10 16,2 3-9-16,-2-1-4 0,2 2-9 0,0 0-9 16,0 2-5-16,0-2-9 0,-2 1-3 15,2-3-7-15,-2-2-4 0,0 1-10 16,-2-7-28-16,4 1-32 0,-4-5-28 0,2-1-32 16,0-4-36-16,-2-1-39 0,-2-7-397 15,0-1 191-15,-4-4 127 0</inkml:trace>
  <inkml:trace contextRef="#ctx0" brushRef="#br0" timeOffset="21481.57">2247 3735 81 0,'0'-9'175'0,"2"-1"-14"0,3 3-11 15,3-3-11-15,5 0-12 0,1 1-9 0,10 0-9 16,4-1-11-16,-1 2-14 0,3 1 0 15,6 1-13-15,-1 0-4 0,-3 3-9 0,-2 1-7 16,0 2-11-16,1 0-11 0,-3 3-24 16,2 3-31-16,-5 2-37 0,-3 3-33 15,-6 5-34-15,-6 0-323 0,-3 6 154 16,-7 1 101-16</inkml:trace>
  <inkml:trace contextRef="#ctx0" brushRef="#br0" timeOffset="21636.49">2293 4480 66 0,'4'18'175'0,"2"-5"7"16,4-4-2-16,5 0-4 0,6-4-8 16,4 0-17-16,7-2-13 0,2-3-17 0,9 3-10 15,-1-3-12-15,0 0-9 0,3-3-15 16,-3 2-38-16,-7-1-43 0,-1 1-52 16,-4-2-68-16,-7 2-411 0,1-4 182 0,-5 2 121 15</inkml:trace>
  <inkml:trace contextRef="#ctx0" brushRef="#br0" timeOffset="23855.39">13646 4991 37 0,'0'0'36'0,"0"0"-5"16,0 0-3-16,0 0 1 0,0 0-5 16,0 0-2-16,0 0-3 0,0 0 0 15,0 0-2-15,0 0-3 0,0 0 0 0,0 0-3 16,0 0 0-16,0 0 1 0,0 0-1 16,0 0-3-16,0 0-2 0,0 0 1 15,0 0-1-15,0 0-2 0,0 0 0 16,0 0 3-16,0 0-4 0,0 0 0 0,0 0 1 15,0 0-2-15,0 0 2 0,0 0 0 16,0 0-2-16,0 0-2 0,0 0 0 0,0 0-2 16,0 0-5-16,0 0-13 15,0 0-10-15,0 0-86 0,0 0 39 0,0 0 27 16</inkml:trace>
  <inkml:trace contextRef="#ctx0" brushRef="#br0" timeOffset="27398.03">15228 3659 44 0,'0'0'134'0,"14"4"-7"16,-12 0-5-16,-2 3-5 0,2 3-4 16,0 4-1-16,0 2-9 0,-2 2-5 15,0 2 1-15,2 4-12 0,-2-2-2 16,0 1-4-16,0 0-4 0,0-2-12 0,2 0-1 15,-4-2-5-15,2-3-9 0,0 2-4 16,2-4-1-16,-2-3 6 0,-2-4 0 0,2 0-4 16,0-7-5-16,0 0-5 0,0 0 0 15,-10-33 3-15,4 8-1 0,1-3 5 16,0-8 4-16,1-3 6 0,2-1 4 16,0-3 1-16,2 1-1 0,4 0 0 0,0 1-7 15,6-1-5-15,0 7-8 0,0 1-3 16,5 1-6-16,7 5-2 0,-2 3-3 0,6 4-2 15,2 1-3-15,1 8-1 0,-1 1-3 16,-1 7 1-16,-1-1-4 0,-3 7-3 16,0 2 1-16,-1 3-2 0,-6 5 1 0,-1 3 5 15,-7 1-7-15,-1 1 3 0,-7 2-2 16,-2 2-2-16,-7 1 1 0,-1-1 0 16,-3 0-1-16,-1 1 0 0,-2-3 0 0,2-3 5 15,1 2 1-15,2-7 2 0,-1 3 0 16,3-3-2-16,1-1-1 0,1-1-2 15,1-2-1-15,1 3-2 0,3 0 0 0,0-1 0 16,4 1 0-16,5 0-1 0,-1 4 1 16,5-1 0-16,-1-1-4 0,5 4 3 15,3-3-2-15,-4 1-4 0,3-2-18 0,2 1-23 16,-2-3-26-16,0-2-29 0,0-1-33 16,-1 1-22-16,4-2-25 0,-3-2-23 15,0-3-539-15,-2-1 251 0,-1 0 166 0</inkml:trace>
  <inkml:trace contextRef="#ctx0" brushRef="#br0" timeOffset="27714.05">15898 3573 8 0,'2'-10'130'0,"2"-2"-11"16,1 2-8-16,3-2-8 0,0 3-9 16,4-1-8-16,4 1-4 0,3 0-11 15,4-1-1-15,2 2-16 0,1 2-1 0,2 1-20 16,-3 1-25-16,1 0-17 0,-6 1-20 15,2-1-11-15,-3 2-11 0,-3-2-2 0,0 2 6 16,-6 0 6-16,0 1 10 0,-1-2 4 16,-2 0 11-16,-3 1 18 0,-4 2 11 15,0-6 10-15,0 6 10 0,0 0 1 0,0 0 2 16,0 0-6-16,0 0-1 0,0 0 3 16,0 0 8-16,-18 11-11 0,14-1 2 15,0 3 3-15,4 3 1 0,-2 3-6 0,2 2 0 16,0 5-3-16,2 1-1 0,0 2-1 15,-2-1 1-15,4-1-9 0,-2 0-2 16,2-2-18-16,4 0-24 0,-4-1-32 16,2-8-38-16,0 1-269 0,3-3 125 0,1-3 82 15</inkml:trace>
  <inkml:trace contextRef="#ctx0" brushRef="#br0" timeOffset="28128.05">16741 3521 11 0,'0'0'209'0,"2"13"-11"16,-4-5-13-16,-3 7-7 0,0 1-14 15,1 3-14-15,0 6-13 0,0 0-13 16,-2 1-14-16,2-1-7 0,-3-2-11 0,3 2-9 16,2-3-11-16,-2-6-5 0,1 1-4 15,-1-1 1-15,4-5 8 0,-2-3-3 16,0-5-7-16,2-3-8 0,0 0 0 0,-7-21 3 15,3 4-7-15,4-2-2 0,-2-6 2 16,2-6-4-16,2-2-12 0,2-7 4 16,-2 1 1-16,5-4-3 0,4-3-2 0,-3 6-3 15,3 4-6-15,1 4-1 0,4-1-6 16,-2 6 0-16,3 2-2 0,0 7-6 16,2 1 1-16,2 5-1 0,0 3-3 0,3 3 3 15,-3 4-4-15,0 2 1 0,-4 4-5 16,-1 2 4-16,-2 1 1 0,-4 2-1 15,-2 4 1-15,-3 1-5 0,-5-3 4 0,-7 6-2 16,-3-4 0-16,-6 1 0 0,0 2-2 16,-7-5-2-16,-1 1-12 0,-1-1-19 15,-2-1-22-15,3-3-25 0,1 1-29 0,6-2-28 16,2-1-49-16,1-1-50 16,0 0-502-16,6-2 251 0,2-1 165 0</inkml:trace>
  <inkml:trace contextRef="#ctx0" brushRef="#br0" timeOffset="28398.04">17316 3377 112 0,'6'-4'187'0,"1"1"-7"15,-3 2-8-15,0-4-2 0,-4 5-16 16,0 0-19-16,0 0-14 0,0 0-11 15,0 0-8-15,-30 13-13 0,13-1-2 16,-3 3-7-16,-2 6-8 0,1 0-5 0,6 0-3 16,2 1-5-16,3 3-4 0,4 0-3 15,2 2-6-15,4-5-2 0,2 0-4 16,6-1-5-16,2 0-3 0,5-5-24 0,3-2-33 16,2-4-43-16,4-3-44 0,3-5-42 15,3-2-497-15,2-6 221 0,-1-1 146 16</inkml:trace>
  <inkml:trace contextRef="#ctx0" brushRef="#br0" timeOffset="28827.88">17820 3400 125 0,'0'0'183'0,"0"0"-3"16,-5 16-2-16,1-7-7 0,2 6-10 0,-2 0-9 15,0 4-14-15,2 5-14 0,-5-1-11 16,3 2-12-16,2 0-9 0,-5 0-11 15,3-4-7-15,0-1-5 0,2-4-9 16,-2-1-1-16,2-3-5 0,-2-4-5 0,2-4-6 16,2-4-3-16,0 0-7 0,0 0-5 15,-5-25-1-15,5 10-3 0,5-6-3 0,3-1-2 16,2-10-6-16,3-4-5 0,8-3 0 16,0 2-2-16,3-1-3 0,1 2-4 15,2 4-3-15,1 0 1 0,-3 7 0 16,1 5-2-16,-3 1 3 0,-2 4-4 0,-2 1 0 15,-1 5-6-15,-4 1 2 0,-6 4-3 16,3 3-2-16,-4 2 5 0,-3 5-1 16,-4-6 3-16,-6 15 0 0,-3-1 0 15,-6 1 3-15,-6 6 0 0,-2 0 11 0,-3 0 7 16,3 1 5-16,-1 0 8 0,6 0-4 16,1 2 7-16,2-3 4 0,4 1 4 0,3-1 4 15,4 1-1-15,4-1-1 0,6 4-4 16,2-2-2-16,7 1-6 0,4-2-1 15,0-1-21-15,3 0-38 0,-6-3-45 16,1-6-58-16,0 1-54 0,-2-1-591 0,-3 0 266 16,-7-3 175-16</inkml:trace>
  <inkml:trace contextRef="#ctx0" brushRef="#br0" timeOffset="29176.29">14949 4184 109 0,'-6'-6'220'0,"10"-2"-5"0,11 0-11 0,7 3-8 15,16-4-14-15,17 2-4 0,38 0-10 16,17 2-21-16,40 2-4 0,20-2-9 15,3 8-7-15,7-3-11 0,2 4-7 16,2-3 0-16,-4 2-4 0,-9 2 1 0,-3 0 0 16,-12 1-8-16,-3 3-4 0,-14-2-14 15,-33-4-4-15,-6 1-8 0,-13 3-7 0,-20-7-5 16,-14 1-9-16,-11 2-1 0,-8-3-2 16,-4 2-6-16,-7-1-3 0,1-1-9 15,-6 0-29-15,-4 0-41 0,-6-1-47 16,-8 1-55-16,8 1-55 0,-8-1-65 0,0 0-650 15,-19 10 312-15,4-7 205 0</inkml:trace>
  <inkml:trace contextRef="#ctx0" brushRef="#br0" timeOffset="29677.43">15632 4623 196 0,'2'-6'249'16,"2"0"-10"-16,4 4-15 0,7-4-14 15,6 1-12-15,6-1-16 0,5 3-14 0,8 0-16 16,5 2-13-16,-1 1-16 0,3-1-12 16,-3 1-10-16,-1 0-13 0,-5-2-11 15,-4 2-26-15,-5 0-30 0,-3-3-32 16,-6 2-37-16,2-1-40 0,-5-1-37 0,0-3-22 16,-6 3-8-16,-3-4 2 0,-2-2 13 15,-4 0 16-15,-4-1 15 0,-2 1 19 0,-2-2 27 16,-5-2 21-16,0 1 20 0,1 1 29 15,-3 1 23-15,1 0 24 0,-2 3 15 16,4-1 0-16,2 1-2 0,0 4-3 16,1 0 2-16,-2 3 16 0,9 0 3 0,-12 10 5 15,8 3 3-15,-1 0-7 0,3 4-2 16,2 3-1-16,2 0-7 0,-2 7-5 0,5-2-8 16,-3 3-6-16,0-1-7 0,2 1-3 15,-2-1-16-15,2-2-34 0,-2-4-45 16,2 0-53-16,1-2-45 0,-3-4-51 15,3 1-531-15,-1-3 247 0,0-3 164 0</inkml:trace>
  <inkml:trace contextRef="#ctx0" brushRef="#br0" timeOffset="30157.87">16452 4671 39 0,'6'-4'212'0,"1"2"6"16,-7 2-6-16,15 2-5 0,-5 2-6 0,1 2-8 15,4 1-7-15,0 5-11 0,-1 1-7 16,6 2-11-16,-6 2-15 0,5 2-15 16,-1 5-16-16,-2-5-9 0,0 1-9 0,-4 1-9 15,0-4-8-15,-1-1-5 0,0-3-9 16,-3 0-6-16,-1-2-2 0,-1-3-5 16,0 0-6-16,-2-4-2 0,0-4-5 0,-4 0-7 15,0 0-1-15,10-12-6 0,-6 4-1 16,2-3-3-16,2 0-5 0,0-3 3 15,3 3-3-15,0-4-5 0,4 1 5 0,-1-1-7 16,6 3-1-16,-2 2 0 0,4-2-1 16,3 1 0-16,1 0 1 0,0 4-3 0,2 0 1 15,0-1 0-15,-1 1-1 0,1 1 2 16,-2 0-1-16,-1-2 1 0,-4 3-2 16,-2-1 1-16,0 0 0 0,-2-3 1 15,-2 1 5-15,-5-1-6 0,-1-3 0 0,-5 2-1 16,-1 3-1-16,-3-3 6 0,-5 3-2 15,-1 1 3-15,-5 0 5 0,-2 5 4 16,1 1 8-16,-1 1 11 0,-2 4 2 0,1 2 8 16,3 0 7-16,0 5 6 0,5 1-4 15,4 3 3-15,2-1-8 0,6 0 5 0,4 4-4 16,6-3-4-16,4 2-7 0,4-2-2 16,1-6-23-16,1 2-40 0,0-7-82 15,-4-2-100-15,0-5-120 0,-1-1-838 16,-3-6 396-16,-2 1 261 0</inkml:trace>
  <inkml:trace contextRef="#ctx0" brushRef="#br0" timeOffset="32405.81">2491 8262 129 0,'0'-6'166'0,"0"6"-13"15,0 0-11-15,0 0-14 0,0 0-8 16,0 0-9-16,0-6-11 0,0 6-12 15,0 0-5-15,0 0-11 0,0 0-6 16,0 0-8-16,0 0-4 0,0 0-5 0,0 0-6 16,0 0-7-16,0 0-3 0,0 0-3 15,0 0-2-15,0 0-2 0,0 0-4 0,0 0 0 16,0 0-8-16,0 0-6 0,0 0-13 16,0 0-20-16,0 0-31 0,0 0-44 15,0 0-48-15,0 0-344 0,0 0 167 16,0 0 110-16</inkml:trace>
  <inkml:trace contextRef="#ctx0" brushRef="#br0" timeOffset="35364.51">2279 9125 88 0,'0'-9'240'0,"0"0"-10"16,0 2-15-16,0 1-10 0,0 6-7 0,0 0-4 16,0 0-4-16,0 0-8 0,-8 31-10 15,4-7-7-15,-1 3-12 0,-1 7-11 16,2 5-9-16,-3 0-12 0,1 1-11 15,4 3-11-15,-5-4-7 0,5 2-14 0,-2 1-3 16,2-4-10-16,0-1-15 0,0-4-30 16,0-3-38-16,-2 1-47 0,4-5-46 0,0-2-53 15,0-4-43-15,2-2-50 0,2-3-558 16,2-4 277-16,0-5 183 0</inkml:trace>
  <inkml:trace contextRef="#ctx0" brushRef="#br0" timeOffset="36198.12">2561 9500 22 0,'4'-1'233'0,"-4"1"6"0,0 0 0 16,2 14-12-16,-4-3-14 0,0 5-8 15,2 1-12-15,-2 4-11 0,2 0-12 16,2 4-15-16,0 1-13 0,4-1-9 0,3 1-16 16,3 2-10-16,2-6-8 0,0-1-14 15,5-4-11-15,0-3-4 0,4-1-8 16,1-5-6-16,1-3-5 0,-2-2-2 0,0-3-2 15,-1-4 2-15,1-2 6 0,-2-4-3 16,-4-1 0-16,-4-1 4 0,-4-1-4 16,-3-2-1-16,-2 0-5 0,-8 0-4 0,0-1-4 15,-5 2-2-15,-4 1-6 0,-4 1 1 16,-2 4-3-16,-4 2 2 0,-1 0-5 0,4 3-8 16,1 0-2-16,-1 3-3 0,2 0-6 15,2 4-25-15,2-1-33 0,3 2-26 16,1-2-33-16,3 3-38 0,5-2-31 15,2-4-24-15,4 7-15 0,5-4 1 16,4-3 6-16,1-4 10 0,6-1 16 0,2 0 21 16,4-4 15-16,3-3 23 0,3-1 30 15,-4 2 30-15,-3-1 22 0,1-1 21 0,-6 4 31 16,2-1 15-16,-5 2 21 0,0 1 14 16,-4 3 15-16,-1 2 20 0,-2 2 14 15,2 6 2-15,-2 1 8 0,-2 5 1 16,1 1-4-16,0 2-5 0,-1 0-8 0,3 3-9 15,-1 0-8-15,5 2-7 0,0-1-7 16,3-2-9-16,4 0-5 0,1-2-5 0,1-1-5 16,1-5-5-16,-2-1-1 0,3-5-6 15,-3-1-1-15,-1-2-1 0,-4-3-4 16,-1-3 1-16,-2-3 3 0,-2-3 0 0,-5-1-2 16,-2-4-2-16,-6-2-4 0,-2-1-2 15,-4-2-3-15,-5 1 2 0,-1 0-4 16,-5 2-2-16,0 1-4 0,-3 1-1 0,8 4-4 15,0 1-4-15,1 2-23 0,0 2-14 16,7 0-13-16,2 2-22 0,4 1-17 0,4 1-14 16,7-2-12-16,4 0-10 0,1 2 2 15,8-1 2-15,0-1 13 0,3 2 11 16,1-2 7-16,-2 5 10 0,-1-4 12 16,-3 5 10-16,-4 0 17 0,4 2 23 0,-3 1 30 15,-4 3 23-15,2 5 16 0,-3 0 11 16,0 3 6-16,-2 2 7 0,-1 2 0 15,-2-1-8-15,2 2 1 0,-5-2-8 0,4 2-4 16,-2-6-3-16,2 5-4 0,2-3-4 16,-1-3-5-16,2-5-4 0,0 0-4 15,4-2 1-15,-2-4-5 0,2-5 3 16,-2-1 7-16,0-5 5 0,0-3 9 0,-4-5-2 16,-3-2 1-16,-4-1 2 0,-4-4-4 15,-2 2 3-15,-4-1 2 0,-6 0-4 0,-5 4-9 16,-2-2 1-16,-2 6-8 0,-3 2-16 15,2 3-32-15,-4 1-52 0,1 4-78 0,4 5-89 16,-2 1-872-16,1 1 375 0,0-1 248 16</inkml:trace>
  <inkml:trace contextRef="#ctx0" brushRef="#br0" timeOffset="38449.35">4379 10143 16 0,'2'-9'87'0,"-2"9"-25"0,2-5-24 16,-2 0-29-16,0 5-82 0,-6-11 25 0,4 4 17 16</inkml:trace>
  <inkml:trace contextRef="#ctx0" brushRef="#br0" timeOffset="48226.07">15379 9731 75 0,'-10'-2'130'16,"-1"-1"7"-16,2 3-4 0,-1-1-5 15,10 1-5-15,-12-1-7 0,4 1-7 16,8 0-9-16,-8-3-5 0,8 3-4 0,0 0-1 16,0 0 1-16,0 0-5 0,34 8 0 15,-12-5-6-15,5 3-6 0,9 0-8 0,6 1-3 16,7 3-9-16,2 1-4 0,1-1-7 15,4 1-4-15,-1 1-3 0,0-3-5 16,-3 3-1-16,-9-3-5 0,-3-1-4 16,-4-2-8-16,-6-1-10 0,-3 1-13 0,-3-3-6 15,-6 2-25-15,0-4-22 0,-8-1-18 16,1 0-11-16,-7-3-7 0,-4 3-3 0,2-9-3 16,-6 2-4-16,-2-2 4 0,-5-3 11 15,1-1 13-15,-4-2 16 0,2-4 18 16,-2 0 19-16,-2-1 14 0,4-2 27 15,-1 2 15-15,0 1 18 0,5 5 18 0,-1-1 3 16,3 3-9-16,2 0-3 0,4 5-5 16,4-1 5-16,4 6-1 0,7 2 3 0,5 4-6 15,9 4 0-15,5 5-3 0,6 4-3 16,0 3-1-16,-2 0-2 0,-1 5 4 16,-11-4 7-16,0 4 5 0,-5-1 5 15,-3-1 9-15,-6 0 13 0,-6 2 3 0,-6-4 2 16,-2 4-6-16,-6-5-3 0,-7 1-3 15,-6 3-4-15,-4-2-9 0,-7-3-8 0,0-2-2 16,1-1-7-16,1-4-12 0,2-1-40 16,5-3-42-16,-1-2-65 0,10 0-76 15,1-6-724-15,2-1 309 0,7-4 205 16</inkml:trace>
  <inkml:trace contextRef="#ctx0" brushRef="#br0" timeOffset="50201.43">16858 9620 173 0,'-4'-4'185'15,"-4"4"4"-15,8 0 3 0,-21 8-2 16,8 3-3-16,-2 7-4 0,-3 4-2 0,-2 9-4 16,0 6-9-16,0 2-13 0,3 5-9 15,2 1-8-15,4-1-10 0,5 4-9 0,4-8-9 16,6 0-4-16,5-2-11 0,8 0-6 16,10-4-6-16,5-5-4 0,6-8-5 15,7-6-5-15,-1-7-7 0,3-6 0 16,-1-8-3-16,7-5-8 0,11-16-1 0,-15 2-4 15,5-9 1-15,-15-3-9 0,-9 3-5 16,1-19-2-16,-10 3-3 0,-8 3-2 0,-9-4-7 16,-6 1-2-16,-11 0-6 0,-15-9 6 15,-8 4-8-15,-6 9-1 0,2 10 2 16,0 11-5-16,0 6 3 0,4 7-4 16,0 5-6-16,4 6-16 0,5 7-25 15,-1 2-28-15,2 6-32 0,3 5-36 0,7 0-25 16,0 0-19-16,8 2-7 0,2 0-7 15,4-4 2-15,2 0 6 0,4 0 16 0,2-1 13 16,4-3 24-16,0-1 8 0,2-5 13 16,1 0 12-16,-1-1 14 0,3 0 21 15,-2-4 17-15,-1 2 18 0,2-2 17 16,-4-1 15-16,2 2 5 0,-1-2 11 0,0 3 0 16,2-2 8-16,-1 4 6 0,0-1 14 15,2 3 2-15,-2 3 7 0,1 1 0 0,2 3-7 16,-3 3-2-16,3 0 2 0,0 3 1 15,2 1-2-15,0 3-2 0,2-3 2 0,0 3-6 16,0 0 2-16,2-3-6 0,1-1 1 16,0-1-2-16,4-4-6 0,1-1 1 15,-1-5-1-15,-1-3-2 0,1-1-2 16,2-4-3-16,-4 1 7 0,0-6-3 0,1-2 2 16,1 0 1-16,0-4 0 0,-4 0 5 15,0-1 3-15,-1-1 2 0,-3-2 3 16,2 3 7-16,-6 1 6 0,-1-1 4 0,0 3 2 15,-2 1-4-15,-1 0-7 0,-2 0-6 16,-1 3-4-16,0 3-5 0,-7 0-1 16,6 7-5-16,-2 1 4 0,-2 1-6 0,0 5-4 15,2-1-2-15,0 2-2 0,3 3 2 16,0-2-2-16,1 0-3 0,2 2-1 16,-1-5-1-16,1 0-2 0,4-2-1 0,-2-1 0 15,0-3 0-15,2-1-2 0,-2-4-1 16,1-1 0-16,1-2 1 0,-1-1-2 15,2-4 0-15,-3 0 0 0,2-1-3 0,-2-2 0 16,1 0 2-16,-3 0-2 0,1 0-1 16,-2-1 1-16,1 3-1 0,-4 1 0 15,0 0-2-15,2 0-1 0,-2 2 0 0,-2 1-1 16,-4 3 0-16,0 0 1 0,0 0 2 16,14 13 0-16,-12-6-1 0,0 4 2 0,1-3 3 15,1 4-5-15,-2 0 0 16,3 1 1-16,-1 0 0 0,2-2-2 0,3 1 3 15,-3 1-4-15,2-3-1 0,3 0-5 16,0-3-7-16,3-1-9 0,-1-2-12 0,4 0-6 16,2-3-7-16,0-1-4 0,4-1 1 15,-1-3 7-15,5-2 2 0,-1 0 8 0,1-2 4 16,0-1 1-16,1 0 6 0,-3-1 0 16,5-1 3-16,-4 1 4 0,-3-1-1 15,0 1 7-15,-4 1 11 0,-3-1 8 16,0 1 8-16,-6-1 1 0,1 1 6 0,-5-2 2 15,-4 4 2-15,0-3-3 0,-4 2 5 16,-4 1-8-16,-3 1-1 0,1 3-3 0,-4-1-1 16,-2 4-1-16,2 0-3 0,0 4-1 15,-4-1-2-15,4 5 2 0,-1 2-2 16,3 2-1-16,1-1-2 0,0 0 2 0,3 0 0 16,2 1 0-16,2 0-3 0,4-3 0 15,0 1 1-15,2-5-1 0,2 3-2 16,1-4 2-16,4-3 2 0,-3 2-2 0,3-3-1 15,-1-4-1-15,1 2 2 0,-2-4-2 16,-1 2 1-16,2-1 1 0,-4-1 0 16,1 0 0-16,0 2 2 0,-3 1 0 0,0-1-1 15,2 1 0-15,-4-2-3 0,-2 5 1 16,0 0 0-16,0 0-1 0,15 6 6 16,-13 0-7-16,2 0 2 0,1 1-3 15,-3 2 1-15,4 1-1 0,1 1-10 0,-1-1-20 16,0-1-29-16,2-1-26 0,4 0-36 15,-2-1-32-15,2-3-23 0,1 0-14 0,2-4-7 16,-2-2-4-16,3-2-426 0,0-1 213 16,-2-1 140-16</inkml:trace>
  <inkml:trace contextRef="#ctx0" brushRef="#br0" timeOffset="52087.41">18878 10165 993 0,'12'-15'-49'0,"-2"2"30"0,-4 2 15 16,0 3 20-16,-2-1 8 0,0 4 8 16,0 1 0-16,1-2-5 0,-1 2 0 15,2 2 2-15,1 1 7 0,-7 1-2 0,21 6 1 16,-13-3-1-16,6 5-6 0,-4 1 5 15,0 2-4-15,-1 2 2 0,-3 1 0 16,1 2 2-16,-3-3-5 0,-2 2 2 0,-2-2 9 16,0-1 18-16,-2-3 16 0,-2 1 9 15,-3 0 12-15,-2-6 5 0,1-1 9 16,0-3-1-16,8 0-8 0,-14-7-9 0,10-1-10 16,4-1-8-16,2-3-5 0,4-1-11 15,2-2-6-15,4-3-4 0,3 1-6 16,2-2-5-16,0 5-15 0,2-3-19 0,0 3-26 15,2 2-29-15,-2 0-30 0,2 5-22 16,-1 1-21-16,-2 4-19 0,2 1-15 16,1 1-6-16,-2 0 1 0,2 1 4 15,1 2 13-15,-4 2 16 0,1-4 14 0,0 4 23 16,-4-4 33-16,0 1 42 0,-2 1 36 16,-3-2 32-16,-10-1 14 0,15-1 13 0,-11-2 15 15,1 0 13-15,-5 3 5 0,0 0 1 16,0 0-2-16,-11-8-6 0,2 5-4 15,9 3-8-15,-14 3-8 0,3-1-7 16,2 2-6-16,-1 4-8 0,0-1-6 0,1 2-5 16,-2 2-5-16,5 1-3 0,-1 1-5 15,3-1 1-15,0 0-5 0,4-3-3 16,0 1-2-16,2-1-3 0,0-1-1 0,5-2-2 16,1-1 0-16,1-3-2 0,-1-2-1 15,5 0-3-15,-5-2-2 0,5-3-1 0,-2 3-1 16,1-4 0-16,-1 0-1 0,-2 2 1 15,-1-1 2-15,0 1 4 0,1-2 4 16,-3 4 3-16,0-2-2 0,-2 1-1 16,-4 3-1-16,10 0-1 0,-10 0 3 0,0 0-4 15,8 9 1-15,-8-3 0 0,2 1-2 16,0 1-3-16,0-1 1 0,2 1-4 0,-2 2 0 16,2-1 0-16,3-1-4 0,0 2-8 15,-3-3-15-15,2-1-14 0,0-2-15 16,3 0-11-16,-1-3 0 0,3-1-1 15,0 0 2-15,1-4 3 0,4 1 5 0,0-5 4 16,3-2 5-16,-4 3 5 0,0-3 4 16,1 3 3-16,-2-3 5 0,-2 5 4 0,-2-3 10 15,1 0 2-15,0 5 1 0,-5-1 1 16,2 2 10-16,-8 2 5 0,11 4 2 16,-7-1 2-16,0 3-1 0,0 2 2 15,-2 1-2-15,-2-1 0 0,3 3-2 0,-1-3 1 16,-2 2-3-16,0-3 1 0,2 1 0 15,1-2 4-15,-1-1 3 0,0 0 3 0,-2-5-2 16,8 3-1-16,-8-3-3 0,14-6-2 16,-2 2-2-16,-2-3 1 0,3 1-4 15,-1 0-1-15,-1 1 0 0,-2-1-2 16,-1 2-3-16,0-2 0 0,-2 4-2 0,3-1 0 16,-2 3 2-16,-7 0 0 0,14 0-1 15,-8 1 0-15,3 3 3 0,-3 0-2 0,5 4-1 16,0-1 0-16,1 1 2 0,6-1 0 15,-4-1 0-15,5 1-2 0,2-2 1 16,0-2 0-16,5 0 1 0,4-6-1 0,-3 0 1 16,3-5-1-16,0-7 1 0,-1-1 7 15,1-2 2-15,0-3 5 0,3-4 0 16,-1-2 0-16,0-5-1 0,-7 0-1 16,-2-3 7-16,-6 7 3 0,0 1 6 0,-6 2 4 15,-1 4 2-15,-2 4 0 0,1 2-4 16,-4 2-5-16,-1 2-2 0,-2 5-5 0,0 5 0 15,-2 1-5-15,0 0 4 0,-4 18-4 16,2-5-3-16,0 5 4 0,-3 8-3 16,1 0 5-16,-1 5-16 0,-1 5-12 15,2-3-14-15,-2 0-12 0,0-4-9 0,-1-2-6 16,0-2 1-16,3-7 8 0,-2 2 1 16,2-5-1-16,0-4-5 0,-3-3 0 0,3-4 5 15,0-4 3-15,4 0 6 0,0 0 1 16,-2-19 2-16,6 7 2 0,2 1 4 15,1-2 1-15,3 1 1 0,3-1 5 16,2 1-1-16,1-1 4 0,0 3 1 0,2-1 2 16,-3 3 1-16,3 2 0 0,-2 1 5 15,0 3 8-15,-2 1 3 0,-4 4 0 0,1 1 3 16,0 3-2-16,-3 4 2 0,1 2 0 16,-1-2-1-16,-2 2-2 0,0 0 2 15,2-1 0-15,-2 1 2 0,2-3 4 16,-2-1 3-16,2 1 1 0,3-3 2 0,2-3-2 15,0-4-1-15,5 0-2 0,0-5-3 16,0-1 0-16,4-4-4 0,-1 1 0 0,3-5-3 16,-6 1 4-16,2-1-3 0,-6-1-1 15,1 2 0-15,-4 0 0 0,-3-1 1 16,3 6 5-16,-3-4-4 0,-2 4-3 16,0 0-2-16,2 2-1 0,0 0 1 0,-2 3 0 15,4 3-2-15,6 1 3 0,-4 4-1 16,5 2 2-16,3 3-1 0,-2 1-1 15,1 3 1-15,-2 1 0 0,-2 0 1 0,-3 2-1 16,-3-1 0-16,-2-1 1 0,-3 0-1 16,-6-2 2-16,0 2-1 0,-5-3 0 0,-2 0 2 15,-1-2 7-15,-3-1 1 0,3-2 9 16,-1-1 7-16,5 0 0 0,-1 0 2 16,1-3-4-16,2 1-5 0,0 0-2 15,2-1 0-15,2-3-8 0,0 0-1 0,0 0 4 16,18 5-4-16,-11-5-3 0,2 1-1 15,-9-1 1-15,14 0-1 0,-14 0 0 0,15 0-1 16,-9 0-2-16,3-1 2 0,-9 1-1 16,15-3-2-16,-7 0-1 0,0 1 2 15,4-3 1-15,-4-1 1 0,2 0-4 16,1-5-1-16,-1 3 1 0,-1-1 0 0,2 0 0 16,1 0-2-16,-2-1 2 0,2 1 0 15,0-1-1-15,-2 2-1 0,3 1 2 0,0-1-2 16,0 1 0-16,-1 1 0 0,-1 2-2 15,0 0 2-15,-1 4-1 0,0 0 5 16,-1 4-3-16,2 0 1 0,-1 2 5 16,-1 3-3-16,-1-1 2 0,1 3 0 15,0 1-2-15,-1-1 6 0,0 2-4 0,-2-2-1 16,3 1-2-16,-2 0 1 0,1-3-4 16,-2 1 4-16,5-3-2 0,-3-1 0 0,7 0 0 15,2-4 0-15,3-2 3 0,-2-2-3 16,3-2-1-16,3-4-2 0,-2 1 0 15,2-5 1-15,-3 3 1 0,0-5-2 16,-2 3 5-16,-1-5-5 0,-2 3 2 0,-5 2-1 16,-2 0-2-16,-1-1 3 0,-6 3-3 0,0 1-2 15,-4 1 1 1,0 1-3-16,-2 4 0 0,4 2 3 0,-13 0-3 0,13 0 1 16,-13 9 2-16,7-1 2 0,2 2-4 0,-2 1 6 15,1 4 0-15,5-2 2 0,3 3-2 16,-1 0 0-16,2 1-1 0,4-3 2 15,4 4-9-15,4-3-31 0,0-2-41 16,-3-3-54-16,2-5-57 0,0-1-41 0,-1-4-48 16,2-6-641-16,-2-1 312 0,-3-5 206 15</inkml:trace>
  <inkml:trace contextRef="#ctx0" brushRef="#br0" timeOffset="52224.91">21587 9866 117 0,'-45'-22'199'16,"10"6"4"-16,7 4-9 0,5 3-11 0,4-1-20 15,5 5-19-15,2 0-15 0,4 2-10 16,4 3-12-16,4 0-22 0,0 0-40 16,22 17-52-16,-2-6-59 0,8 5-68 15,1 3-370-15,7 2 171 0,5 4 114 0</inkml:trace>
  <inkml:trace contextRef="#ctx0" brushRef="#br0" timeOffset="52520.21">22330 10288 159 0,'4'-1'224'0,"-4"-7"-12"0,0 8-11 16,-10-11-16-16,2 5-13 0,-5 0-12 0,-2 3-14 16,-2-1-14-16,-2 0-12 0,0 4-15 15,0 2-7-15,0 1-11 0,2 1-10 16,0 0-5-16,4 0-7 0,3 0-2 16,4 1 5-16,6-2-1 0,0-3-6 0,0 0-10 15,26-6 1-15,-6-4-2 0,7-5-4 16,1 0 5-16,2-2 1 0,-3-1 13 0,-3 5 19 15,-4 2 6-15,0-1 6 0,-4 5 3 16,-1 1-1-16,-2 5 20 0,0 4-1 16,-1 1-8-16,-1 5-8 0,2 4-11 15,-3 1-7-15,1 3-10 0,2 2-7 0,-5-2-21 16,3 0-36-16,-3-2-36 0,0-2-55 16,-1 2-57-16,0-7-59 0,1 3-69 0,-4-5-892 15,-2-5 395-15,-2-1 259 0</inkml:trace>
  <inkml:trace contextRef="#ctx0" brushRef="#br0" timeOffset="53829.75">2309 9597 129 0,'0'0'148'0,"0"0"0"0,0 0-14 16,0 0-8-16,0 0-7 0,10 11-3 0,-6-7 2 15,-4-4 5-15,5 4 13 0,-5-4 10 16,4 4 4-16,-4-4-13 0,0 0-11 15,-4-15-15-15,-3 2-9 0,-5-11-15 0,-6-7-4 16,-13-27-9-16,-7-7-4 0,-12-21-8 16,-6-5-8-16,-3-6-3 0,-4-8-7 15,-8-6-5-15,-3-10-4 0,-17-32 0 0,2 0 3 16,4-2-1-16,-1 2-3 0,16 27 6 16,4 1-3-16,1-3-4 0,6-1-6 15,1-5-3-15,6-3-7 0,7 1 2 16,7 0-1-16,11 2-3 0,9 7 6 0,12 1-4 15,10 23-3-15,14-15-1 0,9-1-2 16,15 5 1-16,9 2-1 0,15-4-3 16,15 0 0-16,30-27 1 0,14 8 1 0,17 9 5 15,2 11 2-15,-28 29-3 0,-1 13-1 16,-3 7-1-16,-4 5-4 0,-4 9 3 16,-1 6-2-16,-3 5-3 0,-16 8 5 0,3 2-3 15,-2 4 0-15,-5 2 0 0,1 5-5 16,-5 3 1-16,-15 3-1 0,-8 3-1 0,-2 3 1 15,-7 1-3-15,-6 1 2 0,1 2-4 16,-10-1 2-16,-4 2-10 0,-1 0-1 16,-5-1-2-16,0 2-7 0,-2-1-10 15,-2 2-5-15,-4-3-20 0,-1 2-13 0,-4 1-18 16,0-1-13-16,-4-2-4 0,-2 4-6 16,0 0-25-16,-6-11 1 0,6 11 1 15,-6-8 9-15,0 2 6 0,0 0 16 0,-3-1 7 16,0 1 10-16,-1-2 15 0,-3 2 4 15,-1 1 15-15,-4-1 6 0,0 1 6 16,-2 0 30-16,-1 2 4 0,0-1 12 16,-2 0 6-16,3 0 3 0,2 3 7 0,1-3 7 15,4 2-2-15,7 0-3 0,6-2 1 16,0 4-2-16,23-2 1 0,2 4 2 0,11 0 2 16,11 4 1-16,10 3-3 0,17 8-1 15,-4 6 2-15,-17 0-4 0,-15 2 2 16,-9 6 4-16,-11-1-3 0,-12 4 3 15,-16 12-5-15,-31 21-1 0,-37 14-4 0,-19 3-36 16,-45 23-66-16,-13-6-103 0,-6-8-439 16,-12-9 212-16,-8-12 140 0</inkml:trace>
  <inkml:trace contextRef="#ctx0" brushRef="#br0" timeOffset="57031.43">2406 10715 29 0,'2'-12'153'0,"0"3"-9"0,0 2 2 16,2-5-2-16,-1 3-5 0,1-1-4 16,0 1-3-16,-1-1-3 0,1 1 0 15,-2 1-3-15,2 0-2 0,-2 1-7 0,0-1-1 16,0 3-2-16,1-1-5 0,-3 0-8 15,2 2-9-15,0-1-7 0,0 1-7 16,-2 4-6-16,0-8-12 0,0 8 0 0,2-6-8 16,-2 6-2-16,2-4-6 0,-2 4-7 15,0 0 0-15,2-6-5 0,-2 6-2 16,0 0-2-16,0 0-4 0,0-6-6 0,0 6 2 16,0 0-1-16,0 0-3 0,0 0-1 15,0 0-1-15,0-6-1 0,0 6 0 16,0 0-4-16,0 0 2 0,0 0-2 15,0 0 1-15,0 0-3 0,0 0 1 0,-2-6-1 16,2 6 3-16,0 0-1 0,0 0 3 16,-6-6-3-16,6 6 5 0,-2-4 0 0,2 4 3 15,0 0 2-15,0 0 2 0,-5-6-2 16,5 6 0-16,0 0-2 0,-2-3-2 16,2 3-3-16,0 0 1 0,0 0-1 15,0 0 2-15,0 0 3 0,0 0-4 0,0 0 5 16,0 0 4-16,0 0 7 0,-2 19-1 15,0-6-1-15,0 2-2 0,0 4 4 16,-2 2-2-16,2 4-7 0,-3 2 8 16,3 0-7-16,-2 1-1 0,-1 0 2 0,1 1-10 15,0 0 2-15,0-3-6 0,2 1-19 16,0-6-26-16,0 0-34 0,2-1-38 0,0-2-31 16,4 0-27-16,0-5-32 0,4 1-34 15,1-7-27-15,0-2-576 0,1-1 285 16,3-6 187-16</inkml:trace>
  <inkml:trace contextRef="#ctx0" brushRef="#br0" timeOffset="57359.47">2776 10750 144 0,'2'-4'199'0,"-2"4"-2"0,2-3-6 16,-2 3-3-16,0 0-4 0,0 0-5 15,-8 16-7-15,4-6-9 0,0 3-6 0,2 2-16 16,0 0-11-16,0 3-8 0,2-1-10 15,2 0-9-15,0-2-12 0,2 2-8 0,0 1-11 16,2-6-3-16,6 5-7 0,-2-7-7 16,2 1-5-16,1-4-3 0,4-2-2 15,0-3-7-15,-2-2-1 0,2-3-5 16,-1-3-5-16,-2-4-2 0,0 1-1 0,-3-4-4 16,-3-3 1-16,-1 1-5 0,-3-2-2 15,-4 0-2-15,-2-2-3 0,-5 3 0 0,-3-1-3 16,-5 2-1-16,-2 0-7 15,-2 3-5-15,-2 1-16 0,2 1-15 0,4 2-21 16,0-1-38-16,4 3-23 0,3 0-21 16,4 3-4-16,2-1-25 0,2 4-7 0,6-9-17 15,4 4-5-15,6 1-440 0,-2 0 217 16,7-2 143-16</inkml:trace>
  <inkml:trace contextRef="#ctx0" brushRef="#br0" timeOffset="57633.23">3137 10633 408 0,'21'-1'13'0,"-5"-3"13"0,0 2 23 16,-6 2 23-16,-2 2 22 0,-2 2 16 15,1 1 14-15,-4 1 8 0,-1 4 7 0,0-1 3 16,0 4-4-16,-2-1-1 0,0 2-7 16,2 0-11-16,2 2-4 0,0 2-10 15,0-3-6-15,5-3-7 0,-1 4-8 16,7-1-7-16,0-4-10 0,1 1-6 0,2-5-4 16,1-1-5-16,2-2-5 0,-2-2-4 15,1-2-5-15,-2-2-1 0,-3-2 6 0,2-4-2 16,-4-1 1-16,-3 0 0 0,-4-5-5 15,-1 1-7-15,-3-2 0 0,-7 2-4 16,-3-3 0-16,-7 1-7 0,-4 3-3 16,-2 0 0-16,-5 5-7 0,-1 0-5 0,2 1-16 15,0 1-24-15,1 4-28 0,3-1-35 16,2 2-34-16,2 2-42 0,5 2-65 0,0-2-586 16,4 1 280-16,0 0 186 0</inkml:trace>
  <inkml:trace contextRef="#ctx0" brushRef="#br0" timeOffset="59115.21">3099 10674 36 0,'-2'-6'163'0,"2"6"-6"16,0-10 0-16,-3 6-6 0,3-1-2 0,0 5-3 15,-2-8 0-15,-1 4-2 0,3 4-4 16,0-8-4-16,0 8-5 0,0 0-7 16,-4-5-5-16,4 5 1 0,0 0-1 0,0 0-1 15,0 19-4-15,0-8-10 0,0 3-5 16,-2 0-6-16,2 5-11 0,0 4-10 15,0-3-3-15,0 7-8 0,2-1-2 0,0 3-7 16,0-2-8-16,1 1-4 0,2-2-13 16,-3-1-21-16,0-4-27 0,0 1-46 15,2-5-54-15,0 2-66 0,-4-8-90 0,2 2-575 16,2-5 289-16,-2 0 192 0</inkml:trace>
  <inkml:trace contextRef="#ctx0" brushRef="#br0" timeOffset="64528">2844 6090 70 0,'0'-6'137'0,"0"6"-2"16,2-6 2-16,-2 6-10 15,0-5 1-15,5 1-5 0,-5 4-4 16,0 0-3-16,2-6-4 0,-2 6-7 0,0 0-4 16,2-6-7-16,-2 6-4 0,0 0-6 0,0 0-7 15,0 0-3-15,2-4-7 0,-2 4-4 16,0 0-6-16,0 0-2 0,0 0-1 0,2-5-6 15,-2 5 0-15,0 0-2 0,0 0-4 16,0 0-3-16,0 0-1 0,0 0-6 16,0 0-3-16,0 0-3 0,0 0 0 15,0 0-3-15,0 0-3 0,0 0 0 0,0 0-5 16,0 0 0-16,0 0-1 0,0 0-1 16,0 0-1-16,0 0 1 0,0 0 0 15,0 0 0-15,0 0-3 0,0 0 0 0,0 0-4 16,0 0-2-16,0 0 0 0,0 0 1 15,0-6 0-15,0 6 0 0,0 0 0 16,0 0-1-16,0 0 0 0,0 0-2 0,0 0 0 16,0 0 0-16,0 0 0 0,0 0 2 15,0 0-2-15,0 0-1 0,0 0-1 16,0 0 7-16,0 0-6 0,0 0 2 0,0 0 2 16,0 0 0-16,0 0 2 0,0 18 2 15,0-18 1-15,0 7-3 0,-2-1 4 16,2-1-1-16,-2 1 2 0,0 2 0 15,0-3 4-15,2 3-5 0,2 2 1 0,-4-1-2 16,-1-1 1-16,3 2-3 0,-2-1 3 16,0-1-4-16,0-1 1 0,2 0 1 0,0 1-2 15,0-3 1-15,0 1-3 0,-2-1 0 16,0 1 1-16,2 0 2 0,0-6 1 16,0 7 4-16,0-7 2 0,-2 6 4 15,2-6-2-15,-2 6 2 0,2-6 1 0,0 6-3 16,0-6 1-16,0 0-2 0,0 0-4 15,-2 5-1-15,2-5 0 0,0 0-2 0,-2 5-7 16,2-5-9-16,0 0-11 0,0 0-15 16,-2 4-15-16,2-4-10 0,0 0-10 15,0 0-10-15,0 0-15 0,0 0-13 16,0 0-14-16,0 0-10 0,2 6-11 0,-2-6-10 16,0 0-6-16,0 0-1 0,0 0-2 15,14-10-3-15,-10 7-350 0,1-3 175 16,1-1 114-16</inkml:trace>
  <inkml:trace contextRef="#ctx0" brushRef="#br0" timeOffset="65044.49">2876 6078 27 0,'-4'-7'43'0,"-1"-1"10"16,3 2 25-16,-2-1 6 0,0 4 3 16,0-3 9-16,4 6 10 0,-5-10 3 0,3 7 3 15,0-2 2-15,2 5 0 0,-6-6-6 16,6 6-3-16,-4-1-2 0,4 1 1 15,0 0-1-15,0 0-2 0,0 0-6 0,-6 12-6 16,3-6-3-16,1 1-6 0,0 2-3 16,2-2-4-16,0 3-6 0,2 1-4 15,-2-1-5-15,-2-1-7 0,4 1 1 0,-2 0-3 16,0-1 3-16,2-1-5 0,1 0 3 16,3-3 2-16,-2 1 2 0,6-2-5 0,-1 2-2 15,4-5 0-15,4 2-5 0,-1 2-2 16,4-4-6-16,-1 2-4 0,-2-1-1 15,2 1-5-15,-1 1-1 0,-2 0 2 16,0-1-6-16,-1 3-2 0,-2 2 0 0,-2 2-1 16,-5 2-2-16,-4-1 0 0,-2 3-1 15,-4 2-1-15,-2-1-2 0,-7 4-1 16,-4 0 0-16,-4 1-4 0,-5 1 3 0,1-3 1 16,-3-2-1-16,2-2 5 0,4-2 3 15,-2-4 4-15,3 0 5 0,4-3 0 16,0-1-3-16,5-4-1 0,4-1-5 0,0-4-3 15,8 5-2-15,3-8 0 0,4 2-2 16,5 0-2-16,5 0 0 0,2 1 3 16,2 3 1-16,5-1-7 0,-4 3 5 0,6 4-8 15,0 0 0-15,-3-1 1 0,1 8-4 16,-1-3 3-16,-2 3-5 0,-2 2-4 16,-3 0-6-16,-2-2-10 0,-3 2-21 15,-2-1-32-15,-5 0-37 0,-2-3-43 0,-2-1-42 16,0-1-42-16,-4-3-671 0,-2 0 310 15,4-4 204-15</inkml:trace>
  <inkml:trace contextRef="#ctx0" brushRef="#br0" timeOffset="65299.05">2982 5985 127 0,'6'-6'246'16,"0"-1"-3"-16,4 1-10 0,2-1-15 15,4-1-12-15,6 0-11 0,7 1-14 16,5-3-13-16,7 2-12 0,1 1-14 0,9-5-10 16,-3 3-12-16,-3 1-8 0,-1 1-11 15,-4 1-11-15,-1 0-6 0,-3 0-9 16,-6 2-7-16,-3-1-6 0,-4 1-6 0,-4 1-6 16,1-2-5-16,-6 4-8 0,1-3-14 15,-5 2-40-15,-1-2-46 0,-3 2-60 0,-1 1-51 16,-5 1-78-16,0 0-612 15,0 0 293-15,0 0 194 0</inkml:trace>
  <inkml:trace contextRef="#ctx0" brushRef="#br0" timeOffset="66488.69">15172 6364 82 0,'-13'-1'186'0,"1"1"-4"16,0-3 0-16,4 2-12 0,2-3-7 0,6 4-16 16,-12 0-11-16,12 0-1 0,0 0 3 15,0 0-4-15,0 0-2 0,0 0-12 16,46 0-8-16,-21 0-8 0,7 0-11 0,2-2-7 16,4 2-6-16,7 0-8 0,1 0-5 15,1 2-9-15,-3-2-5 0,-1 2-6 16,-7-2-5-16,-3 0-3 0,-1 0-4 0,-2-2 0 15,-7 2-4-15,-2 2-2 0,-2-6-3 16,1 4-3-16,-8 2-5 0,0-4-29 16,-3 2-35-16,-9 0-38 0,6-2-37 15,-6 2-32-15,0 0-24 0,0 0-25 0,0 0-534 16,0 0 250-16,0 0 166 0</inkml:trace>
  <inkml:trace contextRef="#ctx0" brushRef="#br0" timeOffset="66996.09">15874 6228 10 0,'0'0'153'0,"9"-5"-9"16,-9 5-5-16,10 6-1 0,-3-1-5 16,2 3-5-16,1 4-9 0,0 7-4 15,2 0-8-15,-2 0-9 0,2 4-9 16,1 6-9-16,2-1-4 0,-2 0-8 0,1 1-6 15,0-2-8-15,-2-2-6 0,-2-4-3 16,-1-3-3-16,-1 0-3 0,1-3 8 0,-1-3 8 16,-3-5-3-16,1-1-6 0,-2-5-5 15,-4-1-3-15,8-9-4 0,-4-1-3 16,4-3 1-16,-2-4-7 0,4-2-2 16,-2-2 0-16,3 0 0 0,2-1-3 0,2 3-4 15,-1-3-2-15,4 6-2 0,-2-2-4 16,2 3 0-16,0-1-2 0,3 7 2 15,3-3-2-15,0 5 0 0,0-1 2 0,2 2-2 16,1 1 0-16,1-1 0 0,-2 2 6 16,1-2 3-16,-2 1 4 0,-2-1 7 15,1 1 6-15,-1-5 4 0,-2 2 3 16,-2-1 2-16,-1-3 1 0,-4 4-3 0,-4-4-2 16,1 1 2-16,-4 0 0 0,-3 2-3 15,-4 2 4-15,-2 1 7 0,-3 1-5 0,-3 4 3 16,-5 2 4-16,1 4 1 0,-4 2 2 15,2 2-4-15,1 1-2 0,0 5 3 16,3 5-8-16,3-3-2 0,5 4-4 16,2 2-4-16,5 1-3 0,7 5-1 0,3-1-15 15,6 1-36-15,1-5-64 0,1-4-81 16,4 1-86-16,-6-8-794 0,3-1 357 0,-8-7 235 16</inkml:trace>
  <inkml:trace contextRef="#ctx0" brushRef="#br0" timeOffset="83345.39">2658 6557 146 0,'7'-4'141'0,"-1"0"-5"0,0 0 4 16,0 2-4-16,-6 2 1 0,8-4-3 0,-2 3-3 15,-6 1-8-15,6-4-6 0,-6 4-5 16,6-4-7-16,-6 4-5 0,0 0-8 0,0 0-8 15,0 0-9-15,0 0-4 0,0 0-11 16,-24 15-7-16,10-5-1 0,-5 5-6 0,-5 4-4 16,-8 6-2-16,-18 15-2 0,-5 3 2 15,-6 5-2-15,-20 13 0 0,-6 5 0 16,-6 4-2-16,-7 4 1 0,-1 4 0 16,-5 4 3-16,0 3-1 0,3 9 6 0,-24 25 4 15,27-23 0-15,-16 28-2 0,23-19-2 16,4 2-3-16,2-2-2 0,4 5-1 15,7 4-4-15,6 2 8 0,9 12-7 0,4 9-1 16,-7 38-4-16,20-28-5 0,6 0 0 16,8-4-3-16,5-3-2 0,5-2-1 15,10-3 0-15,4-4 4 0,4-3-3 16,4-23-10-16,4-4 3 0,4-4-1 0,1-4 2 16,8-3-1-16,2-4-1 0,7-5-1 15,4-2 2-15,12 13 0 0,7-8 4 0,4-2-3 16,2-1 0-16,3-5 4 0,3-1-5 15,3 4 0-15,-3-1 6 0,1-4-6 0,1-3-2 16,-14-16 2-16,-3-1 3 0,-1-9-7 16,-11-8-1-16,-6-9-2 0,-5-5 3 15,1-2-3-15,-6-7-4 0,2 0-1 16,-3-3 4-16,-2-4-9 0,0-3-6 0,-3-2-3 16,0-4-13-16,-4-4-12 0,0 0-9 15,-1-5-17-15,0-3-8 0,-5-1-18 16,-2-2-5-16,-2-4-10 0,-2-4-10 0,0 0-6 15,-4-3-2-15,-2-8-2 0,0 1 12 16,0-1-12-16,-4-2 12 0,-2-2 20 16,0 0 4-16,-3-4-4 0,-1 4 11 0,4-2 6 15,2 6 6-15,-2 1 12 0,4 2 6 16,2 0 7-16,-3 3 12 0,3 3 11 0,1 2 10 16,1-2 7-16,-1 5 13 0,1-2 14 15,2 7 11-15,0-2 9 0,0 4 6 16,0 0 2-16,-1 2 2 0,2 1 0 0,1 3 0 15,-2 1 0-15,4 1 3 0,0-1 13 16,2 4 8-16,5 2 6 0,-7 2 0 16,19 2 1-16,-2 2-3 0,4 1-2 15,4 4-2-15,7 2-7 0,0 4-3 0,2 2-3 16,4 4-4-16,-4-1-4 0,0 7-3 16,-4 1-5-16,-3 2 1 0,-4 4-3 0,-4 2-5 15,-9-2 3-15,-2 1 1 0,-6-1-7 16,-9 6-4-16,-8 4-4 0,-12 14-8 15,-9-2-9-15,-9-1-22 0,-7-3-20 16,-8-7-24-16,-5-4-34 0,-4-5-34 0,4-5-47 16,-1-7-33-16,9-8-45 0,11-7-637 15,3-9 300-15,3-9 199 0</inkml:trace>
  <inkml:trace contextRef="#ctx0" brushRef="#br0" timeOffset="84062.48">1903 6532 118 0,'8'6'135'0,"2"-1"4"16,3-1 3-16,2 0-10 0,2-2 0 16,5 0-9-16,0-2-1 0,8 0-11 15,3-2-5-15,6-2-11 0,3-3-4 0,9-1-4 16,2 0-7-16,0-1-4 0,-2-1-9 15,-1 0-6-15,-5 3-4 0,-5-1-8 16,0 3-3-16,-8 1-4 0,-5-2-3 0,-5 5-2 16,1-2 0-16,-4 6-1 0,0 0 6 15,-4 7 10-15,-4 1 5 0,-1 8-3 16,-4 6 1-16,-4 5 1 0,-2 9-3 0,-4 5-3 16,-2 9-4-16,-6 17-2 0,-6 2-6 15,-3 1-5-15,2-2-1 0,0 2-1 16,-2-5-31-16,0-3-39 0,0 3-54 0,6-9-58 15,4-10-62-15,5-1-572 0,2-10 267 16,2-6 176-16</inkml:trace>
  <inkml:trace contextRef="#ctx0" brushRef="#br0" timeOffset="89492.43">23350 9835 71 0,'0'0'205'0,"0"0"-8"0,0 0-13 16,0 15-12-16,-2-3 0 0,2 0-8 0,-4 4-14 15,2 1-9-15,-2 2-15 0,0 5-6 16,-3-2-8-16,1 3-7 0,0-4-11 0,1 0-7 16,-1-4-2-16,2-2 5 0,-1 1 9 15,1-7 8-15,0-1-8 0,-2-5-11 16,6-3-8-16,-18-11-10 0,8-3-2 16,0 0-6-16,-1-7-4 0,0-4-4 0,5-2-7 15,-2-9-9-15,5-5-1 0,3-2-4 16,5-6-5-16,7-1-3 0,1 0-2 15,6 6-2-15,3 3-6 0,3 3-1 0,5 3-3 16,-4 7 2-16,0 6-4 0,-2 3 1 16,-3 2-1-16,0 6-2 0,-4 3-2 15,-3 2 0-15,2 9 4 0,-6 0-2 0,-2 3 2 16,-1 6 0-16,-5 1-1 0,-4 5-1 16,-5 4 0-16,-1-1 0 0,-4 6-3 15,-6-1 2-15,2 1 2 0,-2 0 0 16,4-1-2-16,-1 1 0 0,4-4-1 0,0 2 0 15,7-1 0-15,4 0 0 0,2 0 0 16,5 1-10-16,8 3 5 0,0-3-15 0,3 0-28 16,4-2-23-16,1-4-37 0,2 0-29 15,3-2-37-15,-5-5-39 0,3-3-44 16,-1-1-613-16,-1-6 294 0,-2-4 194 16</inkml:trace>
  <inkml:trace contextRef="#ctx0" brushRef="#br0" timeOffset="89687.79">23875 9696 154 0,'-4'-14'185'0,"2"6"-7"0,0-3-13 15,2 2-19-15,4-1-15 0,0 3-10 0,10-1-11 16,2 1-12-16,5-1-8 0,7 1-11 16,2 1-5-16,8 2-10 0,1-1-8 15,4 2-3-15,1 0-13 0,-2 1-31 16,-5 2-32-16,-1 0-35 0,0 0-30 0,-4 0-28 15,-7 0-16-15,-3 0-323 0,-4-2 155 16,-5 0 102-16</inkml:trace>
  <inkml:trace contextRef="#ctx0" brushRef="#br0" timeOffset="89855.38">24409 9561 555 0,'-11'-6'5'0,"-1"1"23"0,-1 1 23 0,-2 0 3 16,3 0 11-16,-1 4 3 0,0-1 4 16,0 2 5-16,3 5-3 0,-4 1 2 0,6 5 3 15,0 3-5-15,2 4 0 0,2 4-7 16,-1 1-1-16,3 1-7 0,2 5-5 15,0 0-3-15,2 2-5 0,-2 0-13 16,0 3 2-16,0-3-9 0,0 2-24 0,0-2-21 16,3-1-29-16,-3-2-36 0,2-3-28 15,-2-5-31-15,0-1-328 0,2-7 160 16,2-4 105-16</inkml:trace>
  <inkml:trace contextRef="#ctx0" brushRef="#br0" timeOffset="90244.15">24497 9857 138 0,'3'-3'166'0,"-3"3"-19"0,4-4 0 16,-4 4-4-16,0 0-8 0,0 0-4 15,-4 18-10-15,1-10-7 0,-1 6-11 16,0 0-9-16,0 6-10 0,-2 2-7 0,2 0-7 16,-2 5-8-16,-1 0-6 0,2-2-7 15,-1-3-1-15,2-3-7 0,2-1 1 0,0-3-7 16,-2-4-3-16,1-5-4 0,1-4-3 15,2-2-3-15,0 0-1 0,-8-22-4 16,6 4-1-16,0-3-2 0,4-5-4 0,-2-7 2 16,4-5-7-16,2-1 3 0,1-10 0 15,3 2-3-15,5 3-4 0,4 0 5 16,3 4-4-16,3 3 0 0,2 8 0 16,-2 4-1-16,1 5 1 0,1 7 3 0,-1 5-2 15,-4 5-2-15,-2 3 5 0,2 5 0 16,-4 5-7-16,-3 1 8 0,0 5 0 15,-8-1-2-15,-3 4 2 0,-4 0 0 0,-4 1-3 16,-7 0 1-16,-4-1 0 0,-8 4 1 16,-3-2-6-16,-4-2-16 0,3-2-15 15,0-2-25-15,4 1-25 0,3-5-43 0,2 0-40 16,7-1-463-16,2-4 213 0,7-3 141 16</inkml:trace>
  <inkml:trace contextRef="#ctx0" brushRef="#br0" timeOffset="90487.34">25200 9737 110 0,'-12'0'198'0,"-5"1"-8"0,-2 4-11 16,-2 3-5-16,-5 2-10 0,-2 5-14 0,1 2-11 15,4 4-9-15,0 0-10 0,3 0-12 16,6-1-10-16,6 4-7 0,1 0-9 15,5 2-7-15,6-2-7 0,3-1-8 0,3 0-6 16,2 0-9-16,6-4-24 0,-2-5-33 16,4 0-29-16,-1-4-34 0,2-3-36 15,0-2-28-15,0-5-25 0,2-3-419 16,5-2 198-16,-3-3 131 0</inkml:trace>
  <inkml:trace contextRef="#ctx0" brushRef="#br0" timeOffset="90920.08">25523 9850 92 0,'0'0'144'16,"0"0"-17"-16,-14 13 5 0,10-5-1 0,0 2-14 15,0 2-3-15,0 1-8 0,-2 0-9 16,1 5-6-16,3-5-11 0,-3 8-4 16,1-2-9-16,2-1-7 0,0 2-12 15,2-5 3-15,-4-1-7 0,4-2 0 0,-2-2 0 16,2-5-6-16,0-5 0 0,0 0-5 15,0 0-3-15,0 0 6 0,8-27-1 0,-6 11-8 16,5-7 1-16,-1-3-1 0,3-7-4 16,-1-2-2-16,4-2-2 0,2-6-1 15,0 4-3-15,1 5 0 0,0 1-1 16,2 5-2-16,-3 0-3 0,6 3-2 0,-6 5 1 16,4 3-2-16,-4 4 1 0,1 5-3 15,-3 1 0-15,0 4 0 0,-4 1 0 16,0 4 1-16,-4 4-1 0,-2 2 1 15,-2 1 0-15,-4 5-3 0,0 1 2 0,-6 4 1 16,-6 2 1-16,2 2-2 0,-3 4-2 16,0-1 5-16,0 1-2 0,3 0-2 0,2 1 3 15,4-1-2-15,2 0 6 0,4 1-5 16,6 1 6-16,2 1 0 0,8-2-2 16,0 1-1-16,5-3-1 0,-2-1-5 15,4-4-21-15,3 1-20 0,1-2-41 0,4-2-52 16,-3-1-59-16,-1 0-427 0,-5-6 210 15,-6-1 139-15</inkml:trace>
  <inkml:trace contextRef="#ctx0" brushRef="#br0" timeOffset="91497.09">14869 11107 69 0,'4'-1'165'0,"-4"1"-7"16,7-6-4-16,-7 6-15 0,2-4-12 0,-2 4-23 16,0 0-4-16,0-6-11 0,0 6-24 15,0 0-37-15,0 0-51 0,0 0-33 16,11-3-30-16,-3 3-266 0,10 2 120 0,4-1 79 16</inkml:trace>
  <inkml:trace contextRef="#ctx0" brushRef="#br0" timeOffset="92013.86">15315 11073 127 0,'-27'-4'242'0,"6"3"-21"15,6-1-23-15,5 0-18 0,4 2-21 16,6 0-9-16,0 0-8 0,0 0-12 0,39 4-13 16,-9-3-11-16,14 2-11 0,5 0-10 15,15 0-5-15,23 1-9 0,-12-1-10 16,14 1-2-16,-16 0-9 0,-12-3-2 0,-4 3-9 16,-12-2-16-16,-3 1-16 0,-9-3-11 15,-3 3-8-15,0-3-3 0,-9 0-8 16,-1-3-25-16,-8 1-15 0,-4-1-8 15,-2-2 4-15,-3-3-2 0,-3 1 12 0,-7-5 0 16,-3 0 11-16,-2-1 6 0,-4-2 1 16,0 0 10-16,-1 1 18 0,-1 3 21 15,6 0 14-15,0 1 5 0,0 1-2 0,2 2-1 16,4-2-4-16,4 6 5 0,4-2 1 16,-2 5 3-16,23 0-2 0,-2 5 6 15,15 4-4-15,3 1-1 0,7 5 0 0,5 3 4 16,14 5-3-16,-11 0 2 0,-10-2 0 15,-5 2-4-15,-3-2 2 0,-8-2 0 16,-5 2 3-16,-5-2 11 0,-4 2 0 0,-10 0 1 16,-4-2-7-16,-6 2-3 0,-8 0-8 15,-10-1-1-15,-5-1-9 0,-11 2-19 16,1-6-18-16,3-2-29 0,0-1-41 0,9-5-38 16,3-4-72-16,8 0-541 0,2-7 252 15,10-2 166-15</inkml:trace>
  <inkml:trace contextRef="#ctx0" brushRef="#br0" timeOffset="92529.89">17349 11066 188 0,'8'7'220'16,"-4"2"-4"-16,2 5-14 0,2 5-14 15,0 6-21-15,1 3-14 0,0 3-13 16,-1 5-15-16,1-2-10 0,-3 3-16 0,-2-3-4 16,0-5-9-16,-2-2-8 0,0-5-7 15,0-3 13-15,-2-5 0 0,-2-7-11 0,-4-5-6 16,6-2-7-16,-15-15 0 0,3-6-2 16,-3-4-7-16,4-6-3 0,1-6-6 15,0-12-3-15,0 2-5 0,6-4-5 16,4 4-1-16,4-5-6 0,6 2-3 0,2 4-3 15,5 1 1-15,4 7-5 0,4 4 0 16,3 5-2-16,4 3-1 0,-3 8-2 0,-1 5-3 16,0 3 2-16,-6 5 0 0,2 5-1 15,-5 1 0-15,-5 7 0 0,2 2-1 16,-8 3 2-16,-4 2-4 0,-4 2 3 0,-4 2-1 16,-8 3-1-16,-6 2 1 0,-3 1 0 15,-2-4-5-15,-2 2 5 0,-1-3 0 16,1-2 1-16,4-3-1 0,2-2 1 0,3-1-3 15,4-1 3-15,4 3-3 0,4-1 1 16,2-2 0-16,6 2-1 0,2 3 1 16,8 2 1-16,2 1 0 0,5-1 1 0,2 3-3 15,2 2 0-15,-1-2 1 0,3 3-2 16,-1 0-4-16,-4-2-17 0,0 0-27 16,-3-2-30-16,-4-1-28 0,0 1-42 0,-3-2-28 15,-4-4-37-15,2-1-592 0,-2 0 273 16,-4-7 181-16</inkml:trace>
  <inkml:trace contextRef="#ctx0" brushRef="#br0" timeOffset="92760.6">17987 11109 6 0,'0'-8'183'0,"2"3"-8"0,-2-1-13 16,0 1-16-16,2-1-10 0,0 2-6 0,2-2-7 15,3 3-7-15,3-1-3 0,1 0-11 16,6 0-9-16,0 3-11 0,4-1-5 16,0 2-7-16,5-3-8 0,-1 3-5 0,0 0-7 15,1 0-4-15,-3 0-29 0,1-1-33 16,-2 2-41-16,0-1-27 0,-5 0-26 16,0 0-22-16,-4 0-394 0,-1-1 178 0,-4-1 119 15</inkml:trace>
  <inkml:trace contextRef="#ctx0" brushRef="#br0" timeOffset="92943.34">18264 11020 93 0,'-10'0'98'16,"1"2"9"-16,-2 2-1 0,5 3 4 15,0 1-4-15,2 2-9 0,-1 3-4 0,3 2-5 16,4 4-7-16,0 1-11 0,1 1-2 16,1 4-8-16,-2 3 3 0,4 0-13 15,-2 3-6-15,1 5-7 0,-1-2-3 0,1 1-22 16,-1-5-27-16,-2-4-24 0,2 1-18 15,0-2-13-15,4-2-13 0,-2-2-310 16,4-7 134-16,-2 1 88 0</inkml:trace>
  <inkml:trace contextRef="#ctx0" brushRef="#br0" timeOffset="93350.05">18880 11217 23 0,'2'-5'220'0,"-2"5"-19"0,2-3-14 0,-2 3-3 16,0 0-7-16,-12 15-11 0,6-4-6 16,-1 5-15-16,0 1-11 0,-1 6-10 15,2 1-12-15,-3 1-11 0,3 3-9 0,0-3-11 16,0 2-7-16,1 0-7 0,-2-4-8 16,1 0-5-16,4-7-4 0,-2 1-4 15,2-4-3-15,-2-5-8 0,2-4-2 0,-2-4-3 16,4 0-3-16,-9-18-6 0,6 3-3 15,-1-9 0-15,2-2-2 0,2-3-4 16,0-3-2-16,2-6-1 0,2-3-2 16,6 4-2-16,0 0-1 0,2 3-2 0,6 3 0 15,3 1 1-15,0 3-4 0,4 2 4 16,3 8-2-16,-1 2 1 0,3 4-3 0,-4 1 3 16,-2 4-1-16,-2 5-1 15,-1 1 2-15,-2 4 0 0,-4-1 3 0,-5 5-1 16,-4 3 0-16,-6-2 1 0,-2 5-2 15,-8-1 2-15,-6 3-3 0,-4-1 0 0,-5 1-4 16,-5 0-27-16,2-2-28 0,3-1-31 16,4-1-42-16,0-3-30 0,6 1-32 15,2-3-534-15,3-3 246 0,6 0 164 16</inkml:trace>
  <inkml:trace contextRef="#ctx0" brushRef="#br0" timeOffset="93586.93">19484 11082 22 0,'0'0'192'0,"0"0"-8"0,0 0-1 15,0 0-7-15,-39 12-3 0,20 0 1 16,0 1-15-16,1 5-6 0,-4 2-13 16,3 5-12-16,2 0-8 0,2 3-14 0,5 1-9 15,2-2-9-15,5 1-9 0,0-1-9 16,9-1-6-16,-2 1-5 0,6-2-5 0,0-2-8 15,5-2-14-15,2-4-40 0,0-2-41 16,5-1-48-16,0-6-45 0,4 1-45 16,1-7-499-16,3-2 233 0,0-7 154 15</inkml:trace>
  <inkml:trace contextRef="#ctx0" brushRef="#br0" timeOffset="93976.27">20011 11322 83 0,'0'0'193'0,"-2"15"0"0,-2-8-15 16,1 5-12-16,0 1-18 0,1 2-11 0,-2 2-12 16,0-1-16-16,2 3-5 0,-2-4-14 15,0 2-10-15,0-2-6 0,2-2-7 16,-1-1-4-16,-1-2-9 0,0-6-1 16,-3-1-7-16,7-3-6 0,-17-7-4 0,7-5-1 15,0-7-2-15,-2-2-1 0,4-4-1 16,0-7-3-16,0-2-5 0,3-4 0 15,5-1-2-15,0 1-4 0,5 0 1 0,3 0-1 16,0 4-2-16,7-1-2 0,2 2-3 16,4 5-2-16,1 4 5 0,2 1-7 15,2 5 1-15,-5 1-6 0,1 9 2 0,-4 0 1 16,0 5-2-16,-6 6 3 0,-2 3-4 16,-5 1 3-16,-3 6-2 0,-6 6 3 15,-5 2 1-15,-7 8 1 0,-4-1 6 0,-1 7 11 16,2-5 7-16,0 1 0 0,5-3 0 15,-2 1 0-15,6-4-2 0,4-1 0 16,4-5-4-16,4 0-3 0,2-1-1 0,4-5-26 16,5-1-48-16,2-5-62 0,4 0-56 15,0-7-636-15,0 0 274 0,-2-1 182 16</inkml:trace>
  <inkml:trace contextRef="#ctx0" brushRef="#br0" timeOffset="94835.88">18468 10087 60 0,'-4'-6'105'16,"4"6"-10"-16,-3-5-7 0,3 5-3 16,0 0 0-16,0 0-13 0,-2-5-7 15,2 5-6-15,0 0-4 0,0 0 3 0,0 0-5 16,0 0-1-16,0 0-2 0,0 0 1 16,0-5-9-16,0 5-3 0,0 0-1 15,0 0 0-15,0 0-6 0,0 0-5 0,0 0 2 16,0 0 3-16,0 0-7 109,0-6-3-109,0 6 0 0,0 0-10 16,0 0-90 31,0 0-21-47,0 0-19 15</inkml:trace>
  <inkml:trace contextRef="#ctx0" brushRef="#br0" timeOffset="119307.84">20751 2440 98 0,'13'-2'146'0,"-5"0"0"16,3 0-4-16,4-1-10 0,0-3-7 15,8 0-1-15,0-3-13 0,2-1-8 0,1-2-3 16,0 1-1-16,-3-2 5 0,-2 0 4 16,-4 0 2-16,-7-1-11 0,-6 0-10 15,-4 3-8-15,-8 0-10 0,-11-1-8 0,-11 3-9 16,-10 5 2-16,-8 2-7 0,-9 5-6 15,-5 3-2-15,5 4-6 0,0 1-1 16,6 2-5-16,7 3-3 0,10-1-4 0,6 7-2 16,9 0 1-16,9 1 1 0,10 0-3 15,6 4-4-15,9 7 0 0,8 1 2 16,2 7-3-16,11 7-1 0,-4-9 0 16,-7-4-3-16,1-3 2 0,-5 3 3 0,-6-6 6 15,-2-2 4-15,-7-1 17 0,-4 0 8 16,-4-1 3-16,-4-1 3 0,-5-1 5 15,-8 1-1-15,-6-5-5 0,-7-2-3 0,-2-2-5 16,-5-2-2-16,1-7-2 0,1-2-4 16,3-1-5-16,4-4-1 0,3-1-6 15,5-5-7-15,8-2-10 0,6-3-18 0,2-3-11 16,12-3-12-16,6 0-11 0,2-2-15 16,10-3-2-16,3 3-1 0,3-4 5 15,0 5 4-15,8-3 4 0,2 1 5 0,0 2 4 16,-4 3 3-16,0 2 4 0,-2-1 0 15,0 6 5-15,-5-1 4 0,-3 3-1 16,1 3 2-16,-3 1 3 0,-3 4 2 0,-2-1 2 16,2 5 5-16,1 5 1 0,-4-1 7 15,2 3-1-15,-4 2 3 0,1 3 1 16,-2 1 0-16,-2 2 1 0,5 3 0 16,0 0 0-16,-6-2-1 0,1 0 1 0,0-2 0 15,0-1-5-15,-5-2-22 0,2-2-36 16,0-1-28-16,-2-1-24 0,0-3-46 15,-2-6-57-15,0 0-471 0,-6-4 233 0,0 0 154 16</inkml:trace>
  <inkml:trace contextRef="#ctx0" brushRef="#br0" timeOffset="119441.15">21140 2527 22 0,'-2'-6'106'16,"4"4"-6"-16,-2 2-10 0,7-3-13 0,-7 3-24 15,17 5-44-15,-4 3-47 0,-1 2-105 16,6 3 49-16,-4 1 32 0</inkml:trace>
  <inkml:trace contextRef="#ctx0" brushRef="#br0" timeOffset="120111.73">21445 2823 131 0,'2'9'139'0,"0"1"-10"15,1 1-7-15,-1 1-7 0,2 3-11 16,-1 0-12-16,-1 0-5 0,0 1-9 0,-2-1-13 16,2-2-2-16,-2-1-7 0,2-1 0 15,0-1 8-15,-2-1 13 0,2-1 7 0,2-2 2 16,-2-3-6-16,-2-3-8 0,0 0-8 16,0 0-7-16,21-13-7 0,-10 2-4 15,2-2-5-15,1-3-2 0,4 0-6 16,1-2-4-16,0 0-4 0,0 4-2 0,-1-2-6 15,0 3-2-15,-2 1-1 0,0 3-3 16,-2 3-3-16,1 2 0 0,-3 2 3 16,2 4-4-16,-4 2 1 0,3 4-2 15,-2 1 3-15,-1 3-3 0,1 3-1 0,-1-1 0 16,0 4 2-16,2 0 0 0,-2 1-4 16,-2-4 1-16,0 1-1 0,4-4 3 0,-2 1-2 15,1-1 0-15,-1-3 3 0,3 0 1 16,2-4 2-16,1-1-2 0,4-4 2 15,-1-2-4-15,2-2 0 0,4-2 0 16,1-1 0-16,1-1-2 0,1-4 3 0,0 3-5 16,-2 0 0-16,0-1-1 0,-1 1 2 15,-1 2-2-15,-6-2-2 0,0 3 1 16,-4 3-3-16,-1 2-2 0,0-2 4 16,-2 6 0-16,-1-1 0 0,0 4-1 0,0 2 0 15,0 2 2-15,-2 2-2 0,1-2 4 16,-1 2-2-16,1-3 0 0,-1 3 1 0,1 0-1 15,-1-3 3-15,-2-2-1 0,5 1-1 16,0 0 10-16,1-3 1 0,-1-3 2 16,0-2 1-16,3 0-2 0,1-2-1 15,0-3-3-15,4-3 0 0,-3 0-4 0,4-1 2 16,-1 2-5-16,0-3 5 0,-2 0 0 16,-3 5-6-16,0-3 2 0,-2 2-5 15,-1 2 2-15,-3 1-5 0,1 1 3 0,1 4 1 16,-1 1-1-16,1 3 2 0,1 4-1 15,2-1 0-15,-1 3-2 0,3 3 3 16,0-2 1-16,2 1 1 0,-2 1-2 0,2-2-6 16,1-1-17-16,0-2-26 0,-2-1-31 15,1-2-31-15,-1-2-48 0,-4-4-534 16,0-2 235-16,0-5 156 0</inkml:trace>
  <inkml:trace contextRef="#ctx0" brushRef="#br0" timeOffset="120248.23">22777 2473 35 0,'-3'-6'104'0,"3"2"-9"15,-2-2-17-15,2 6-15 0,0 0-27 0,9-4-35 16,-9 4-142-16,13-1 48 0,-13 1 32 16</inkml:trace>
  <inkml:trace contextRef="#ctx0" brushRef="#br0" timeOffset="120756.21">23177 2227 72 0,'5'15'137'16,"1"4"-7"-16,0 8-5 0,-2 11-1 16,5 9-11-16,-3 7-10 0,-2 1-6 15,2 2-8-15,-1 4-7 0,1 15-6 0,-1-13-9 16,1-8-6-16,2-5-7 0,0-2-2 15,6-5-18-15,-2-8-13 0,5-3-11 16,2-3-17-16,4-7-14 0,3-2 0 0,3-7-7 16,-3-4 4-16,4-3 4 0,-3-5 1 15,2-2 2-15,-1-5 1 0,-1-3 8 16,-1-1 13-16,-5-1 16 0,-4-5 22 0,0 4 10 16,-7-2 13-16,2 1-3 0,-8 1-4 15,-2 1-4-15,-2 1-4 0,-6 3-1 16,-2 1-6-16,0 2-1 0,-4 4-6 15,-1 0-2-15,-2 4-6 0,0 3-1 0,1 1-4 16,2 2 0-16,0 1-5 0,4 1 4 16,2-1-4-16,4 0 0 0,-1 1-2 15,1-1 4-15,4-1-4 0,3-1-1 0,-1-2 0 16,2-1-2-16,4 0 4 0,-1-2-9 16,2-2 3-16,-1-2-1 0,3-2-3 15,-3-1 1-15,3 1-2 0,-2-4-2 0,-1 1-1 16,0 2 1-16,2 1 0 0,-4-2-6 15,-2 3-3-15,3-1 3 0,-1 2-5 16,-8 0 4-16,17 5 0 0,-8 1 0 0,1 0 2 16,1 2-4-16,2 3-13 0,-3 1-21 15,2-2-18-15,2 2-26 0,0-1-27 16,1 1-14-16,-2-5-12 0,2 4-14 16,-1-6-375-16,0-1 178 0,0-4 118 0</inkml:trace>
  <inkml:trace contextRef="#ctx0" brushRef="#br0" timeOffset="121102.3">24095 3082 39 0,'7'-9'61'16,"0"1"-2"-16,1 0-3 0,-2 3-4 16,7-3-1-16,-1 4 3 0,4 2-4 15,2 1-6-15,4 1-1 0,-1 3-3 0,2 1-11 16,0 1 2-16,1 3-4 0,-3 2-3 16,0 1-3-16,-2 0-1 0,-2 2-1 15,-4 1-1-15,-3-3 2 0,-2 0 3 16,1-1 9-16,-7-1 7 0,-2 0 10 0,-2-4 7 15,-5 1 2-15,3-4 18 0,-4 1 10 16,8-3 5-16,-14-5 3 0,7 1-6 0,0-3-9 16,5-1-7-16,0-2-6 15,4 0-7-15,2-5-12 0,3 2 0 0,2-2-7 16,1 2-5-16,5-2-5 0,0 1-5 16,0 3-4-16,-1 1 2 0,2 1-6 0,0 5-4 15,-4 2-1-15,4 4-1 0,-2 2 1 16,1 4-4-16,-2-1 2 0,2 4 0 15,-3 1-3-15,4 3 1 0,-2-2-2 16,-1 0-2-16,-1-1-15 0,-1 0-16 0,2 0-48 16,-1-2-24-16,0 0-25 0,0-4-26 15,-2-4-403-15,3-2 188 0,-2-3 124 16</inkml:trace>
  <inkml:trace contextRef="#ctx0" brushRef="#br0" timeOffset="121755.8">25033 2173 16 0,'0'-6'218'0,"3"3"-25"0,-3 3-21 16,0 0-15-16,0 0-4 0,2 23-7 0,-4-4-7 15,-1 9-13-15,1 8-8 0,0 7-11 16,0 10-9-16,-3 2-9 0,5 4-7 16,-2 0-8-16,4 2-8 0,3-2-6 0,-1-2-6 15,1-2-3-15,3-1-7 0,0-6-2 16,1-11-3-16,1-1-4 0,1-3 0 15,0-5-7-15,1-3 2 0,1-5-4 0,2-3-4 16,0-4-6-16,1-3-6 0,2-6-5 16,0 2-9-16,2-1-7 0,-4-2-7 15,1 0-5-15,3 0-4 0,-6 0-1 16,-2-1-4-16,4 3-1 0,-4 1 4 0,1 1 5 16,2 0-4-16,-2 4 3 0,-1 1-4 15,2-4 6-15,-2 2 2 0,0-2 1 0,4 1 6 16,0-1 3-16,3-3-3 0,1 1 7 15,0-4-3-15,2 0 0 0,1-4 2 16,5-2 5-16,-6 0 2 0,2-3 1 16,-1 1 5-16,-3 0 7 0,-2 0 6 0,-2 1 9 15,-2 0-1-15,-1 0 0 0,-5 4-6 16,3-2-3-16,-3 6 1 0,-3 0 3 16,-1 5 5-16,-2 3 4 0,-2 7 7 15,0 0 7-15,0 3-1 0,-2 6 0 0,0 4 6 16,0 1-5-16,-1 7-4 0,1 0-1 15,0 3-1-15,0 2-7 0,2-1-2 16,0 0-3-16,0 0-1 0,-2-4-4 0,2-2 0 16,-2-5-2-16,0-1-5 0,0-4-6 15,-2-4-20-15,-1-4-26 0,-6-6-45 16,-1-1-39-16,-2-6-39 0,-6-6-47 0,-3-10-537 16,-5-4 253-16,-10-14 167 0</inkml:trace>
  <inkml:trace contextRef="#ctx0" brushRef="#br0" timeOffset="121920.81">24968 2691 148 0,'-4'-30'163'0,"2"5"-14"0,8 2-8 15,6 4-9-15,8 2-5 0,7 0-10 16,7 3-11-16,12 0-8 0,3 2-12 16,4-1-6-16,2 2-9 0,2 3-9 15,-4 0-4-15,-9 1-25 0,-3 1-39 0,-7 2-48 16,-4 0-53-16,-3 2-371 0,-8-3 163 15,-6 2 107-15</inkml:trace>
  <inkml:trace contextRef="#ctx0" brushRef="#br0" timeOffset="122715.68">27222 2349 37 0,'4'-16'148'0,"0"4"-13"0,2 11-13 15,2 5 6-15,0 7 6 0,0 8 3 16,0 8-4-16,1 13-2 0,2 9-9 16,-3 7-6-16,1 20-9 0,-7 4-5 15,0 2-11-15,-4 0-10 0,-2-5-7 0,-1-11-5 16,3-13-7-16,-4-3-7 0,1-13-1 16,1 0 7-16,0-8 26 0,2-5 23 15,-7-3 4-15,1-6-17 0,-2-7-8 0,-4-4-6 16,2-8-9-16,-5-6-10 0,2-5-5 15,2-6-10-15,3-4 3 0,4 2-11 16,6-7-6-16,6 1-5 0,7-1-4 16,12-2-3-16,4 3-4 0,10 2 1 15,3 6-6-15,4 4-3 0,3 8 2 0,-7 3-4 16,1 8-3-16,-5 2 1 0,2 5-1 16,-6 7 0-16,-5 3-1 0,-3 4-1 0,-7 3 4 15,-4 1-1-15,-8-3-2 0,-7 3 2 16,-7 2-1-16,-8-1-1 0,-12 5-12 15,-5-2-19-15,-19 6-26 0,7-10-21 0,6-7-27 16,3-3-33-16,11-3-38 0,2-2-33 16,10-6-39-16,5-3-533 0,9 0 264 15,-2-3 174-15</inkml:trace>
  <inkml:trace contextRef="#ctx0" brushRef="#br0" timeOffset="123411.06">28117 3094 113 0,'18'-21'168'0,"-8"3"3"15,-4 1 15-15,-6 4-13 0,-4 0-12 0,-2 3-18 16,-7 0-10-16,-4 3-11 0,-4 4-12 16,-5 0-11-16,-4 6-6 0,-3 4-16 15,-3 4-3-15,2 2-10 0,-4 8-6 0,9-2-6 16,3 2-7-16,2 0-4 0,8 0-1 16,5 1-5-16,3-3-2 0,4-3-5 0,4 0 0 15,2-1-3-15,4-2-3 0,4-3-3 16,3-3 1-16,0-1-4 0,2-2 0 15,-1-4 1-15,4-2-3 0,-2-2-3 16,1-2 0-16,-2 1-3 0,2-3 2 0,-5 2-1 16,4 0-3-16,-6 3-2 0,1-1-2 15,-3 0-2-15,3 4-2 0,-11 0 0 16,15 4 2-16,-9 0 0 0,0 4 0 16,2 1 0-16,2 1 1 0,-2-1 0 0,0 1 1 15,2-1 2-15,1-1-1 0,4-1-2 16,-2-1 2-16,3-2-2 0,4-4 2 15,1-2-3-15,2-4 1 0,0-1-2 16,5-3-3-16,-2 1 3 0,1-1-5 0,-1-1-1 16,-2 3 2-16,0-1-3 0,-1 1-1 15,1 0-7-15,-4 7 3 0,2-2-2 16,1 3 1-16,-2 4-2 0,7 2-4 0,-5 4 5 16,-1-1-1-16,-2 4-1 0,-3-1 2 15,1 3-3-15,-6-2 1 0,-2 1 1 16,-6-1 2-16,0-1 4 0,-8-2 1 0,2 2 3 15,-4-3 2-15,0-2 10 0,0-1 11 16,2 0 2-16,-1-5 0 0,5-1-5 16,0 0-2-16,0 0-1 0,15-16 0 15,-1 7-5-15,10-4 0 0,4-4 0 0,1-3-1 16,9-2 1-16,3-3-3 0,-1 0-2 16,-2-1 3-16,0-1-1 0,-5 1 2 15,-5 4-3-15,-2 2 3 0,-5 4 9 16,-4 3 12-16,0-1 2 0,-9 5-4 0,-4 2-3 15,-4 4 4-15,0 3-6 0,0 0-2 16,-22 10 1-16,8-1-4 0,2 3-2 16,-1 3-1-16,1 1 0 0,1 4 0 0,4 2-1 15,1-2-1-15,4-1-1 0,4 0 1 16,0 2-10-16,4-1-17 0,7 0-26 16,0-3-29-16,6-2-32 0,1 1-27 15,11-1 3-15,5-3-17 0,2-5-27 0,4-2-442 16,5-3 209-16,-1-2 138 0</inkml:trace>
  <inkml:trace contextRef="#ctx0" brushRef="#br0" timeOffset="123755.95">29616 3307 840 0,'40'-12'-24'0,"-8"-1"25"0,-11 0 21 0,-4 1 23 16,-9-1 9-16,-3 1 5 0,-5 1 7 15,-9-3-2-15,-1 5-2 0,-10-2-8 16,-4 0 0-16,-4 4 0 0,0 1-4 0,-3 1-2 16,1 7-8-16,-2 2-4 0,3 2 0 15,1 3-7-15,4 3-3 0,3-1 1 16,5 3-3-16,5-3 0 0,4 2-4 15,7-1 8-15,2-1 1 0,7-1 5 0,4-1 8 16,4-5 6-16,2-2 5 0,6-4 9 16,3-4 7-16,5-5 3 0,9-8-1 15,1-6-2-15,15-11-4 0,-4-8-5 16,3-7-5-16,-4-5-3 0,9-18-4 0,-7-4-2 16,-17 5-1-16,-2 4 5 0,-9 1 18 15,-7 15 5-15,-8 11 16 0,-1 7 5 16,-5 9-7-16,-1 1-14 0,-3 10-5 0,-4 5-3 15,-7 7-14-15,-6 6 0 0,-6 10-2 16,-2 11-10-16,-7 13-8 0,-11 19-12 0,4 9 14 16,-1 3-11-16,2 5-2 0,2-1-11 15,0 1-29-15,3-3-37 0,-4-5-38 16,-1 0-41-16,-4-4-43 0,0-4-76 16,-9-3-734-16,-6-4 336 0,-6-2 222 0</inkml:trace>
  <inkml:trace contextRef="#ctx0" brushRef="#br0" timeOffset="125437.71">26014 4709 203 0,'4'-34'195'0,"-2"0"-12"15,2 2-16-15,0-1-2 0,-4-1-7 16,-2 3-2-16,-4-6-9 0,-4 1-9 16,-4 5-5-16,-2 0-10 0,-6 3-9 0,-3 8-12 15,-5 5-12-15,-2 5-10 0,1 6-9 16,-3 6-8-16,-2 4-8 0,2 4-3 15,3 5-6-15,1 4-7 0,4 0-7 0,7 2 0 16,5-2-1-16,0 0-4 0,10-2-6 16,2-2 4-16,2-2-2 0,6-1-8 0,6-2 8 15,0-3-3-15,5-5-4 0,2-2 2 16,2-4-3-16,3 1-1 0,3-5 0 16,-4 2-1-16,0-1 2 0,-3 1-3 15,-2 0 2-15,0 2-8 0,-2 2 5 16,-3 0-3-16,-2 4 2 0,4 4 4 0,-5 6 2 15,0 1 3-15,2 8 0 0,-4 3-3 16,0 7-1-16,-2 4 0 0,-1 5-1 0,1 1-3 16,-4 5 3-16,0-1 1 0,-6 10-4 15,-4-5 5-15,-1 4 1 0,-12 12 3 16,-4-5 4-16,-5-6 3 0,-1-12 3 0,-10 1-7 16,1-11 5-16,0-10-4 0,-3-5-4 15,7-9 0-15,-2-3-3 0,8-6-1 16,1-6-7-16,-3-7-15 0,7-10-24 15,4-3-29-15,6-7-25 0,4-5-24 0,9 1-22 16,9-2-16-16,9-5-14 0,3 2-16 16,15-9-13-16,2 1 1 0,9 3 10 0,-1 3 15 15,5 1 17-15,-1 6 19 16,-7 4 16-16,-3 6 28 0,0 1 24 0,0 2 25 16,1 1 17-16,-4-1 13 0,-3 6 10 15,0 2-2-15,0 3 11 0,-3 1 14 0,-1 4 0 16,-3 3 5-16,2 5 2 0,-3 0 8 15,1 5 0-15,1 1 2 0,-3 6 2 16,0-1 3-16,-4 2-7 0,1 3 4 0,-6-1-2 16,-4 3 0-16,1-4 2 0,-4-1 4 15,-1 4 5-15,-6-7 5 0,2 2-1 16,-4-1 4-16,2-3 7 0,-4 0-4 0,2-5-6 16,2-3-10-16,0 0-8 0,0 0-3 15,0 0-4-15,2-19-8 0,6 8-2 16,5-8 0-16,1-1-4 0,6 1-2 15,1-1-4-15,-2 2 0 0,0 3-4 0,2 2-3 16,0 4 0-16,-1 1-3 0,-2 4-2 16,1 4 1-16,1 2 1 0,-2 2-2 15,2 3-2-15,1 3 2 0,0 0-2 0,-2-1-2 16,3 1 1-16,-4 0 0 0,-1-1 1 16,0-1 1-16,0-3 0 0,-2 1 0 0,-2 0 4 15,-3-3 2-15,2 0 4 0,0-3-1 16,-12 0 1-16,12-9 7 0,-8 3-1 15,-2-2-3-15,-4-4-4 0,-4-3 2 16,-4-3-2-16,-6 1-2 0,0-2 1 0,-4-2-6 16,-3 4 1-16,4 0-2 0,2 4-3 15,1 1 2-15,0 0-8 0,4 8-11 16,-1-5-15-16,5 7-17 0,1 2-15 0,7 0-15 16,0 0 1-16,0 0-7 0,0 0 4 15,26 15 0-15,-10-10 5 0,6-4 16 16,-1 1-6-16,4-2 10 0,1 0 11 0,-1-2-4 15,1 1 8-15,-3-1 5 0,-2-1 13 16,-2 1 12-16,1 2 13 0,-6-2 12 16,-1 2 10-16,-1-3 6 0,-1 3-3 0,0 0 1 15,-1 3-4-15,-2 0-5 0,2 4-4 16,-4 1 2-16,0 2-1 0,2 3-2 16,0-2 1-16,1 4-3 0,0 1 0 0,-1-1-3 15,5 2 0-15,-1-1 0 0,2-1-1 16,-2-4 0-16,4 1 2 0,0-4-3 15,3-1-2-15,0-1 2 0,0-2 1 0,5-4-3 16,-4-3 0-16,1 2 1 0,5-5-4 16,-2-1-1-16,-4-1 2 0,2-1-1 15,-6 2 0-15,-1 1 1 0,0 0 2 16,-2 0 0-16,-3 3-3 0,1 2-1 0,-2-2-1 16,-1 3 1-16,-8 0 0 0,15 7 0 15,-7-1 1-15,0 3-2 0,3 0 0 16,0 1 5-16,-1-2-3 0,3 0 0 15,2 1 6-15,2-1 3 0,2-1-1 0,2-4 3 16,3 1 0-16,-2-4-1 0,8-1 0 16,-3-4-1-16,1-2-2 0,-2-2-1 0,1-6-1 15,1-1 4-15,-3-3 1 0,-2 0 5 16,-4-4 7-16,1 0 11 0,-8 2 7 16,0 4 13-16,-2 1 3 0,-4 1 1 0,0 5 0 15,0-1-11-15,-2 6-2 0,-1 3-8 16,-3 2-2-16,0 0-1 0,-5 20-8 15,1-1 3-15,0 3-8 0,0 2-4 16,0 7 4-16,0 9-4 0,-4 7-3 0,2 5-1 16,2 2-2-16,0 1-2 0,2 1 3 15,-2-6-3-15,2-8 1 0,0-2-1 16,0-8 2-16,2-2 3 0,-2-5 8 0,2-5 5 16,-3-9-1-16,1-3-3 0,2-6-4 15,0-2-6-15,0 0 5 0,5-35-4 16,1 7-3-16,4-6-4 0,2-8-1 0,6-4-3 15,9-13-1-15,1 1-4 0,6 5-5 16,-7 12 8-16,1 6-4 0,0 7-5 16,-6 3 5-16,2 6-1 0,-3 6-1 0,0 1-2 15,0 5 2-15,-1 2 0 0,-6 4 0 16,-1 1 1-16,-2 4 3 0,-5 2 1 16,-4 3-2-16,-4 1 2 0,-7 0-4 15,-6 7-4-15,-1-3-11 0,-10 4-26 0,-3-2-26 16,-1-2-37-16,4-3-33 0,2-1-47 15,2-2-35-15,5-5-51 0,5-3-622 16,1-1 303-16,6-3 201 0</inkml:trace>
  <inkml:trace contextRef="#ctx0" brushRef="#br0" timeOffset="126125.35">28547 4534 8 0,'12'0'210'0,"-12"0"-18"15,12-2-14-15,-8-1-21 0,4 0-14 0,0-1-15 16,3-4-15-16,2-1-12 0,2-3-7 16,-1 1-8-16,4-4-11 0,0 0-6 0,-1-1-8 15,-2 3-6-15,-4 0-1 0,1 1-5 16,-4 0 1-16,4 4-1 0,-6 0-3 16,0-1-4-16,0 2-4 0,-2 1-6 15,1 3-7-15,-5 3-3 0,0 0-1 0,0 0-4 16,13 9 1-16,-9-3-4 0,0 1 1 15,2 2 0-15,3 0-5 0,3-2-2 16,2 4 3-16,0-4-3 0,3 0-1 0,0-1-3 16,2 0 0-16,0-3-3 0,2 0 2 15,1-3 0-15,-2 0 2 0,0 0-2 16,-3-3-3-16,1 2 2 0,-2-1 1 16,-2-2 0-16,-1 2 1 0,-2 2-4 0,-1 0 3 15,-1-2-2-15,1 0-4 0,-10 2 0 16,15 0-1-16,-6 0 0 0,-3 2 0 15,-6-2 3-15,10 2-1 0,-4 0 2 0,1 1-3 16,0-2 7-16,-7-1-6 0,10 3 2 16,-6 0-3-16,5-2 3 0,-9-1 0 15,14-1 0-15,-14 1-2 0,20 0 2 0,-12 0 1 16,4 0 0-16,4-3-5 0,-2 3 0 16,3 0-1-16,3 0-1 0,2-1-8 15,2 1-2-15,-1-2-1 0,7 1-7 16,-4-4 1-16,3-1 2 0,-4 0 2 15,3 2 3-15,-3-7 1 0,-1 1 0 0,-4 0 7 16,0 0-5-16,-7-2 8 0,1 3 4 16,-6-1 9-16,0 3 9 0,-6 0 8 0,0 0 10 15,-4 4 4-15,2 3-1 16,-10-6 3-16,10 6 1 0,0 0 0 0,-20 15 9 16,11-1 9-16,1 5 2 0,-1 4 2 0,3-1-3 15,3 5-7-15,-1 4-2 0,2-1 0 16,2 4-7-16,0 5-2 0,-2 3-2 15,0-1-4-15,0 3 2 0,0 2-2 16,-2 3-4-16,0 1-2 0,-6-1-5 0,4-1 1 16,-4-4-12-16,-2-2-24 0,-4-8-28 15,-1-4-29-15,-1-3-40 0,-4-4-41 16,-3-4-43-16,0-9-45 0,1-10-560 0,-3-6 271 16,-5-7 178-16</inkml:trace>
  <inkml:trace contextRef="#ctx0" brushRef="#br0" timeOffset="126255.36">28907 3880 67 0,'-9'-23'136'15,"3"4"-4"-15,0 4-12 0,2 4-23 0,2 3-38 16,-3 0-56-16,0 3-54 0,-1 2-141 16,-8-3 65-16,-3 1 44 0</inkml:trace>
  <inkml:trace contextRef="#ctx0" brushRef="#br0" timeOffset="126615.74">23503 3729 52 0,'13'-6'211'16,"17"3"-5"-16,14-3-3 0,45-3-6 0,50-3-4 15,35 3-6-15,22 3-14 0,61 1-2 16,9 5-2-16,21 0-7 0,0 0-4 16,-3 4-15-16,-7-1-10 0,-8 3-8 15,-15-3-14-15,-55 3-11 0,-13-2-6 16,-15-1-13-16,-20-3-4 0,-39 3-11 0,-17-1-3 15,-23-2-2-15,-15 2-10 0,-15-2-3 16,-5 0-4-16,-5 0-8 0,-5 0-28 0,-6-4-35 16,-2 4-40-16,-6-3-40 0,-4 2-38 15,-3 2-36-15,-4 4-30 0,-2-5-24 16,-6 13-564-16,-3 1 271 0,-4 3 180 16</inkml:trace>
  <inkml:trace contextRef="#ctx0" brushRef="#br0" timeOffset="126863.23">26993 5020 2340 0,'-6'22'-15'0,"4"-3"8"0,4-3 11 16,7-1 66-16,5-4 35 0,12-1 8 16,14-3-5-16,15-1-13 0,10-4-11 15,35-4 4-15,0 0-6 0,3-4-1 0,3-1-5 16,2-1-2-16,-2 1-13 0,-2-3-1 15,-7-1-6-15,-8 1-9 0,-21 1-1 16,-13 1-3-16,-15 2-7 0,-2 0-16 0,-7 4-20 16,-5-3-45-16,-9 1-56 0,-6 1-65 15,-5 1-59-15,-4-2-61 0,-2 4-671 16,-8-10 326-16,-1 7 215 0</inkml:trace>
  <inkml:trace contextRef="#ctx0" brushRef="#br0" timeOffset="127524.34">24233 5720 69 0,'0'-7'227'16,"2"1"-20"-16,0 2-18 0,-2 4-1 0,0 0 2 16,34 15-6-16,-8 3-7 0,10 6-8 15,21 16-13-15,8 4-7 0,18 14-4 16,-3 0-16-16,3 5-8 0,-4 0-14 15,-6 2-5-15,-15-10-11 0,-3 2-13 0,-5-2-3 16,-3-1-10-16,-7-1-4 0,-2-3-5 16,-10-8-6-16,-7-8-11 0,-5-6-10 15,2-1-24-15,-8-4-23 0,-1-4-24 16,-3-1-25-16,-4-7-31 0,-2-2-30 16,-2-3-30-16,-4-4-26 0,-7-4-17 0,-1-6-13 15,-8-4-449-15,-8-7 226 0,-9-6 148 0</inkml:trace>
  <inkml:trace contextRef="#ctx0" brushRef="#br0" timeOffset="127682.95">24873 6486 1066 0,'-71'-32'-23'15,"2"1"33"-15,1 2 24 0,3 5 26 16,11 5 19-16,12 6 10 0,11 1-5 16,3 3-7-16,9 5-3 0,4 4 4 0,6 5 5 15,9 3 1-15,7 4-2 0,8 5-7 16,12 6-5-16,11 5-8 0,19 10-6 0,3 0-7 16,-1 2-5-16,0-2-2 0,-1 2-5 15,-4-4-16-15,-9-5-22 0,-7-6-33 16,0 0-35-16,-1-3-29 0,-9-4-41 15,0-5-22-15,-3-4-462 0,-5-4 212 16,1-4 140-16</inkml:trace>
  <inkml:trace contextRef="#ctx0" brushRef="#br0" timeOffset="127873.52">25412 6477 90 0,'10'-10'174'0,"-1"4"-3"0,0 4 2 15,-1-1-7-15,3 6-6 0,-3-1-2 0,3 8-3 16,2 1-5-16,-3 7-3 0,0 0 1 15,2 7-8-15,-4 2-3 0,-2 7-7 16,-6-2-12-16,0 7-11 0,-4 1-9 16,-2 0-9-16,-5 5-8 0,-2-3-9 0,-1 0-27 15,0-8-40-15,2-3-49 0,-1-1-56 16,5-5-73-16,-3-1-642 0,5-10 277 0,-1 0 183 16</inkml:trace>
  <inkml:trace contextRef="#ctx0" brushRef="#br0" timeOffset="129077.5">25612 7454 238 0,'-6'-10'225'0,"2"4"-21"0,-4 3-12 16,-2 4-5-16,-7 5-7 0,-2 8-8 0,-6 9-4 16,-5 9-5-16,-6 15-7 0,1 6-13 15,7 5-16-15,6-6-11 0,9-5-12 16,3 1-9-16,10-4-7 0,8 3-10 15,7-1-5-15,11-6-9 0,16 5-4 0,9-7-8 16,-1-13-6-16,1-8-4 0,6-10-4 16,5-10-3-16,-1-4-8 0,17-14-2 0,-3-7-1 15,-8-13-2-15,-3-8-3 0,3-18-7 16,-18 5 0-16,-5-5 0 0,-6-4-5 16,-8-2-1-16,-7 4-2 0,-5-2 2 15,-8 13-3-15,-6 11 3 0,-4 7 8 0,0 10 7 16,-4-1 3-16,0 8 0 0,-4 6 4 15,-2 8 3-15,2 4 4 0,-2 10 3 0,-1 4 2 16,3 4 2-16,-3 12-4 0,3 9-3 16,3 5 3-16,3 11-8 0,2 6 0 15,4 1 0-15,7 18-2 0,2 0-2 16,6-7-2-16,1-4-3 0,-2-10 0 0,1-12-3 16,2-2 3-16,2-6-4 0,1-7 1 15,-1-6-4-15,5-7 1 0,-3-3 2 16,4-6-4-16,-1-5-3 0,4-4 2 0,-1-3-6 15,3-7 1-15,-2-1 0 0,-2-2-4 16,-3-4 3-16,-1 0-2 0,-7 0-2 16,-2 4 3-16,-2-1 7 0,-5 1-8 0,0 3 1 15,-3 2-3-15,2 3 1 0,-5-2-2 16,-2 6 0-16,0 5-1 0,-2 0-2 0,0 0 1 16,0 13 5-16,0-1-5 0,2 1 5 15,0 3-3-15,0 1 1 0,3 0-1 16,3 4 2-16,0-2 0 0,1 0-1 15,4-2 4-15,1-2-5 0,6-1 2 0,-4-3 1 16,2-5-2-16,3 0 0 0,2-4-6 16,-2-2 3-16,5-2-4 0,-1-4 0 15,1-4 1-15,-4 1-3 0,2-3 0 0,-3-1-1 16,-4-2 6-16,0 1-6 0,-1 3 1 16,-2 0 3-16,-4 1-3 0,1 1-1 15,-3 3-5-15,-1 0 1 0,-1 2 1 0,-2 4 1 16,-4 0 4-16,0 0-5 0,7 14 5 15,-3-7 1-15,-2 3-1 0,0 1 5 16,2 0-4-16,2 3 1 0,0-3 6 0,4 3-2 16,2-3 0-16,3-1-2 0,6-2 1 15,2 1 3-15,3-6-9 0,-3-3 7 16,9-1 4-16,-2-4-7 0,-1-2 0 0,-2-2 4 16,5-2-2-16,-7 1 0 0,-1-2 4 15,-3 3 5-15,-6-1-9 0,-2 1 1 16,-3-1 1-16,-2 2-2 0,-1 3-3 0,0-1 1 15,-3 1-1-15,2 3 1 0,0-1-3 16,-6 3 4-16,17 5 0 0,-4 0 1 16,2 1 0-16,-1-1-3 0,4 7 5 15,0 0-2-15,4 1 0 0,-3 0 2 16,-2 2-1-16,0 1 4 0,-3-4-7 0,0 2 4 16,-4-1 5-16,-4-1-1 0,-2 4 9 0,-2-6-5 15,-6 2-4-15,0 0 2 0,-4-3-5 16,0 3 3-16,-6-5-12 0,0 3-29 15,-3-6-43-15,-3-3-62 0,2-1-64 16,0-5-55-16,0-3-53 0,-2-5-682 0,6-4 339 16,1-4 223-16</inkml:trace>
  <inkml:trace contextRef="#ctx0" brushRef="#br0" timeOffset="129583.33">28153 6989 13 0,'4'-7'211'15,"0"9"13"-15,-4-2 4 0,2 15-12 16,-2-1-10-16,0 7-12 0,0 4-5 16,0 4-7-16,3 11-11 0,-3 6-18 15,0 11-13-15,2 4-7 0,1 23-15 0,3-3-10 16,4-2-10-16,-1-2-11 0,3-4-11 16,3-13-7-16,0-13-4 0,-1-2-8 15,6-2-5-15,-1-5-4 0,0-10-2 0,2-3-6 16,3-6-3-16,0-7-7 0,2-4 2 15,-1-3-10-15,1-5 3 0,4-5-1 16,-1-2-6-16,1-2-1 0,0-6-5 0,-3-2 5 16,1-3-7-16,-8-1 1 0,-2 5 1 15,-6-4-5-15,-1 2 1 0,-5 3-1 16,-4-3-1-16,-2 5-4 0,-4 1 1 16,-2 3 0-16,-3 3 0 0,1 0 1 0,-2 5-2 15,0 1 0-15,2 5 0 0,0 1 4 16,2 5 2-16,-1 4 1 0,3 1 0 0,2 3 1 15,4 0 6-15,0 4-6 0,5 2 3 16,1-1 3-16,2-1-8 0,4 0 2 16,0-2-2-16,3-3 4 0,2-3-4 15,-2 0-3-15,4-6 5 0,-2-3-1 0,2-2-6 16,0-4 2-16,0-4 1 0,1-2-3 16,1-3-5-16,0-1-3 0,-2-2-5 15,1 0-8-15,-2 2-7 0,0-2-1 0,-3 1-11 16,0 1-3-16,-2 3-10 0,-1 1-10 15,4 0-19-15,-4 0-19 0,1 1-30 16,2 3-44-16,-4 0-29 0,-1-2-37 0,-1 0-590 16,0 0 281-16,-5-1 186 0</inkml:trace>
  <inkml:trace contextRef="#ctx0" brushRef="#br0" timeOffset="129744.9">28166 7403 108 0,'0'-4'166'0,"0"4"-8"16,25 1-16-16,-4 3-12 0,7 2-17 15,10 1-8-15,5 4-28 0,7-1-46 16,1 5-62-16,0-5-309 0,2 5 115 0,-6-3 77 16</inkml:trace>
  <inkml:trace contextRef="#ctx0" brushRef="#br0" timeOffset="130132">29214 7808 132 0,'10'8'216'0,"3"0"-8"16,2 0-11-16,1 4-16 0,2 1-9 15,-2 2-14-15,2-1-16 0,-3 0-16 0,-1 1-9 16,1 2-13-16,-4 0-13 0,-3-2-4 15,0 1-7-15,-4-1-9 0,1 1-7 0,-5-3-4 16,0-2-8-16,-2 1-3 0,-3-3-8 16,-1-2 2-16,0-2-6 0,-2-1-8 15,2-4 5-15,6 0-5 0,-14-9-1 16,10 2-6-16,2-2 0 0,2-3-2 16,6-1-3-16,0-3-4 0,6-2-2 0,-2 0-3 15,4 1-1-15,4 0 2 0,-1 2 2 16,1 3-5-16,2 2 1 0,-4-3-1 15,4 6-2-15,-3 3-1 0,-3 1 0 0,4 3 1 16,-2 2 0-16,0 2 0 0,-2 0-1 16,-2 5 0-16,1-1 1 0,0 0-3 0,-4 2-1 15,-1 0-20-15,-2-3-27 0,-2 2-34 16,-2-3-35-16,0 2-43 0,0-4-66 16,-2-4-487-16,-6 3 242 0,6-3 160 15</inkml:trace>
  <inkml:trace contextRef="#ctx0" brushRef="#br0" timeOffset="130738.96">29502 7486 62 0,'19'4'72'0,"-7"0"-10"0,1 2-4 0,4 3-9 15,-1 4-7-15,2 1-5 0,-1 1-4 16,0 2 0-16,-2 3 0 0,1-2-3 0,-2 4 9 15,-2-1 14-15,0 2 6 0,-3-1 8 16,2 1 0-16,-5 2 13 0,2 0 2 16,-1-3-3-16,-1 0-9 0,0 2 2 15,-2-2-5-15,3-4-3 0,0 0 2 0,-3-4-5 16,2 1-4-16,0-3 0 0,2-4-3 16,4-1-5-16,-2-3-4 0,3-2-3 15,3-2-5-15,2-2-7 0,-2 2 1 16,2-2-7-16,0 0-2 0,1 0 1 0,1 1-5 15,-4 1 0-15,4 0-5 0,-2 0 2 16,0 1-3-16,-1-1 0 0,1 4-3 16,4-2 1-16,-4 2-2 0,4 0 0 0,3-1-2 15,1 1 3-15,2 0-4 0,-1-4 3 16,3 0-3-16,-2-4-3 0,2-1 1 16,-2-3 1-16,3-5 2 0,-1-1-3 0,0-3 2 15,-3 0-1-15,-5 2 21 0,-6-1 10 16,0 2 8-16,-8-3 3 0,-4 4 11 15,-2 2 11-15,-4 4 1 0,-2-3 9 16,-2 7-1-16,-2 0-3 0,-2 3-1 0,4 6-4 16,-2 4-6-16,0 0 0 0,4 7 0 15,-3 5-4-15,5 3-5 0,2 4-4 0,-3 3-4 16,6 8-2-16,-1 0 0 0,0 1-4 16,0 11 9-16,3 2-1 0,-3-1-11 15,2 3 6-15,-4-2-6 0,0 6-3 16,-2-3 9-16,-7-3-7 0,-2-2 0 0,-3-2-6 15,-14 7-2-15,-5-6-2 0,-4-12-5 16,1-11-6-16,-6-5-13 0,0-7-16 0,1-9-25 16,3-7-40-16,-2-4-40 15,-7-11-48-15,3-6-54 0,-13-15-46 0,4-8-723 16,11-10 337-16,-3-4 222 0</inkml:trace>
  <inkml:trace contextRef="#ctx0" brushRef="#br0" timeOffset="131465.76">30734 6978 218 0,'-2'-14'200'0,"-5"1"-17"0,-2 0-15 16,-7-7-12-16,-8-1-11 0,-7-3-11 0,-11-2-6 15,-20-10-8-15,-10 3-11 0,-10-2-7 16,-25-1-7-16,-11-4-8 0,-9 7-10 16,-10-4-3-16,-16 4-11 0,-15 1-2 15,-54-8-4-15,-2 8-4 0,2 3 0 0,38 8-8 16,-55-4 3-16,-5 10-8 0,3 2-1 16,44 5-3-16,2 4-1 0,0 6-1 0,1 4-5 15,-50 7 0-15,-1 7-4 0,1 5-1 16,9 6-2-16,11 8 2 0,8-2 0 15,4 9 1-15,-2 4 4 0,8 3 0 0,10 2 5 16,4 2 2-16,46-5 3 0,7 1 1 16,12 3 3-16,10 1-5 0,11 2 0 15,15 2 0-15,13 4 0 0,25-6 2 16,13 6 5-16,12 8-1 0,18 5 9 16,16 7-9-16,20 20 3 0,24 1 2 0,22 2 5 15,42 24-9-15,24-7-5 0,14-8 3 16,7-5-3-16,10-3-8 0,7 0 7 0,12-5-8 15,16-5 0-15,8-7-1 0,3-6 1 16,5-10-7-16,7-5 0 0,8-9 7 16,8-4-2-16,9-11 3 0,0-3 3 15,4-6 3-15,9-6-6 0,6-5-2 0,0-10-5 16,-5-7-4-16,-5-7-3 0,-1-10-1 16,-5-10 0-16,-4-8-3 0,-10-7-4 15,-6-8-1-15,-4-7-2 0,-3-2-3 0,-2-10 0 16,-3-2-4-16,0-7 3 0,-19-5-3 0,-10-5 1 15,-24 0-1-15,-43 7 1 0,-12-4 0 16,-16-2-1-16,-16-9 2 0,-20-3-13 16,-18-9 8-16,-24 8-4 0,-21-8 5 15,-21-22-3-15,-26-4 1 0,-42-24-4 0,-31 1 0 16,-29 2-3-16,-22 4 1 0,-17 6-3 16,-20 6 3-16,-16 12 1 0,-21 8-3 15,-16 11 2-15,-16 8 0 0,-17 12 2 0,-11 12-4 16,2 9-15-16,12 14-7 0,12 13-11 15,13 9-16-15,19 11-15 0,60 7-16 0,18 6-24 16,18 9-31-16,22 5-39 0,18 15-39 16,28 0-44-16,13 6-717 0,13 7 335 15,12 4 221-15</inkml:trace>
  <inkml:trace contextRef="#ctx0" brushRef="#br0" timeOffset="140539.84">7012 13647 121 0,'0'-10'181'16,"0"3"-5"-16,0-1-13 0,0 5-3 0,0 3-4 15,0 0 5-15,0 0 1 0,0 0-7 16,-13 22-3-16,5-1-7 0,0 2-10 16,-4 10-3-16,2 1-11 0,0 8-12 15,-3 1-8-15,0 5-9 0,0 0-13 0,3-1-5 16,0 3-9-16,0-3-3 0,4 1-10 16,0-7-22-16,2 1-28 0,0-7-46 0,2-1-28 15,2-4-29-15,2-2-35 0,2-5-57 16,2-7-569-16,7-1 259 0,-2-8 171 15</inkml:trace>
  <inkml:trace contextRef="#ctx0" brushRef="#br0" timeOffset="140861.28">7359 14061 16 0,'0'0'211'0,"0"0"-5"0,0 0-4 15,-8 16-10-15,1-2-15 0,1 1-13 16,2 4-10-16,0 4-9 0,1 0-11 0,6 2-12 15,1 1-10-15,2-1-12 0,5 2-9 16,3 0-7-16,4-5-7 0,4 1-10 16,4-3-4-16,1-6-4 0,5-3-7 15,-4-5-2-15,-1-1-6 0,1-4 2 0,-4-2 3 16,0-5 0-16,-2-1 4 0,-5-8-3 16,-1 0-4-16,-4-4-7 0,-8-2-1 15,-4-1-9-15,-4-5 0 0,-14-3-5 0,-5-2 0 16,-9 1-1-16,-4 2-4 0,-4 4 0 15,-1 3-2-15,1 3-3 0,7 5-1 16,7 3-11-16,1 3-15 0,4 5-17 0,6 3-24 16,7 0-31-16,8 0-36 0,-5 3-24 15,5-3-33-15,26 10-24 0,-6-5-573 16,8-1 264-16,6-2 174 0</inkml:trace>
  <inkml:trace contextRef="#ctx0" brushRef="#br0" timeOffset="141145.85">7924 14041 67 0,'26'-1'69'0,"-7"0"5"0,-7-2 19 15,-4 3 10-15,0 3 20 0,-8-3 5 0,2 8 1 16,-4 2 1-16,0-1-9 0,-4 2-6 16,4 3-7-16,-2 1-4 0,4 2-11 15,0 0-7-15,0 1-3 0,4 1-5 16,6 0-6-16,0-1-9 0,2 1-4 0,6-5-5 16,-1 0-5-16,3-3-3 0,2-1-4 15,-1-3-5-15,0-3 1 0,-2-4 0 0,0-2 4 16,-2-2 10-16,0-3-2 0,-4-5 3 15,-5-1 1-15,-2-2-7 0,-3-3-4 16,-8-1-5-16,-3-4-4 0,-7 2-4 16,-6-1-4-16,-7-1-2 0,-1 7-2 0,-1-2-5 15,0 2-4-15,3 3-19 0,6 3-27 16,2 3-28-16,5 3-25 0,2 4-34 16,6 3-22-16,6-3-31 0,0 0-32 15,10 10-449-15,4-4 223 0,0-2 146 0</inkml:trace>
  <inkml:trace contextRef="#ctx0" brushRef="#br0" timeOffset="141429.62">8549 14030 65 0,'0'0'180'0,"0"0"-5"0,0 0-7 16,0 9-5-16,-5-2-11 0,3 4-10 16,0 0-11-16,-2 6-9 0,4 0-7 15,0 4-9-15,4 0-9 0,0 4-7 16,7-3-5-16,0 1-10 0,6 2-8 15,3-5-3-15,4-2-6 0,-1-2-1 0,3-5-4 16,-3-1-4-16,2-5-4 0,-3-5 0 16,1 0 4-16,-4-5 3 0,2-5-1 0,-4-1-1 15,-4-2-3-15,-3-5-4 0,-6-1-1 16,-6 0-5-16,-6-3-5 0,-9-3-4 16,-6 1 2-16,-13-6-8 0,-3 5-5 0,-17-7-2 15,7 9-18-15,7 7-33 0,5 0-31 16,5 4-45-16,8 4-51 0,-2 1-63 15,7 1-527-15,4 0 256 0,2 0 169 16</inkml:trace>
  <inkml:trace contextRef="#ctx0" brushRef="#br0" timeOffset="141947.54">8883 13009 142 0,'-66'-32'218'0,"-10"1"-14"15,-10 1-2-15,-27-8-13 0,-5 9-3 0,-10 2-7 16,-13 7-12-16,-11 7-12 0,-7 7-5 16,1 7-3-16,-2 12-12 0,-1 5-11 0,-3 12-9 15,-6 7-9-15,-33 18-3 0,13 11-7 16,3 9-7-16,14 6-5 0,16 5 6 15,36-8-14-15,9 7 3 0,11 7-8 16,12 11-1-16,17 8-7 0,15 8-3 0,17 0-6 16,16 3-6-16,18-18-4 0,18 20-4 15,16-4 0-15,18-5-5 0,17-3 8 16,20-3-3-16,38 16-5 0,10-9 0 0,11-11-5 16,-19-28-3-16,8-10-4 0,15-8-2 15,47-3-2-15,16-11 4 0,-31-23-8 16,9-11 1-16,3-4-4 0,2-15-2 15,44-17-2-15,-12-9-1 0,-17-14-2 0,-10-12 4 16,-19-11-5-16,-45 0-1 0,13-26-2 16,-39 4-1-16,-14-14-2 0,0-38-4 0,-30 15 0 15,-17-2 0-15,-20-6 1 0,-22-1 7 16,-25 4-4-16,-26-4-2 0,-39-21 0 16,-31 9 0-16,-30 14-5 0,-27 15 5 0,-24 13-3 15,-36 16-3-15,-27 13 4 0,-1 17-7 16,-3 16-1-16,-6 15-25 0,9 11-38 15,14 9-48-15,64 14-58 0,21 11-52 0,19 6-49 16,19 10-704-16,17 5 336 0,30 3 222 16</inkml:trace>
  <inkml:trace contextRef="#ctx0" brushRef="#br0" timeOffset="149257.29">13421 13647 97 0,'-59'2'93'0,"-2"4"1"16,-18 5 1-16,-7 8-2 0,-20 14 3 15,-4 10 1-15,-2 10 9 0,-1 10 4 0,1 10 0 16,4 7 1-16,5 8 1 0,8 3-3 16,14 4 0-16,11 4 1 0,15 5-8 0,8 0-3 15,13 3-7-15,14 4-1 16,10-20-5-16,10 5-3 0,12 4 1 0,10 20-2 16,15-4-1-16,9-6-5 0,13-7-7 15,9-7 0-15,11-10-7 0,10-6-5 0,10-9-6 16,10-13-5-16,14-9-3 0,9-8-4 15,3-13-5-15,-2-9-4 0,5-4-1 0,-23-12 14 16,28-6-1-16,-1-10-5 0,-2-2 2 16,-2-16-6-16,1-7 1 0,-5-10-3 15,-11-14-6-15,-7-8-2 0,-12-5-1 16,-9-15 0-16,-10-5 0 0,-12-5 0 0,-7-8 3 16,-13 0-2-16,-13-3 0 0,-12-6 1 15,-15 0 1-15,-17 15-3 0,-20-23-1 16,-23-2-7-16,-18 7-1 0,-37-21 3 0,9 35-4 15,-38-11-6-15,-11 14 1 0,-21 14 1 16,-28 14-8-16,-31 13 0 0,-14 14-1 16,-6 11 1-16,-1 12 1 0,1 7-3 15,50 12-5-15,10 8-13 0,16 6-18 0,15 6-47 16,15 4-52-16,13 10-47 0,15 9-60 16,8 8-730-16,7 3 331 0,21-4 219 0</inkml:trace>
  <inkml:trace contextRef="#ctx0" brushRef="#br0" timeOffset="157046.53">18452 13893 112 0,'5'-8'112'15,"-3"0"-10"-15,-2-1 1 0,-2 2-17 16,-1-3-2-16,-1 0-13 0,-6-1-2 0,-1 0-6 16,-8 0-5-16,-2 0 1 0,-5 3-6 15,-7-3-1-15,-3 4-2 0,-4 1-3 16,-5 5 3-16,-3 1 0 0,-9 5-2 15,-5 0 3-15,-19 12 5 0,1 8 0 0,-2 5 10 16,-14 11-1-16,3 7-4 0,6 7 1 16,5 2 1-16,8 4 8 0,4 8 3 15,7 1-3-15,12-5-1 0,6 3-2 16,9 5-1-16,4 3 0 0,12 10 1 0,4 3-4 16,10 3-1-16,12 9-2 0,12 14-3 15,13 6-3-15,9 1-1 0,14-6-2 0,3-5 0 16,12-5 6-16,7-5-1 0,9-6-2 15,8-2-4-15,10-7 1 0,8-9-3 16,6-9-6-16,5-3-1 0,9-9-3 16,10-11-7-16,-2-5-1 0,-1-6 4 0,-3-11-9 15,-6-4-1-15,-25-13-5 0,0-6 1 16,-5-6-2-16,0-7-4 0,-1-2-1 0,-5-12-5 16,11-7 1-16,-5-8-1 0,-6-5-5 15,-4-7 0-15,-6-6-2 0,-9-14-1 16,-3 0 0-16,-11-9-1 0,-5-5-4 15,-12-4 4-15,-19 10-4 0,-6-11 4 0,-14-1-8 16,-12-6 3-16,-22-19-1 0,-15-4-2 16,-18 1 6-16,-37-23-7 0,-18 10 1 0,-15 5-3 15,-24 10 2-15,-25 14-2 0,-15 10-1 16,-14 9-9-16,-16 16 1 0,-15 10-10 16,-10 8-11-16,-8 13-9 0,13 12-16 15,54 10-27-15,13 9-33 0,13 9-34 0,12 7-45 16,16 11-33-16,10 4-558 0,12 9 270 15,11 5 179-15</inkml:trace>
  <inkml:trace contextRef="#ctx0" brushRef="#br0" timeOffset="170435.56">18296 13321 141 0,'-4'-3'180'0,"4"3"-17"15,-2-8-16-15,2 8-9 0,0 0 0 16,0 0-2-16,-18 21-12 0,8-8-7 16,2 4-6-16,-1 2-10 0,-4 3-7 0,3 0-8 15,-3 1-8-15,3 0-7 0,-4-2-6 16,2 2-4-16,4-4-7 0,-3-5-2 0,5 0 3 15,-1 0 15-15,1-3 13 0,2-3-1 16,0-5-9-16,4-3-6 0,0 0-6 16,-5-14-5-16,8-3 0 0,-3-2-7 15,4-6 0-15,2-12-2 0,0-1 4 0,1-4-3 16,4-5-5-16,-3-1 4 0,4 0-5 16,2 2-5-16,-2 2 3 0,3 5-8 15,-3 6 1-15,4 3-7 0,-2 3-1 0,0 5-1 16,2 3-4-16,-4 1-2 0,1 6-2 15,0 4-1-15,0 2-6 0,-1 1 3 16,-2 5-2-16,4 5 0 0,-4 2 0 0,-2 3-1 16,1 1-2-16,-2 5 0 0,-5-2-5 15,-2 4 4-15,-2-1 1 0,-3-2-6 16,1 4 5-16,-3-4-1 0,1 3-5 16,0-3 7-16,2-1-3 0,-2 3 0 0,4-1 0 15,-1 0-4-15,3-1 2 0,5 4-2 16,1-2 4-16,2 4-2 0,2-2 1 0,6 2 1 15,0 0-4-15,1 2 3 0,1-4 0 16,-4 0-1-16,1 0 0 0,-4-1-1 16,-1-2-1-16,-4-1 2 0,1-1 1 15,-7-3-3-15,-2 1 1 0,-9-1 1 0,1-3 0 16,-8 0-2-16,-4-3 0 0,-6 1 2 16,-2-5-1-16,1 2 1 0,-1-3 1 15,4-3-3-15,1 3-13 0,3-1-21 0,4-1-36 16,1-2-50-16,4 2-39 0,7-1-50 15,2-3-56-15,4 0-625 0,2-2 303 16,6 1 199-16</inkml:trace>
  <inkml:trace contextRef="#ctx0" brushRef="#br0" timeOffset="171233.31">19138 13190 165 0,'5'-1'210'16,"-5"1"-8"-16,8 5 3 0,-6 4-9 0,2 3-4 16,0 5-9-16,1 0-12 0,-3 4-9 15,0 4-9-15,1 1-8 0,-3 0-14 16,2 4-8-16,-2-2-13 0,0 1-12 0,0-2-8 16,-2-3-9-16,-1-3-10 0,3 0-6 15,-2-4-6-15,2 0-2 0,-2-3-6 16,2-5-8-16,-2-2-4 0,-3-2-1 0,1-5-6 15,4 0-3-15,-21-12-4 0,4-1-4 16,-2 0-2-16,-7-6-3 0,-3-1-3 0,-9-1 1 16,2 2-1-16,-4 1-4 15,6 2 3-15,-2 5-3 0,2 1-3 0,4 2 1 16,3 6 1-16,4 2 0 0,2 1-2 16,3 3-1-16,6 4 1 0,6 1 2 0,4 0-2 15,8 3 3-15,10 3-2 0,10 2-2 16,8-2 1-16,6 3-4 0,9-3-21 15,-2 0-27-15,1-3-27 0,-5-4-31 16,1-3-20-16,1-4-21 0,-3 1-17 0,2-5-4 16,-3-5 4-16,3 0 5 0,3-6 17 15,-1 1 13-15,-1-2 19 0,-1 2 12 16,-8-2 28-16,-1 1 25 0,-3 1 27 16,1 2 19-16,-9-1 22 0,0 4 15 0,-3-3 11 15,-2 5 3-15,-4-1 2 0,-1 3 17 16,0 4 8-16,-2 0 2 0,-1 4 1 0,-3 6 4 15,3-1-6-15,-3 4-1 0,-3 3 5 16,-1 3-10-16,0 2-7 0,-6 0-4 16,2 1-5-16,0-1-9 0,0 1-2 15,0-2 1-15,-2-1-5 0,2-1-3 16,0-5-3-16,2-2 2 0,-2 2-1 0,2-5-3 16,2 0-2-16,4-4-3 0,6-3-6 15,-2-2 1-15,5-1-3 0,0-4-5 0,2 0-6 16,5-1-1-16,-2-1 6 0,4 2-7 15,-3 1-1-15,5 1 1 0,-4 2-2 0,-4 0-3 16,2 2-3-16,-1 4 5 0,-3 0-1 16,2 1-1-16,-2 5-2 0,2 1 1 15,-3 3 0-15,2-1-2 0,0 2 4 16,-3-1-4-16,6-1 1 0,-3 0 3 16,2 0-2-16,0-2-4 0,3-6 5 0,-1-2-6 15,0-3 3-15,2-6 4 0,1 1 0 16,0-7 0-16,-1-6 1 0,0-3-1 0,-6-6 0 15,-2-2-3-15,-6-3-1 0,-5-1 4 16,-2-4-6-16,-6 0 0 0,-6 3 0 16,-3 2-5-16,-2 1-15 0,-3 3-32 15,-4 3-67-15,-3 1-85 0,-5 5-862 0,-12 1 362 16,-4 1 239-16</inkml:trace>
  <inkml:trace contextRef="#ctx0" brushRef="#br0" timeOffset="172575.53">12770 12977 31 0,'4'-8'217'0,"-4"0"-13"16,2 3-15-16,0 1-17 0,0-1-15 16,-2 5-9-16,0 0-4 0,2 17-11 0,-4-3-13 15,0 5-7-15,2 2-10 0,-2 10-9 16,2-1-9-16,0 5-7 0,0 4-7 0,0 4-8 15,2-2-4-15,2 0-5 0,2-3-10 16,0-2 0-16,3-2-4 0,0-4-4 16,1-5-2-16,1-4-5 0,1-1-2 15,6-7-1-15,-2-2-4 0,2-5-3 0,2-4-2 16,-1-4-5-16,3-2 2 0,-2-4-5 16,4-3-1-16,-5-2 0 0,2-2-1 15,-2-1-3-15,1-1 2 0,-4 4-2 16,-1 0 0-16,-2 1-3 0,-2 2-1 0,-1 2-1 15,0 5-4-15,2 0 6 0,-2 6-1 16,6 0 2-16,4 3-4 0,1 5 4 0,3-3-2 16,0 4-1-16,4-2 2 0,0-1-4 15,-1 0 0-15,1 1-2 0,-5-2-2 16,0-1 0-16,-2-3 0 0,-3-2 0 16,-4 0-1-16,3-6-5 0,-6-1-1 0,-1-3 3 15,-3-2-6-15,-3-3 3 0,-2 2 3 16,-2-3 1-16,0-1 1 0,-2 0-3 15,0 1 5-15,2 0 1 0,0 4 0 0,2-4 0 16,4-1 1-16,5 2-1 0,4 0-4 16,1-1 5-16,6 1-1 0,1-2 0 15,5-1 2-15,2 0-5 0,-1-2 5 16,5-6-2-16,-4 4 4 0,3-5-2 0,-3-1-3 16,-7 1 5-16,-2 0-3 0,-1-2 4 0,-4 3-3 15,-5 2 6-15,-1 3 0 0,-1 0-1 16,-5 3 6-16,-2 2-4 0,1 3 4 15,-3 5-2-15,0 2 1 0,0 4 1 16,0 0-4-16,-7 15 2 0,5 3 1 0,0 0-2 16,2 7-1-16,0 6 2 0,2 0 1 15,2 6-4-15,1 2 3 0,-1-3 6 16,2 2-5-16,2-4 0 0,-2 1-1 16,2-7 1-16,0-3-2 0,-2 0 1 0,0-4 1 15,-2-5-2-15,5 0-1 0,-3-3 3 16,5-3-2-16,0-1 0 0,1-3-1 15,-2-4-5-15,4 1 4 0,-4-6-1 0,2 0 1 16,4-2-4-16,-2 2 4 0,1-6-1 16,-2 7-4-16,0-4 5 0,-5 1-3 15,2 2 0-15,-1 0-1 0,-2 3 2 0,-7 0 2 16,12 6-2-16,-6 0-1 0,1 1 2 16,-1 4 1-16,1-4 0 0,-1 5-1 15,3-3 0-15,-1 2-1 0,0 1 2 0,2-3-3 16,2-1 1-16,0-1 1 0,1 1-1 15,2-4 2-15,0 0 0 0,1-4-4 16,0 0 2-16,-2-2 2 0,3-2-4 0,0-1 1 16,0-3 0-16,-3 2 2 0,2 0-2 15,-2 1-1-15,-6 1 1 0,4 0-1 16,-4 0 0-16,2 4 3 0,-10 0 1 16,17 6-4-16,-6 0 2 0,2 1 1 0,-3 3-1 15,6 1 1-15,-4 2 1 0,5 1 0 16,0-3 1-16,-2 3-8 0,-1-5-11 15,-1 0-28-15,0 0-23 0,-1-2-38 0,-1-3-62 16,0-4-43-16,-3-4-446 0,-2-2 223 16,1-1 147-16</inkml:trace>
  <inkml:trace contextRef="#ctx0" brushRef="#br0" timeOffset="173003.47">14943 12925 4 0,'8'-2'79'0,"-1"0"-3"16,-7 2-1-16,11 4 10 0,-11-4 14 16,8 9-4-16,-4 1 10 0,-4 2-3 0,3 4-1 15,-3 6-1-15,0 0-4 0,2 7-13 16,-2 2 0-16,2 1-7 0,2 6-8 15,2 0-8-15,0-1-5 0,0-3-6 16,4 2-2-16,0-4-1 0,2-2-11 0,1-3 1 16,-2-4-3-16,4-4-5 0,-1-1-5 15,4-3 2-15,0-6-4 0,0-1 0 16,0-6-6-16,1-2-2 0,-1-2-2 16,-2-4-5-16,2-2 3 0,-4-1-1 0,-1 0 1 15,-3-1 0-15,-1 1-1 0,-5 2 0 16,1 1 7-16,-3 0-5 0,-2 1 10 0,0 5 5 15,0 0 8-15,0 0 8 0,0 0 2 16,-7 19 2-16,9-8 3 0,3 2 1 16,1 2-5-16,2 2-2 0,8 4-7 15,2 2-1-15,6-2-4 0,-1 0-5 0,3-2-27 16,-2-5-47-16,6-2-74 0,-7-4-648 16,1-4 262-16,-6-5 173 0</inkml:trace>
  <inkml:trace contextRef="#ctx0" brushRef="#br0" timeOffset="174211.48">15551 13729 46 0,'0'-6'186'0,"0"6"-8"0,-2-5-15 15,2 5-12-15,0 0-7 0,0 0 4 16,-16 17-11-16,8-5-6 0,-2 10-6 0,2 0-6 16,-6 8-5-16,4 2-11 0,-3 0-4 15,3 1-12-15,-1-4-7 0,0 4-10 0,3-5-8 16,0-3-7-16,2-3-4 0,1-1-6 15,-2-4-3-15,3-2-1 0,0-1-2 16,2-3 3-16,0-1-3 0,-2-7-5 16,2-1-2-16,2-2-4 0,0 0-4 0,-13-13-3 15,4 0-3-15,-1 1-3 0,-3 0 1 16,-3-3-3-16,-2 2 2 0,-1 2 2 0,-2 1 4 16,-2 2 4-16,5 3 2 0,0-1-1 15,3 0-2-15,2 3 0 0,5 3 9 16,8 0 3-16,0 0-1 0,0 0-1 15,32 12-5-15,-2-11-4 0,14 5-2 0,13-5-23 16,4 1-52-16,5-2-69 0,3-2-71 16,-5 0-736-16,-1-7 316 0,-8 1 208 15</inkml:trace>
  <inkml:trace contextRef="#ctx0" brushRef="#br0" timeOffset="175426.76">15161 14466 90 0,'-2'-5'179'0,"2"5"-11"0,0-4-17 16,0 4-10-16,0 0-7 0,0 0-4 0,0 0-2 16,0 0-9-16,-6 13-12 0,4-6-4 15,0 7-8-15,0-4-8 0,-3 5-8 16,3 0-7-16,-3 2-7 0,1 0-9 0,0-2-3 16,0 1-4-16,0-3-4 0,0 0-4 15,2-1 1-15,0-3 5 0,0 0 11 16,0-2 7-16,-1-4-7 0,3-3-3 15,0 0-7-15,0 0-5 0,-11-19-3 0,11 9-4 16,0-8-3-16,4 0-4 0,-2 1-4 16,6-7 0-16,-2 1-2 0,2 2 1 0,-2 2-4 15,2 2-1-15,-1 2-2 0,2 0-2 16,-3 5-1-16,0-2 11 0,3 4-1 16,-1 6 0-16,0 2 2 0,-8 0-4 15,20 4-1-15,-8 6 1 0,-1 1-4 0,2-1-1 16,-1 2-1-16,3 1-2 0,-2 0-2 15,0-2 1-15,-3 1-2 0,2 3-1 16,0-7 0-16,0 2-3 0,-1-3 5 16,-1-1-1-16,1 0-1 0,-2-4-2 0,1-2 0 15,-10 0-2-15,19-5-1 0,-10-2 0 16,-1-1-1-16,2-1 2 0,-1-1-2 0,0-3 0 16,-1 2-4-16,-2 1 2 0,3 1 1 15,-3 1-2-15,-2 0 0 0,2 3-1 16,-1 1-1-16,0-1-1 0,-1 2 0 15,-4 3 3-15,0 0 1 0,10 10-1 0,-8-3-2 16,2 3 2-16,-2 0 0 0,4-1-1 16,-1 3 2-16,2 1 2 0,-3-2-1 15,2-1-2-15,2 1 1 0,1-1-3 16,-3-1 2-16,3 0-2 0,-3-5 0 0,1 2 1 16,-1-3 3-16,0 0-4 0,-6-3 1 15,0 0-2-15,0 0 0 0,10-10 2 0,-12 4-1 16,-2-2-5-16,-6 0-1 0,-1-3 0 15,-2 1 0-15,1 0-1 0,-3 2-1 16,3-5 0-16,-2 5-6 0,4 1-10 16,2 1-13-16,-3-2-23 0,4 2-18 0,1 1 0 15,4 3-5-15,2 2-8 0,4-9 0 16,2 5-8-16,4 4-2 0,0-5 3 16,2 2 6-16,4 1 11 0,0-2 6 0,1 4 9 15,0-2 8-15,-2 1 6 16,-1 1 1-16,0-1 5 0,-2 1 13 0,-1 1 0 15,-1 2 9-15,1 1 10 0,-3 1 11 16,1 2 3-16,1 0 7 0,-2 3 6 0,2 5 3 16,-2-5-3-16,-4 3 6 0,4 0-5 15,-1 1 3-15,-1-2-2 0,1 1 2 16,-1 1-5-16,-2-1 4 0,0-4-2 0,1-2 7 16,-1 0 9-16,0 1 8 0,-2-2 5 15,2-3-3-15,0-2-2 0,-4-1-4 16,0 0-5-16,18-10 0 0,-12 4-4 0,2 3-2 15,3-8-3-15,-2 3 0 0,1 1-3 16,1-2 1-16,-1 4-2 0,-1-1 3 16,1 1 3-16,-1 0 7 0,1 5 7 15,0 0 7-15,2 3 2 0,-2 0-2 0,-2 3-4 16,5 3-4-16,0 0-1 0,-2-1-2 16,-1 4-3-16,2 0-3 0,0 1-2 0,-2-1-4 15,0-1-22-15,1 2-34 16,-2-3-47-16,-1-1-48 0,-2-1-59 0,1-1-577 15,-1-3 262-15,-4 0 172 0</inkml:trace>
  <inkml:trace contextRef="#ctx0" brushRef="#br0" timeOffset="175585.34">15140 14918 35 0,'17'0'80'0,"4"0"-53"0,11-4-76 16,6 0 17-16,4-5 11 0</inkml:trace>
  <inkml:trace contextRef="#ctx0" brushRef="#br0" timeOffset="-190003.04">19498 13958 12 0,'-53'-12'90'0,"-1"1"-7"16,-2-2-7-16,-24-5-2 0,-5-1-4 15,-5-2-6-15,-21-9-1 0,18 7 0 0,-20-10-3 16,4-1 5-16,-2 0-9 0,6-2-3 16,-1-1-1-16,22 5-2 0,5-2 1 15,5-3 0-15,4-2-2 0,8-3 2 16,7-3-8-16,5-4 2 0,7 0 1 16,7-3-8-16,11 9-4 0,6 0-2 0,6 2-8 15,5 1-3-15,4 0-6 0,6-2 6 16,2-1-7-16,9-4 3 0,10-14-3 0,8 0-5 15,8 5 1-15,9 4-7 0,7 0-1 16,11 5 4-16,23-3 7 0,10 4-10 16,16 9 4-16,14 4-3 0,9 6-3 15,7 7 4-15,6 5 1 0,5 5-4 0,4 4 5 16,4 6 0-16,5 7 1 0,1 5-2 16,-5 4 2-16,-7 6-3 0,2 9 4 0,-5 5-2 15,-10 8 2-15,-13 6-1 0,-11 0 1 16,-14 4 3-16,-8 6-5 0,-12 2 5 15,-10 1-6-15,-23-8-2 0,-7 2 5 16,-5 2 1-16,-8 0-4 0,-8-2-6 0,-9-6 8 16,-5-5 0-16,-4 0 0 0,-2-2 0 15,-4-2 0-15,-4 3-3 0,-6 2 5 0,-2 0-3 16,-2 3 3-16,-3-5-1 16,-19 16-3-16,-2-6 0 0,-9-2 0 0,-5-1 3 15,-10-8-5-15,-3-2 0 0,-8-6 3 16,-6-5-2-16,-10-3-2 0,-8-6 1 0,-24-2 1 15,13-8-1-15,-2-5-1 0,-4-3 4 16,2-6-7-16,2-2 2 0,0-1-10 16,5-3-11-16,5-2-7 0,4-1-4 0,6 2-22 15,20-3-16-15,14 2-27 0,13 2-25 16,3 0-375-16,4-1 168 0,8 0 111 16</inkml:trace>
  <inkml:trace contextRef="#ctx0" brushRef="#br0" timeOffset="-181354.9">23293 14348 85 0,'-57'-5'154'15,"0"5"-2"-15,0 3-2 0,-26 9-2 16,-4 7 2-16,-18 15 3 0,-1 8-1 0,-2 13-5 15,2 8 5-15,0 7-8 0,5 12 0 16,6 10-2-16,12 11-4 0,6 3-6 16,19 14-6-16,9 7-7 0,19 1-1 15,18 4-11-15,14-1-7 0,28 15-8 0,16 2-3 16,23 31-6-16,14-12-5 0,6-2-9 16,10-8-2-16,4-13-4 0,-15-39-1 15,5-9-8-15,7-9-3 0,5-10-4 0,4-10-4 16,2-12-11-16,4-12-1 0,0-14 3 15,-20-9-14-15,4-13-7 0,0-7 1 16,6-7-3-16,-4-9 4 0,22-14-7 0,-3-12 0 16,-1-8-2-16,-5-12-3 0,-4-11 1 15,-6-5 3-15,-4-13-5 0,-12-12-6 16,-7-6 6-16,-8-1-1 0,-6-12-4 16,-13-4 3-16,-11-9-11 0,-11 2 12 0,-14-5-8 15,-16 0 2-15,-14 8-1 0,-18 2 2 16,-16 4-7-16,-18 8 5 0,-18 6-2 0,-11 6-2 15,-36-17 1-15,-7 15 3 0,15 26 0 16,-10 9 0-16,-38-8 1 0,23 23-2 16,-7 10 0-16,3 6-4 0,2 9-6 15,13 9-7-15,8 6-13 0,29 10-20 0,24 4-26 16,12 7-22-16,9 5-27 0,7 8-38 16,8 3-36-16,7 4-54 0,7 0-590 0,7 3 289 15,9 2 190-15</inkml:trace>
  <inkml:trace contextRef="#ctx0" brushRef="#br0" timeOffset="-177811.12">22538 13343 17 0,'0'-6'106'16,"0"6"-16"-16,0 0-6 0,0 0-3 15,0 0 5-15,0 0-12 0,0 0-1 16,0 18-4-16,0-7-6 0,-2 0-4 0,0 2-7 16,0 0 5-16,-3 0-11 0,3-1-4 15,0 3-1-15,0-3-1 0,-3-1-1 16,3-1 11-16,0-1 4 0,0 1 15 0,0-5 17 16,0 1 6-16,2-6-12 0,0 0-8 15,0 0-9-15,-15-23-5 0,7 2-9 16,0-5-6-16,1-10-4 0,0-6-7 15,3-10-2-15,2-1-10 0,4-3 2 0,0-1-1 16,7 0-5-16,4-15-2 0,8 5 0 16,-2 16 0-16,2 7-5 0,5 6-2 0,-1 4-1 15,5 3 1-15,-4 8-4 0,2 4-1 16,-2 4 2-16,-3 4-2 0,-1 3 1 16,-4 6-2-16,-3 4 1 0,-4 1 5 15,-1 7-4-15,-5 4 2 0,-5 1-3 0,-5 4 2 16,-3 6-3-16,-7 3 5 0,-2 3-1 15,-7 5-1-15,0-2-1 0,-2 2 3 16,1-1-2-16,-1-1 1 0,7-6 3 16,0 3 0-16,4-2 0 0,5 1-3 0,-3-1 4 15,6-1-1-15,3-2 0 0,2 2-1 16,8 0 0-16,1-3-2 0,6 3 0 0,4-1 1 16,4-2-1-16,2-5 0 0,5-1-1 15,1-1 0-15,3-5 1 0,2-1-1 16,-4-9-1-16,1 1 0 0,1-5-1 15,0-5-2-15,-5-1 4 0,1-6-6 0,-8-4 4 16,4-2-4-16,-9 0 2 0,-2 0 0 16,-3-3 0-16,-5 4 2 0,-1 0 15 15,-2 0-2-15,-4 5 1 0,0-1 1 16,0 5-3-16,-3 2-1 0,-1 2-2 0,2 4 0 16,4 1-3-16,0 0-3 0,-17 13 3 15,15-4 2-15,2 5-3 0,0-1-2 0,2 6 0 16,4-2-1-16,3 6-2 0,3-2-12 15,5 4-13-15,5-3-13 0,3 2-10 16,2-3-9-16,12-2-2 0,1-2 1 16,4-2 4-16,7-4 1 0,0-3 7 0,-3-4 3 15,3-4 1-15,9-2 8 0,-5-2 2 16,-9-2 12-16,-1 1 1 0,-7-3 13 16,-7 0 7-16,-5-1 17 0,-5-1 5 15,-10 1 6-15,-5 0-1 0,-6 2 6 0,-2-2 2 16,-8 4-1-16,-8 0-5 0,-1 0-2 15,-6 5 0-15,-4 2-2 0,-1 2-7 0,-4 3 1 16,-1 5-1-16,6-1-4 0,2 5 0 16,6-3-3-16,3 0-5 0,6 0 0 15,4-1 1-15,4-1-4 0,1-3 3 16,8 0-1-16,1-3-1 0,4-5 2 0,3-1-3 16,4-8 3-16,2 0 0 0,2-8 6 15,0-6-6-15,7-9 3 0,-3-7-2 16,9-20-2-16,-2-5-2 0,-3-3-4 0,1-4 3 15,-2-3-2-15,-3 9-2 0,-6 9 5 16,-4 14 10-16,-5 8 13 0,-1 3 0 16,0 8-2-16,-5 9-3 0,-4 8 2 0,-2 7 4 15,2-1-5-15,-13 30 2 0,2 1-4 16,-4 13-2-16,3 6 1 0,-1 1-4 16,-2 17 1-16,5-10-3 0,1-5 1 0,2 0-2 15,3-2-11-15,0 1-25 0,0-2-30 16,0-9-28-16,2 1-43 0,0-2-26 15,2-4-42-15,-2-4-570 0,-1-2 258 16,3-4 171-16</inkml:trace>
  <inkml:trace contextRef="#ctx0" brushRef="#br0" timeOffset="-177465.06">23295 13740 12 0,'0'0'127'0,"0"0"-11"16,35-7-12-16,-15 7-9 0,10-2-13 16,2 2-8-16,4-2-4 0,7 0-8 15,-2 0-8-15,1 2-19 0,-5-2-13 0,-1 1-17 16,-4-2-10-16,-1 3-9 0,-7-1-7 16,-1-1-10-16,-4-2-3 0,-5 2-2 15,-2 0 3-15,-6 0 2 0,-2 0 4 16,-4 2 4-16,0 0 10 0,0 0 9 0,-15-7 14 15,6 5 5-15,-1 2 8 0,10 0 7 16,-19 3 7-16,8 3-5 0,-1 2 14 0,1 3-7 16,1 3 5-16,-3 5-7 15,2 3 4-15,3 3-2 0,-2 8 2 16,2-1-8-16,0 6 0 0,2-1-10 0,0 0 7 16,2 2-18-16,-1-3-17 0,3-4-20 15,0 0-22-15,2-3-28 0,0-5-265 0,2-2 115 16,0-2 77-16</inkml:trace>
  <inkml:trace contextRef="#ctx0" brushRef="#br0" timeOffset="-176855.5">23986 13765 95 0,'0'0'154'16,"0"0"-9"-16,-4 19-3 0,2-4-2 15,0 5-11-15,-4 2-10 0,4 7-7 0,-2-1-12 16,-2 7-10-16,2 1-8 0,2-6-9 16,-2 1-4-16,2 0-9 0,-3-3-7 15,3-1-1-15,2-4-7 0,0-4-6 16,0 0-3-16,2-2-3 0,1-6-3 0,3-2-1 16,0-1-6-16,4-6-2 0,2 1-2 15,-2-3-1-15,2-3-4 0,3 1 0 16,0-5-1-16,0 1-3 0,-3 0 0 0,0-1 0 15,-2 1-3-15,0 5 1 0,-1-5-2 16,-3 1 1-16,1 1-2 0,1 2-4 16,-2 1 0-16,-6 1 0 0,0 0 1 0,15 7 0 15,-11-1 0-15,0 0-2 0,-1 1 1 16,1-1-1-16,3 2 2 0,-3-3 0 16,0 3-1-16,4-2 0 0,2 0-3 0,0 1 4 15,4-3 0-15,-1 0-2 0,-1-2 0 16,4 0 1-16,-4 0 1 0,2-2-3 15,0-2 3-15,0 2-2 0,-1-2-1 0,-4 2 2 16,1-2-3-16,1 0 3 0,-3 2-1 16,0-2 2-16,-8 2 4 0,16-1-9 15,-10 1-1-15,-6 0 2 0,10 1-2 16,-10-1 2-16,9 6 2 0,-5-2 1 0,1 1-3 16,-1-1-1-16,0 0 3 0,0 0-5 15,0 2 5-15,1-4-1 0,3 1 2 16,-2-1-1-16,3-2 1 0,-9 0 1 0,19 0-2 15,-9 0 3-15,1-2-1 0,0 2-1 16,-3-2 1-16,3 2 2 0,-1 2 15 16,1-2 17-16,2 4 3 0,1 0 1 15,2 1-4-15,-2-1-5 0,1 2-1 0,2-2-3 16,2 2-6-16,-1-2-24 0,6-1-50 16,2-1-55-16,-3 0-64 0,0 0-500 15,-2-4 228-15,3 4 151 0</inkml:trace>
  <inkml:trace contextRef="#ctx0" brushRef="#br0" timeOffset="-143891.93">12719 13116 5 0,'-5'3'129'0,"5"-3"1"0,17 4-12 0,0 0 4 15,9 2-1-15,14 0-1 0,15 1-7 16,30 5-5-16,8-4-6 0,8 4-1 16,28 4-8-16,2-1 1 0,7 4-7 15,9 0-1-15,0 2-8 0,3 4-5 0,-1 1-7 16,-5 5-4-16,-11-1-10 0,-12 1-5 16,-11 1-2-16,-24-5-4 0,-9-2-4 0,-10-1-3 15,-13-4-5-15,-14-4-1 0,-5 0-6 16,-3-3 3-16,-2-1-7 0,-7-3-2 15,1 1-4-15,-8-3 1 0,2 1-9 16,-4-2-15-16,1 1-17 0,-2-1-13 0,-4-2-21 16,1 0-24-16,-2 0-44 0,-4-3-33 15,0 1-419-15,-4-2 198 0,0 0 131 16</inkml:trace>
  <inkml:trace contextRef="#ctx0" brushRef="#br0" timeOffset="-143430.52">14854 12986 52 0,'0'0'105'16,"4"-5"-7"-16,-4 5-6 0,3-4-4 0,-3 4-10 15,0 0-5-15,0 0-7 0,2-6-14 16,-2 6 3-16,2-5-2 0,-2 5-5 16,0 0-2-16,0 0-8 0,0 0 6 0,0 0-4 15,0 0-3-15,0 0-2 0,2-5 2 16,-2 5-3-16,0 0 1 0,0 0 7 0,0 0-2 16,0 0-2-16,0 0 0 0,0 0-1 15,0 0 0-15,-11-5 4 0,11 5-2 16,-6-3-3-16,6 3-4 0,0 0-5 15,-10 0-4-15,10 0-4 0,-14 8 2 0,4 2 0 16,0 2 1-16,-3 5 0 0,-2 5-1 16,0 3-3-16,1 4 1 0,-2 3-4 15,2 0 0-15,2 3-1 0,-4 1 2 16,2 2-4-16,1-2-4 0,0 0 2 16,2-2 1-16,-1 1-3 0,2-1-1 0,-4-1 2 15,4-3 0-15,2 1-4 0,-1-6-1 0,-2-2-15 16,5 0-18-16,-3-3-36 0,3-1-21 15,2-1-33-15,-2-6-36 0,2 2-348 16,-1-7 171-16,3 1 113 0</inkml:trace>
  <inkml:trace contextRef="#ctx0" brushRef="#br0" timeOffset="-142955.47">15531 13918 75 0,'0'0'145'0,"-6"-6"-16"15,2 4-14-15,4 2-11 0,0 0-8 16,0 0-6-16,-10 15-8 0,3 0-5 15,0 1-4-15,1 5-8 0,-2 4-8 0,-1 3-3 16,1 3-4-16,0 3-3 0,-1 0-5 16,0 2-4-16,1 2-4 0,0 2-3 15,0-3-1-15,0 2-4 0,0 0-3 16,0-4-3-16,0 2-2 0,1-1-8 0,-1-1-14 16,1-7-17-16,-1-1-15 0,1 0-15 15,3-5-10-15,-2-3-17 0,2-2-9 0,2-3-18 16,-2-4-265-16,2-3 125 0,0-5 84 15</inkml:trace>
  <inkml:trace contextRef="#ctx0" brushRef="#br0" timeOffset="-142712.68">15282 14123 127 0,'4'-4'139'16,"-4"4"3"-16,0 0-8 0,23 12-6 15,-7 1-4-15,0 4-11 0,5 5-6 0,5 0-7 16,6 7-1-16,-1 3-9 0,15 9-4 16,-8-5-8-16,7 4-2 0,-5-7-12 15,-4-2-6-15,1-1-1 0,-1 1-8 16,2-2-4-16,-5-1-6 0,1-3-8 0,-2 0-21 16,-2-4-19-16,-3 0-29 0,3-4-26 15,-1 0-43-15,1-4-57 0,4 1-351 16,-2-9 175-16,-1-3 115 0</inkml:trace>
  <inkml:trace contextRef="#ctx0" brushRef="#br0" timeOffset="-141965.25">19852 13194 62 0,'-7'-4'126'15,"1"3"-11"-15,-6 1-4 0,-4 1-8 0,-4 9-6 16,-10 1-1-16,-2 5-8 0,-4 4 3 16,-4 5-18-16,0 0-1 0,-3 1-8 15,-9 9-4-15,7-4-5 0,7-5-10 0,0 0-3 16,0-1-1-16,3-2 0 0,9-4-6 16,-2 0-10-16,0-3-1 0,9-4 2 15,0-1-6-15,4 0-1 0,1-4-18 16,-2-2-23-16,4-4-6 0,-1-2-7 0,1-4-9 15,-4-4 5-15,4-2-7 0,0-7-2 16,0-1 3-16,0-6 6 0,1-3 1 0,1-6 4 16,1-3 5-16,1 0 4 0,1 0 12 15,-1-3 9-15,4 2 5 0,2 1 23 16,0 3 6-16,2 4 13 0,2 1-1 16,4 3 2-16,0 3 8 0,5 0 5 0,4 6 6 15,2 1 1-15,4 6 1 0,4 6-2 16,5 2 10-16,8 11 6 0,5 4-1 15,3 10-1-15,13 11-2 0,0 8-8 0,-1 2-2 16,-5 6-4-16,-5-3 0 0,-1 5-7 16,-5-2-4-16,-6 1-7 0,3-2-2 0,-13-5-2 15,-2-6-4-15,-1 0-4 0,1 0-4 16,-6 1-2-16,2-3-6 0,-3-6-25 16,-3 2-20-16,1-2-34 0,0-3-38 15,2-3-37-15,-4-3-57 0,1-2-514 0,3-4 240 16,1-2 159-16</inkml:trace>
  <inkml:trace contextRef="#ctx0" brushRef="#br0" timeOffset="-141344.15">24028 13165 129 0,'0'0'144'0,"-17"7"-8"15,0 1-9-15,-3 6-9 0,-2 3-9 16,-4 4-9-16,-3 5-6 0,-3 1-9 16,-2 4-9-16,-2-3-5 0,-2 3-12 15,-9 9-1-15,8-6-6 0,2-6-6 0,3-1-7 16,0 0-12-16,7-5-20 0,4-3-18 16,0 0-20-16,5-5-19 0,4-3-15 0,1-3-28 15,4-2-325-15,1-6 142 0,8 0 94 16</inkml:trace>
  <inkml:trace contextRef="#ctx0" brushRef="#br0" timeOffset="-141129.71">23524 13214 46 0,'4'-5'75'0,"3"1"6"0,-1 4 1 0,-6 0-1 16,13 9 8-16,-5-2 0 0,2 6-2 0,2 0-4 15,-4 6-2-15,2 4 1 0,1 0-3 16,-3 4-3-16,1-1-3 0,-3 3-10 15,1 4-6-15,-1 2-4 0,0 0-6 16,-4 1-6-16,2 0-5 0,-2-3-18 0,-2-1-23 16,6-2-13-16,-4-1-24 0,-2-3-11 15,2-5-16-15,0-2-9 0,-2-4-14 16,2-3-270-16,2-4 124 0,2-5 80 0</inkml:trace>
  <inkml:trace contextRef="#ctx0" brushRef="#br0" timeOffset="-141006.04">23790 13735 306 0,'16'-12'13'0,"-2"3"13"0,-5 5 4 0,-1 0 10 15,1 0 6-15,0 4 4 0,-9 0 6 16,18 6-1-16,-7 2-6 0,2-1-2 16,-1 5-8-16,1-1 4 0,2 7-11 0,2-2-16 15,-1 1-26-15,2 7-39 0,-2-8-220 16,10 4 92-16,-9-1 60 0</inkml:trace>
  <inkml:trace contextRef="#ctx0" brushRef="#br0" timeOffset="-124431.97">11897 16139 8 0,'2'-8'78'0,"-2"4"-7"0,0-1-5 0,0-1-5 16,0 6 4-16,0 0 28 0,0 0 1 16,5 15 2-16,-3 2-3 0,0 1-9 0,-2 8-3 15,2 6-5-15,0 3-7 0,0 4-3 16,0 0-6-16,0 1-5 0,5 1-2 15,-1 2-8-15,3 2-2 0,-1-8-6 16,2-3-2-16,2-2-4 0,-2-1-4 0,0-6-3 16,1-4 0-16,-3-1-3 0,3-6-5 15,-2-5 6-15,1-5-7 0,-2-4-4 16,4-4 0-16,0-3-3 0,0-3-2 0,-1-3 2 16,4 0 0-16,0-6-4 0,-3 3-5 15,2 5 2-15,-4 1 1 0,0-2 3 16,1 3-5-16,2 4 3 0,-3 5 2 15,3 0-4-15,2 5 3 0,4 4-2 0,-1 3 0 16,4 4 4-16,-3-1-2 0,7 4-4 16,-6 0 3-16,4 2 1 0,-1-4-1 15,-2 0 4-15,0-3-5 0,-1 1 3 16,-4-2-7-16,0-5 4 0,-2 3-1 0,-5-9 1 16,1-1 0-16,1-1 2 0,-3-7-4 15,-1-2 1-15,-1-5-4 0,0 1 1 0,-2-8-1 16,2 0-1-16,2-6 2 0,-2 1 0 15,0 2 4-15,6-5-4 0,3 4-2 16,3-5 2-16,2 6 1 0,6-4-4 16,4 1 5-16,1 2-6 0,5 3 6 0,0-6 0 15,1 6-3-15,-1 1-1 0,-3-4 6 16,-3 4-2-16,-4 0-1 0,-2 0 1 16,-4 1-4-16,-6 4 3 0,-1-4 1 0,-5 6 9 15,-1 1 3-15,-5 1-1 0,-4 3 9 16,-3 3 6-16,-3 6 5 0,-2 0 6 15,-5 6 6-15,0 1-1 0,-4 7 2 16,3 0-3-16,-4 10-2 0,3 1-6 0,4 1 0 16,5 1-3-16,-1-4-1 0,3 5-6 15,6-1 3-15,0-1-3 0,0 1-2 16,4-4-3-16,0 2 3 0,3-4-5 0,-1-6-2 16,3 0-3-16,-3-2 1 0,5-1-3 15,-1-4 1-15,0-3-2 0,4-5-1 16,0-4-3-16,3 3 0 0,-2-5 0 0,0-2 0 15,1 2 0-15,-2 1-5 16,0 1 3-16,-3 0 0 0,0 2-2 0,-1 2-1 16,1 0 0-16,-1 0 4 0,1 6 0 15,2-2 0-15,-1 6 0 0,0-1 1 0,4 2-2 16,1 5 4-16,-1-3-4 0,2 0 0 16,0-3-2-16,2 1 5 0,-4-1-1 15,2-3-4-15,-1-1 2 0,-3 0 1 0,2-5-5 16,-2-2 3-16,3 0-2 0,-2-4 4 15,2-2-6-15,-3-1-1 0,2 0 2 16,-4 0 0-16,-2-4 1 0,3 5-4 0,-2 0 2 16,-3-1 0-16,-1 3 1 0,-1-1-2 15,0 4 2-15,0-1-1 0,-6 3 3 16,16 3-2-16,-10-1 0 0,2 4 4 16,-2-1-3-16,6-1-2 0,-4 1 1 0,0 4-8 15,0-5-7-15,3 2-14 0,-2 0-9 16,-1 2-23-16,3-5-27 0,-3-1-21 15,2 1-26-15,0-6-30 0,0 1-426 16,-2-4 202-16,-2 1 132 0</inkml:trace>
  <inkml:trace contextRef="#ctx0" brushRef="#br0" timeOffset="-123973.13">13959 16000 65 0,'-2'40'150'15,"0"-3"-16"-15,2-3-6 0,0 0-10 0,2-2-9 16,2 3-11-16,0 4-9 0,3-4-9 15,1 1-4-15,4-2-7 0,2-3-8 16,0-1-7-16,1-4-6 0,0-8-7 16,2 1-4-16,2-6-3 0,2-5 2 15,-2-3-7-15,2-5-6 0,2 0 0 0,1-7-4 16,-3-5-3-16,-2 4 1 0,-2-6-3 16,0 0 0-16,-4 0-6 0,-3 3 2 15,-2 2 2-15,-4 1 12 0,2-1 7 0,-8 5 9 16,2 4 8-16,0 0 12 0,0 0 5 15,-18 15 5-15,14-8 5 0,0 6-5 16,2 4-1-16,0 0-7 0,4 4-6 0,2-1-4 16,4 1-2-16,2 0-4 0,4 3-6 15,4 0-4-15,6-2-5 0,-1 0-3 0,7-3-10 16,-3-5-21-16,1-7-30 0,-2-1-43 16,5-5-42-16,-4-1-42 0,1-6-40 15,-1-1-478-15,3-6 230 0,-7-5 153 16</inkml:trace>
  <inkml:trace contextRef="#ctx0" brushRef="#br0" timeOffset="-123855.78">14471 16286 50 0,'-15'-10'173'0,"7"1"-17"0,8 1-18 16,6-5-16-16,7-2-11 0,13-5-23 16,10-1-72-16,-1-7-307 0,19-20 99 15,-6 1 65-15</inkml:trace>
  <inkml:trace contextRef="#ctx0" brushRef="#br0" timeOffset="-121596.76">17464 16727 44 0,'0'0'79'15,"0"0"-9"-15,0 0 1 0,-2 6-2 16,2-6-11-16,0 0-1 0,0 0-6 16,0 0-1-16,0 0-6 0,2 8-4 15,-2-8 1-15,0 0-1 0,0 0-6 0,0 0-2 16,0 0 4-16,0 0-2 0,0 0-7 15,0 0 1-15,0 0 3 0,0 0-3 16,0 0-3-16,0 0-5 0,0 0 3 0,0 0 1 16,0 0-4-16,0 0 2 0,2 6-7 15,-2-6 5-15,0 0 0 0,0 0-4 16,0 0-4-16,0 0 5 0,0 0-1 16,0 0 0-16,0 0-4 0,0 0 7 0,0 0-7 15,0 0-2-15,0 0 2 0,0 0-3 16,0 0 6-16,0 0-8 0,0 0 3 0,0 0-1 15,0 0-7-15,0 0 3 0,0 0 4 16,0 0-4-16,0 0 3 16,0 0-8-16,0 0 11 0,0 0-12 0,0 0 6 15,0 0-7-15,0 0-3 0,0 0-11 0,0 0-2 16,0 0-12-16,0 0-12 0,8-14-9 16,-8 14-16-16,0 0-21 0,0 0-18 15,0 0-222-15,14 2 111 0,-14-2 74 16</inkml:trace>
  <inkml:trace contextRef="#ctx0" brushRef="#br0" timeOffset="-119582.94">17369 16568 27 0,'0'0'107'0,"0"0"-11"0,0 0-3 16,-6-6-6-16,6 6-10 0,0 0-1 0,0 0-2 16,0 0-12-16,0 0-1 0,-4-4-13 15,4 4 5-15,0 0 0 0,0 0-9 0,0 0-7 16,0 0-4-16,0 0-3 0,0 0-1 15,0 0-2-15,-2-4 3 0,2 4-11 16,0 0 0-16,0 0-3 0,0 0-1 16,0 0 1-16,2-9 0 0,-2 9-4 0,0 0-1 15,0 0 2-15,0 0-2 0,0 0-4 16,0 0 12-16,0 0 11 0,14 17 14 16,-10-4 5-16,0 8-1 0,1 6-1 15,-1 1 0-15,0 7-1 0,1 1-4 0,-1 5-3 16,-2 0-2-16,2-2-2 0,0 4-7 15,1-3 2-15,-3-4-5 0,2-2-4 0,-2-6 1 16,0-1-3-16,2 1-2 0,-2-9-2 16,0-5-5-16,0 5 3 0,3-7-3 15,-3-1-1-15,1-3 1 0,1-3-2 16,0-5-1-16,-4 0-3 0,0 0 1 0,14-7-1 16,-8 1 1-16,-1 0-5 0,2 1 3 15,-3 1-1-15,2-2 0 0,-2 0 0 16,0 5 3-16,3-3-5 0,-1 2-2 0,-6 2 3 15,15 6 1-15,-8-1-2 0,1-1-1 16,2 8 2-16,-2-5 1 0,4 5 0 16,-2-3-1-16,0 3-2 0,3-5 6 15,-2 3-2-15,0 1-2 0,-1-3 0 0,0-1 0 16,2 0 2-16,-4-1-4 0,0 0 0 16,-2 0-1-16,1-5 2 0,-7-1 1 15,0 0-4-15,13-7-2 0,-11 1 5 0,0 0-1 16,0-2 1-16,0 0-3 0,0-4 0 15,2-3 2-15,3 2-2 0,3-8-3 16,3 4-1-16,4 0-5 0,6-4-3 0,5 0-3 16,6-7 0-16,0 8-3 0,1-7 2 15,3 1 0-15,0-3 1 0,1 2 3 16,-3-1 0-16,-2 2 3 0,-3-4 0 16,-7 10 1-16,-4-5 3 0,-4 8 3 0,-4-2 6 15,-1 5 13-15,-3-1 5 0,-4 4 10 16,-1 1 6-16,-3 4 6 0,-3 4 3 0,3 2 5 15,0 0 1-15,0 0 3 0,-21 16-2 16,13-3-4-16,0 1-3 0,4 1-2 16,-1 6-5-16,0 0-4 0,5 2-1 15,0 1-2-15,2 4-6 0,1-2-1 0,2-4-4 16,-1 5 0-16,2-6 0 0,-2 0-3 16,0-2-2-16,3-4-1 0,-3-2-1 15,2 0-2-15,-4-2-1 0,5-4-2 16,-3-2-1-16,3 0 1 0,-1-5-4 0,4 0 2 15,-10 0-4-15,20-5 2 0,-10 5-2 16,0-5 0-16,3 4-1 0,0-2 3 16,0 3-2-16,-1 3 0 0,1-2 0 15,2 4 0-15,-1 2-1 0,2-1-2 0,-2 0 3 16,3-3 2-16,0 2-1 0,0 1-1 16,0 2 0-16,2-6 0 0,-2 2 1 0,0-4-2 15,2 1 1-15,-1-1 0 0,0-1-1 16,-1 1 0-16,2-6 3 0,-2 0-4 15,-1 4 3-15,0-4-2 0,-4 5-2 16,-1-5 1-16,0 5 2 0,-1-4-1 16,-1 4 2-16,-9 1-2 0,14 6 3 0,-6-5-1 15,2 1 3-15,-2 3-3 0,4 3 2 16,3-2 3-16,2 1-4 0,4-1-1 0,3 0 0 16,1 2-9-16,0-7-28 0,-1-1-36 15,1 0-47-15,-1-1-33 0,3-3-42 16,-4-4-543-16,0-1 250 0,1-3 165 0</inkml:trace>
  <inkml:trace contextRef="#ctx0" brushRef="#br0" timeOffset="-119458.47">18999 16680 35 0,'-8'-1'124'0,"0"-5"-19"15,4 1-14-15,4 5-42 0,0-3-59 0,0 3-124 16,0 0 45-16,0 0 30 0</inkml:trace>
  <inkml:trace contextRef="#ctx0" brushRef="#br0" timeOffset="-114181.55">22273 17459 4 0,'0'0'146'16,"0"0"-6"-16,0 0 6 0,0 0-2 0,0 0 1 16,0 0-5-16,4 25-6 0,-2-10-5 15,0 4-9-15,-2 0-4 0,3 4-6 16,-3-2-11-16,2 6-6 0,-4-1-6 15,2 1-7-15,0-4-7 0,0-2-7 0,0 0-7 16,-3 0-4-16,3-2-5 0,0 0-5 16,-2-4 1-16,2-2 9 0,0-5 8 15,-2 1-7-15,2-5-4 0,0-4-6 0,0 0-4 16,-4-19-8-16,6 0-3 0,-2-5-6 16,0-9-1-16,4-8-6 0,1-8-2 15,-1-4-2-15,4 4-4 0,3-5-2 16,2 4-1-16,1 1-2 0,2 2 2 0,0 5-4 15,3 2 1-15,3 4-1 0,-2 9 0 16,0 0-1-16,1 4-1 0,0 4 0 16,-2 6 0-16,-2 2 0 0,0 7-1 0,-5-2 1 15,2 8 0-15,-2 2 1 16,-6 3 1-16,3 3-1 0,-5 3 2 0,-2 0-1 16,-4 5 1-16,-2-3 0 0,-3 6 4 15,-3-2-4-15,0 2 4 0,-2-1 6 0,-2 2-1 16,2-1 0-16,1-2 2 0,-2 2-3 15,2 0 3-15,3 1 2 0,0-1 0 16,1 4-1-16,3-3 0 0,1 6-1 0,6-1 2 16,1-1-3-16,5-3-1 0,5 4 0 15,1 1-2-15,5-6 3 0,-4-4-3 16,6 3-3-16,-2-8 5 0,0 3-6 16,3-4 0-16,-1-5-5 0,-2 0-2 0,-1-5-2 15,3-2 0-15,-4 0 0 0,0-2-1 16,-2-3-3-16,-1-3-1 0,0 1 0 15,-2-5 0-15,-3 2-1 0,1 0-1 0,-4 1 0 16,-1 1 1-16,-4 1 0 16,0 1 6-16,-4 0-3 0,2 6 2 0,-8-1 1 15,8 1 2-15,-14 7 3 0,6-1 2 16,2 1-1-16,-3 1 3 0,5 3 0 0,2-3-2 16,-2 7-2-16,4-2 1 0,4-4-2 15,2 4-16-15,3-1-20 0,-1-3-33 16,7 3-38-16,0-5-27 0,6 1-28 0,0-1-20 15,2-1-7-15,5-4-11 0,0 4-472 16,-3-6 228-16,7-6 150 0</inkml:trace>
  <inkml:trace contextRef="#ctx0" brushRef="#br0" timeOffset="-113822.95">23295 17760 767 0,'26'-8'-30'0,"-7"-3"22"0,-7 3 27 16,-2 5 16-16,-4-7 19 0,-2 2 16 16,-4 2 1-16,-4 4 11 0,0-4 6 0,-6-3 8 15,-2 4-2-15,-3 5 0 0,0-5-5 16,-4 5-5-16,1 2-8 0,-2 1-6 15,1 2-9-15,0 1-2 0,2 4-10 16,5-3-4-16,-4 5-5 0,6-3-3 0,4 3-2 16,2-3-4-16,2 3-4 0,0-5 0 15,6-1-4-15,0 2-2 0,4-8-2 16,0 1 0-16,4-2-4 0,0-5 0 16,5-3-3-16,0-3-2 0,2-7 0 0,3-2-1 15,-2-1-5-15,1-6 0 0,3-6 1 16,-1 0-1-16,-6 4-3 0,0-3 0 15,-4 0-1-15,-1 3 0 0,-1 9 8 16,-3-4 14-16,1 8 4 0,-5 0-1 0,1 8-4 16,-1 1 0-16,-6 4-2 0,2 4 1 15,0 0 0-15,-9 27-1 0,0-5 0 16,3 3-1-16,-2 10-2 0,1-1 2 16,3 0-2-16,0 1-1 0,2-5-14 0,2 2-27 15,0-2-30-15,0 2-30 0,4-4-33 0,0-1-31 16,-2-6-34-16,3 0-502 15,-1-6 233-15,0 2 154 0</inkml:trace>
  <inkml:trace contextRef="#ctx0" brushRef="#br0" timeOffset="-108518.19">23816 17608 54 0,'-4'-2'155'0,"4"2"-3"0,-4-6 2 16,4 6-7-16,-2-8-6 0,0 3-11 15,2-1-2-15,2 0-8 0,2-2-7 0,4 1-15 16,1-1 0-16,5 1-10 0,6-5-7 16,3 5-10-16,2-5-6 0,3 3-8 15,5-3-6-15,-1 3-8 0,2 1-3 16,-1 0-4-16,-5-1-4 0,0-1-6 0,-3 3-6 16,-1 1-12-16,-3-1-6 0,-4-1-5 15,-2 0-11-15,-3-1-5 0,-1-1-3 16,-2 3-1-16,-5-5-9 0,-2 4 11 15,-4 1 0-15,-2-6 0 0,0 5-1 0,-5-5 9 16,-2 1-2-16,1 3 7 0,-1-3 10 16,3 3 9-16,-3 1 5 0,4-1 6 15,-1 4 1-15,0-1-1 0,2 5 2 0,-1 1 4 16,7 0 0-16,-13 10 7 0,5-2 2 16,2 5-2-16,1 6 0 0,1 2 2 15,-2 5-3-15,4-3-6 0,-2 6-2 0,-1 1 1 16,1-2-1-16,2 3-5 0,-3 2-9 15,3-5 7-15,-2 5-4 0,0-5-11 16,0-6-11-16,0 5-13 0,2-5-14 16,0-3-13-16,0 0-11 0,0-4-13 0,2-3-8 15,0-5-12-15,4 1 1 0,-2-7-6 16,-2-1-11-16,0 0-1 0,16-15 3 16,-5 4 10-16,0-6 7 0,-1-2 14 0,3-2 16 15,-1-2 12-15,4-2 19 0,-2 2 18 16,1 4 18-16,-2-2 11 0,-1 6 14 15,-1-4 11-15,-1 7 12 0,-1-1 7 0,0 4 3 16,-3 3 6-16,-2 5 11 0,2 1 6 16,-6 0-3-16,6 8 1 0,-4 4-2 15,0 1-8-15,-2 3 3 0,0 3-6 0,0-2-7 16,-2 6-6-16,2-2-3 0,-2 0-6 16,0-1-2-16,0 1-9 0,0-4-2 15,0 3-7-15,2-7 1 0,-2 0-3 16,2-1-3-16,2-3-2 0,0-3-5 0,2 0 0 15,2-4-3-15,-6-2-5 0,20-2-5 16,-10-4-1-16,5 0-1 0,3-1-1 0,-4 1-5 16,6-2 2-16,-4 1 0 0,3 1 2 15,-2-2-2-15,2 7-3 0,1-3 2 16,-6 2-2-16,1 2 2 0,0 0-4 16,-1 2 6-16,1 2-5 0,0-1 5 0,2 3 1 15,0 0-1-15,0 1-2 0,0-1 3 16,0 0-2-16,2-3 0 0,3 5 2 15,-4-4-2-15,1 2 3 0,2-4-5 0,0-1 3 16,1 3-1-16,-2-2 0 0,0-4-1 16,1-3-1-16,-4 5-4 0,2-8 4 15,0 2 0-15,-2-1 0 0,-2-5-4 0,-3 5 5 16,1-1 1-16,-2 0-1 16,-3 1 5-16,0 1-1 0,0-1 3 0,-6 2 4 15,-2 5 2-15,4-1 2 0,-4 1 5 16,0 0 1-16,0 0 1 0,-4 15 0 0,4-9-3 15,2 1 0-15,4-1-4 0,0 2-4 16,6-1-20-16,2-1-37 0,-2 0-44 16,3 0-55-16,2-6-76 0,-2 0-648 0,-1-5 295 15,2 2 195-15</inkml:trace>
  <inkml:trace contextRef="#ctx0" brushRef="#br0" timeOffset="-107434.81">14177 16074 3 0,'-51'-13'122'0,"2"0"-2"16,3-1-12-16,-7 4-2 0,-4-2-2 16,-24 4-4-16,-3-4-5 0,-5 4-10 15,-2 3 0-15,-2 3-5 0,-4 4-7 0,-4 3-1 16,0 1-2-16,2 8-1 0,-4 0 2 15,-16 5-3-15,2 6 4 0,1 6 0 16,1-1 4-16,3 10 2 0,2 2 3 0,9 7 0 16,5 3 2-16,5 4-2 0,6 0 2 15,12 7-7-15,16-9-2 0,3-1-3 16,8 5-3-16,7 2-5 0,8-3 0 0,12-5 1 16,8-8-5-16,11-2-4 0,11 5-4 15,8-1 0-15,24 14-4 0,14-8-2 16,23 9-4-16,13-7 2 0,6-5-8 15,14-7 0-15,9-6-4 0,9-5 0 0,5-8-6 16,10-8-3-16,4-8-2 0,3-2 0 16,3-10 0-16,1-2-7 0,0-2 1 15,0-5-2-15,-3-1 3 0,-1-4-9 0,-6-2 1 16,-7 0 2-16,-9-5-2 0,-8-1-3 16,-30 4-1-16,-6-4 2 0,-11-5-2 15,-6-3 2-15,-6-1 0 0,-9-3 9 0,-7-4-2 16,-5-4-1-16,-5-3 2 0,-4-4-2 15,-7-2-3-15,-6-7-2 0,-8 4-1 16,-7 6-4-16,-6-2 1 0,-10-18-3 0,-9 1 3 16,-11 7 4-16,-14-4-6 0,-19 1 0 15,-16 5-2-15,-12 2 1 0,-11 13 0 16,-8 3 0-16,-11 10 0 0,-8 4 2 16,-12 11-3-16,-9 6 2 0,-12 1-12 0,-1 11-16 15,7-2-15-15,3 8-19 0,18 0-12 16,31 1-21-16,11 1-30 0,27 4-36 0,20 1-30 15,17 2-16-15,9 1-623 0,16-4 282 16,6 1 186-16</inkml:trace>
  <inkml:trace contextRef="#ctx0" brushRef="#br0" timeOffset="-106562.48">18880 16760 65 0,'-44'-33'71'0,"3"5"-2"15,1 3 2-15,-17-6-3 0,-2-1-4 16,-3 4 2-16,-5 1 0 0,-5 6-3 0,-5 0 3 15,-2 0-6-15,-4 8 3 0,-6-2 1 16,-2 9-4-16,-5 1 5 0,-3 2-3 16,0 6 6-16,-1 2 2 0,0 4 1 15,3 9-3-15,2 0-1 0,4 5 5 16,4 4-7-16,4 7-2 0,7 2-3 0,5 7-2 16,9 2-3-16,7 5-1 0,8 6-1 15,11 5 3-15,11 1 5 0,12-7 0 16,13 0-5-16,13 14 2 0,12 5-3 0,13-3 0 15,24 12-6-15,16 3 0 0,13-8-5 16,13-3-4-16,6-6-3 0,13-1-5 16,6-11-4-16,4-2-5 0,5-4 2 0,3-8-4 15,4-7 0-15,5-4-5 0,4-9-1 16,3-2-3-16,-5-8-2 0,-7-6-2 16,-6-2-1-16,-31-11-1 0,-2-7-1 0,-7-2 1 15,-8-10-2-15,-6-6-2 0,8-16-1 16,-25-2 0-16,-11-3-1 0,-8-10-1 15,-9 0-3-15,-10-9-3 0,-13-5-3 16,-11-6-1-16,-12-4-2 0,-11 1 1 0,-21-18 1 16,-13 6-2-16,-9 3 1 0,-16 9-4 15,-13-1 7-15,-17 9-1 0,-10 7 2 16,-8 4-1-16,-6 8 1 0,-3 9-1 0,-2 9 9 16,-1 3-4-16,5 7-4 0,2 7-4 15,8 2-16-15,24 10-13 0,4 3-17 16,6 3-24-16,19 8-24 0,13-3-27 15,8 8-35-15,7-1-488 0,6 5 223 0,6-3 147 16</inkml:trace>
  <inkml:trace contextRef="#ctx0" brushRef="#br0" timeOffset="-105465.56">22904 17154 39 0,'-23'-19'97'15,"-3"4"-1"-15,-1 0-9 0,-1 2-4 16,-4 1 3-16,-6-1-8 0,-6 0-1 0,3 2 1 15,-7-1 0-15,-5 5-2 0,0 2-9 16,-4 3 3-16,-2 4 0 0,-2 3-2 16,-20 8-4-16,0 6-3 0,3 5 1 0,2 5 0 15,6 1-4-15,3 8 2 0,5 6 0 16,7 0-2-16,6 3-5 0,9 3-1 16,8 9 3-16,9-10-2 0,12-1-3 0,7 0 0 15,6 7 4-15,9-3-1 0,14 22 2 16,9-2-4-16,19 13 0 0,9-8-5 15,5-3-1-15,14 1 0 0,1-11-7 16,11 3-1-16,5-10 0 0,8-2-4 0,4-3-2 16,8-8-1-16,4-2-1 0,10-4-3 15,4-8-2-15,-3 3 1 0,3-11-2 16,-3 3-2-16,3-8 0 0,-5-4 3 16,-2 1-1-16,-21-9 2 0,4-2 2 0,-2 0 9 15,0-3 10-15,0-3 2 0,-2-2-2 16,-2-2 2-16,-7-5 0 0,0 1 1 15,2 2 3-15,-4-4-2 0,-4-1-5 0,-2-5-5 16,-2 4-1-16,-5 0 2 0,-3-4-6 16,-3-2-2-16,-6 0-4 0,-4-5-1 15,-15 3 1-15,-9 3-6 0,-4-3-2 0,-3-3 2 16,-6-3-3-16,-3-3-9 0,-5-2 0 16,-6-2-1-16,-7 3 3 0,-6-2-9 15,-2-6-3-15,-8-7 7 0,-8-2-4 16,-12-24-6-16,-10 5 1 0,-19-19 3 15,-6 5-8-15,-13 2 2 0,-7 2-3 0,-6-3 1 16,-10 6 0-16,-13 3 4 0,-6 3-5 16,-9 1-3-16,-5 8 7 0,-1 6-7 0,-6 6-8 15,-3 7-7-15,-2 7-11 0,-6 7-16 16,-2 1-17-16,-4 8-21 0,-3 10-28 16,2-3-29-16,5 11-25 0,2 4-27 0,5 3-18 15,4 5-28-15,3 3-525 0,5-1 262 16,0-4 173-16</inkml:trace>
  <inkml:trace contextRef="#ctx0" brushRef="#br0" timeOffset="-96675.25">21905 3406 17 0,'0'-4'24'0,"0"4"-3"0,0-10-3 16,0 7 0-16,0 3-3 0,0-5-1 15,0 5-4-15,0-8-10 0,0 8-12 16,2-6-31-16,-2 6 15 0,-2-6 9 0</inkml:trace>
  <inkml:trace contextRef="#ctx0" brushRef="#br0" timeOffset="-74560.73">28121 9665 50 0,'-2'-8'206'16,"0"1"-10"-16,0 1-10 0,2 6-4 15,0 0 0-15,0 0 4 0,-27 24-2 0,5-2-4 16,-5 9-2-16,-15 15-12 0,-4 1-7 16,-6 10-2-16,-3-2-10 0,-12 18-11 15,1-3-12-15,-3 1-11 0,11-14-12 0,3-1-9 16,0-3-6-16,2-2-17 0,2-1 0 16,0-1-6-16,5-4-3 0,1-2-11 15,9-9-12-15,9-7-24 0,3-3-36 16,4-4-41-16,0-3-47 0,6-2-35 0,3-2-46 15,5 0-37-15,1-5-658 0,5 1 302 16,3-8 199-16</inkml:trace>
  <inkml:trace contextRef="#ctx0" brushRef="#br0" timeOffset="-74230.86">29498 9607 105 0,'12'-10'270'15,"-1"2"-4"-15,-3 5-18 0,-2-1-16 0,1 4-6 16,-1 5 6-16,5 5-9 0,5 7-1 16,6 10 4-16,10 7-12 0,17 20-13 15,10 20-12-15,4-1-9 0,1 4-10 0,-3 2-13 16,1 2-9-16,-5-2-11 0,-11-15-13 15,-2-2-12-15,-1-2-10 0,-3-1-11 16,-2-3-3-16,-9-12-13 0,-3-9-6 0,-5 4-8 16,-2-11-3-16,-2-1-7 0,-4-5-6 15,0-3-5-15,-3 0-14 0,-2-5-33 16,4 2-43-16,-4-3-50 0,-2-6-65 0,-2-1-77 16,3-1-62-16,-5 0-961 0,0-4 430 15,-2-1 284-15</inkml:trace>
  <inkml:trace contextRef="#ctx0" brushRef="#br0" timeOffset="-73726.71">24650 10669 129 0,'-8'-3'194'0,"3"-1"-10"0,5 4-2 16,18-8-3-16,4 1-8 0,14 1-2 15,13-3-12-15,30-5-8 0,9 3-11 16,8-3-5-16,8 5-8 0,8 1-16 0,21 1-11 16,-20 1-10-16,-6 5-9 0,-6 1-8 15,-22 0-25-15,-17 1-36 0,-11 1-44 16,-7-2-29-16,-10 2-25 0,-7 2-24 16,-7-1-26-16,-12 1-17 0,-6 0-15 0,-2-4-392 15,0 0 191-15,-34 8 126 0</inkml:trace>
  <inkml:trace contextRef="#ctx0" brushRef="#br0" timeOffset="-73561.11">25812 10593 848 0,'-51'0'-42'15,"5"0"27"-15,4 0 18 0,5 3 21 0,3-2 14 16,3 1 20-16,1 4 4 0,0 1 6 16,8 3 3-16,-2 3 6 0,5 5 8 15,0 3 4-15,6 5-4 0,1 2-1 0,4 8-8 16,-2-3-4-16,6 5-7 0,0 2-5 16,2 0 9-16,0 2-6 0,2 0-9 15,2 0-17-15,0-1-25 0,2 2-30 0,2-4-29 16,4-2-23-16,-2-3-39 0,4-5-22 15,-1-4-23-15,2-5-361 0,2-4 175 16,1-2 115-16</inkml:trace>
  <inkml:trace contextRef="#ctx0" brushRef="#br0" timeOffset="-72904.88">25891 11151 101 0,'8'-5'158'0,"-4"2"1"0,-4 3 4 15,0 0-4-15,0 0-6 0,-16 25 1 0,9-13-9 16,0 5-7-16,3 4-11 0,0 2-7 15,2 0-10-15,4-2-12 0,0 0-6 16,4 1-7-16,8 0-7 0,0-1-8 0,3-3-4 16,0-4-8-16,4-3-3 0,-2-1-8 15,0-4-3-15,-1-4-2 0,-4-6-7 16,-2-4-5-16,-1-1 0 0,-2-5-4 0,-7-2-4 16,-4-1-1-16,-7-4-1 0,-2-1-3 15,-3 1-6-15,-3-1 2 0,2 2-1 16,1 3-2-16,-1 0-1 0,4 4-5 15,4-1 1-15,5 1-2 0,7 1-3 0,3 2-2 16,11-5-4-16,2 5-13 0,11-2-3 16,2-1-4-16,2-1 3 0,7-2-1 0,1 0 4 15,1-3 1-15,-3 0 3 0,-3 0 3 16,2 2 0-16,-11 1 3 0,-2 2 7 16,-6 2 17-16,-2 2 11 0,-4 2 10 15,-3 2 1-15,-7 5 13 0,-6 1 5 0,7 9 8 16,-10 1 5-16,-1 8 5 0,0 2 1 15,-4 10 1-15,-1 3-5 0,1 7-4 16,0 7 2-16,-1 3-8 0,2 3-5 16,1 1-3-16,4 0-4 0,-2-4-5 0,2-4-3 15,2-2-3-15,-2-2-1 0,2 1-12 16,-2-12 3-16,2 0-7 0,0-3 5 0,0-7-2 16,-2-2 5-16,0-8-3 0,0-2-3 15,-1-9-4-15,3 0-2 0,-5-17-2 16,3 1 0-16,2-12-8 0,5-9 2 15,4-2 1-15,1-8-2 0,4 6 1 0,6-4-9 16,1 8 7-16,5 1-2 0,-2 5-2 16,6 5 0-16,-4 4 0 0,-1 7 1 0,-1 3-4 15,-1 5 4-15,-4 3 4 0,0 4-10 16,-3 2 6-16,0 4 1 0,-6 3-2 16,1 3 4-16,-5-1-1 0,-6 3 2 15,-2 0-2-15,-5 4 4 0,1 0-6 0,-6-2 0 16,-4 2 0-16,2-3 5 0,-3 0-16 15,2-2-20-15,2-4-27 0,1 1-37 16,4-4-53-16,2-4-34 0,0-2-40 0,6 0-30 16,0 0-29-16,12-15-630 0,0 5 309 15,5-3 204-15</inkml:trace>
  <inkml:trace contextRef="#ctx0" brushRef="#br0" timeOffset="-72773.23">26923 11285 18 0,'8'-3'105'0,"-8"3"-2"0,10 0 6 15,-10 0-10-15,14 3-8 0,-5-1-7 16,1 0-11-16,5 0-14 0,2 1-23 16,5-1-32-16,0-2-33 0,2 2-38 0,-1-2-166 15,7 2 79-15,0-2 52 0</inkml:trace>
  <inkml:trace contextRef="#ctx0" brushRef="#br0" timeOffset="-71823.38">27903 11233 112 0,'-12'-3'208'0,"-5"1"-5"16,-5 2-6-16,-7 2-10 0,-3 1-13 15,-4 5-13-15,-4 4-12 0,2-1-18 16,3 4-10-16,0 2-13 0,8 1-10 0,0 0-11 16,7 0-10-16,8 0-6 0,3-4-9 15,4-3-6-15,8-1-6 0,3-2-2 16,5-7-5-16,1-1-4 0,6-5-6 15,2-5-3-15,0-5-2 0,5-2-6 0,-1-8 2 16,0-3-2-16,4-5-6 0,-5-5 2 16,-1 0 4-16,-2-1-2 0,-2-4 2 0,-8 4 2 15,-3 5 11-15,-1 0 6 16,-4 6 9-16,0 1 4 0,-4 7-5 0,0 5 2 16,-4 0-6-16,-3 9-1 0,1 4-1 15,-3 7-3-15,0 7 0 0,1 4-5 0,0 9-5 16,-2 6-5-16,4 5 3 0,4 4-10 15,2 0 7-15,2 5-3 0,4 5-6 16,0-8 1-16,2 0-11 0,4-5-4 16,0 0-4-16,2-3-2 0,4-1-1 0,-2-6-2 15,1-7 1-15,2-2-2 0,0-6-1 16,2-1-4-16,-2-4 2 0,0-3 0 0,0-4-5 16,-4 0 8-16,1 0 1 0,-2 0 1 15,0-3-1-15,-2 3 2 0,1-1-2 16,-3 1 2-16,-8 0-1 0,13 4 0 15,-7-1 2-15,-1 2-2 0,-1 2 2 0,0-1-4 16,0 1 6-16,2 2-3 0,-2 0 1 16,4-4 0-16,0 3-1 0,-2-2 0 15,0 0 0-15,0-3 1 0,1 3-1 16,-1-4-1-16,-1 0-7 0,-5-2-1 0,0 0 2 16,12-4-4-16,-8 0-4 0,-1-1 5 15,-1-1 0-15,0-1-1 0,2 0-1 0,-2 0-2 16,2-3 8-16,0 2 1 0,3 1 0 15,2 0 0-15,-1-2 1 0,2 3 3 16,1 2-3-16,0-2 1 0,-3 2 1 16,1 2 5-16,1 2-2 0,1 0 1 0,-3 3 3 15,1 2-1-15,-1 0 1 0,-2 2 0 16,0 1 0-16,2 1 0 0,-2-2 2 0,0 1-2 16,2 2 2-16,-1-6-1 0,-1 5-3 15,-2-4-3-15,5 1 7 0,-3-1-2 16,3-3 2-16,1 0 1 0,0 0-1 15,0-2-4-15,0-2 2 0,0 0 2 0,-1 0 0 16,2-2-2-16,-3 3 2 0,3-1-1 16,-5 1-1-16,2-2 2 0,0 1-1 15,0 1-7-15,-8 1 4 0,12-2 1 16,-12 2 2-16,12 0 1 0,-3 0-3 0,-9 0 1 16,15 2-1-16,-9-1 1 0,3 1 0 15,-3 1 0-15,2-3-1 0,1 1 2 0,2-1 1 16,-3 2 0-16,0-1 0 0,0-1-2 15,-8 0 1-15,18 0 0 0,-10 0-1 16,1 3 5-16,-9-3 0 0,15 0 1 16,-9 0 7-16,-6 0 2 0,15 1 8 0,-9-1 4 15,2 4 13-15,-2 2-3 0,2-2 6 16,0 2 1-16,0-1-2 0,-2 3 6 16,3-1-8-16,0-1-1 0,-1 4-9 15,3-5-4-15,3 1-14 0,2-2-37 0,0-2-53 16,3-2-58-16,7 0-74 0,1-2-803 15,2-4 345-15,10 1 227 0</inkml:trace>
  <inkml:trace contextRef="#ctx0" brushRef="#br0" timeOffset="-70693.59">31034 11332 238 0,'-4'-7'245'15,"1"3"-20"-15,1 1-19 0,2 3-4 0,0 0 2 16,0 0-5-16,-8 14-9 0,6 1-11 15,2 7-13-15,-2 5-12 0,-2 1-14 0,0 8-11 16,0 4-13-16,-2 0-13 0,0 9-15 16,-2-1-4-16,-4 2-6 0,1-3-11 15,0-5-5-15,1-6-7 0,-1-3-8 16,5-8 1-16,-2-1-7 0,3-4-3 16,0-8-4-16,1-4-4 0,2-3 0 0,2-5-7 15,0 0-2-15,-6-25-2 0,6 5-6 0,2-8-2 16,2-10 0-16,2-12-2 0,6-3 0 15,8-18-4-15,2 6 0 0,3-2-1 16,5 11 1-16,-3 10 1 0,1 12-2 0,0 1-2 16,1 5 1-16,-4 6-5 0,3 6 5 15,-7 2 1-15,1 5-2 0,-4 3 5 16,-1 5 3-16,-2 1-1 0,-4 3 3 16,-3 6 5-16,-2 3-3 0,-4 3 1 0,-6 3 0 15,-2 2 0-15,-2 3 0 0,-3 1 4 16,-4 2 0-16,2-3-5 0,1 0-1 0,1-3 3 15,0 0-7-15,3 1-5 0,4-2 8 16,2-2-2-16,2 2-3 0,6-2 0 16,4 4 1-16,6-2-2 0,2 4-1 0,6-4 2 15,1 2-1-15,-1-2 3 0,-1-2-5 16,-4 1 3-16,0-3-4 0,-3-1 2 16,0 0-3-16,-6-1 2 0,-4 0 1 0,-2 1-2 15,-6-3 1-15,-2-1 0 0,-4 1-1 16,-6-1 2-16,-6-3-3 0,1-1 2 15,-2-2-15-15,2 0 0 0,-3 0-15 0,4-3-20 16,1-1-33-16,0-1-28 0,2-3-24 16,5-2-24-16,0-2-22 0,6 1-11 15,4-3-22-15,4-1-16 0,4-3 2 0,2 1 6 16,7 0 15-16,-3 0 23 0,6 0 20 16,-2 1 26-16,2 2 27 0,-4 1 27 15,2 3 22-15,-1 1 22 0,-1 3 23 16,0-1 18-16,-2 3 18 0,1 3 16 0,0 3 7 15,0-2 3-15,1 7 1 0,2 0-2 16,0 3 3-16,2-1-3 0,-2 0-4 0,4 0 3 16,1 1 0-16,1-3-2 0,-2 0-3 15,2-1 0-15,-1-3-5 0,-3-1-4 16,-2-2-1-16,-1-4 4 0,-6-2 4 16,-1-2-1-16,-3-3-7 0,-3-1 4 0,-6-3-6 15,-2-3 2-15,-5-1 0 0,-3 0 1 16,-4-4 2-16,2 1-5 0,1 4 2 0,-2-1-4 15,5 3-3-15,1-1-4 0,3 1-4 16,2 2-1-16,4 3-1 0,4-3-2 16,4 3-4-16,5-1-8 0,1 2-8 15,8-3-6-15,1-1-1 0,1 1-2 0,6-6 0 16,-2-1 0-16,4 0 3 0,3-9-2 16,-3-2 3-16,-3 2 4 0,-4 2 3 15,-2 0 11-15,-1 0 16 0,-6 6 13 16,0-2 20-16,-2 7 14 0,-3-2 5 0,-1 3 1 15,-1 0-4-15,0 2-4 0,-1 4-5 16,-4 0 2-16,-4 5-1 0,0 0-3 0,2 16-3 16,-4-1-1-16,0 6 1 0,0 5-9 15,-2 5 2-15,2 5-2 0,0 3-5 16,-3 1-10-16,3 1-1 0,0 1-4 16,-1 2-4-16,-1-4-16 0,2 0-16 0,0-2-36 15,0-2-32-15,0-9-38 0,0 0-36 16,2-6-22-16,0-2-35 0,2-6-16 0,0-3-623 15,2-7 287-15,0 0 190 0</inkml:trace>
  <inkml:trace contextRef="#ctx0" brushRef="#br0" timeOffset="-69858.89">32419 11203 166 0,'2'-14'206'0,"0"3"-4"0,-2 5-3 16,-4 5 0-16,4 1-9 0,0 0-7 0,-20 19-7 15,10 0-13-15,-1 2-12 0,1 7-16 16,-3 7-6-16,2 0-16 0,1 9-12 16,-3 2-9-16,2 2-8 0,3 0-9 0,2-6-20 15,-3-2-26-15,5-4-27 16,2-4-30-16,0-2-24 0,-1-3-21 0,6-2-15 16,1-6-10-16,0-1-20 0,3-5 1 0,3-4 3 15,0-2 3-15,2-4 9 0,0-6 11 16,5 0 9-16,-2-5 10 0,4-1 13 15,-1-2 26-15,2-1 10 0,-6 2 29 16,2 2 22-16,-4 1 17 0,-1 2 12 0,-3 0 11 16,0 2 10-16,-8 3 4 0,0 0 6 15,7 9 2-15,-5-2 5 0,-4 4-4 16,0 0-4-16,0 3-6 0,2 2-8 0,0 0-5 16,2 1-9-16,0 2-4 0,0-2-3 15,3-2-4-15,1 0-4 0,2 1-2 16,2-5-7-16,2 1-3 0,-2-8-3 15,0 1 0-15,1-5-3 0,-11 0-3 0,19-7-3 16,-12-1-3-16,-1-4-2 0,-2 1-2 16,-2-3-1-16,-2-1 0 0,-2 0-4 0,2-2 1 15,-2 0-2-15,0 2 1 0,2 3-4 16,0-2 1-16,2 0-1 0,4-2 0 16,0 3-4-16,4 1 0 0,2 3 3 15,0 2-4-15,3-2 2 0,0 4 1 0,2 1-1 16,0 0-1-16,-4 2 2 0,1 4-1 15,2 0 0-15,-4 1-2 0,1 4 2 16,1-1 2-16,-3 2-1 0,-2 3 2 16,1 0-4-16,-4 3-2 0,3-3 0 0,-2 3-5 15,-1-1 2-15,0 0-2 0,-2 0 2 16,0-2-4-16,1-1 2 0,-1-2 0 0,0-1-1 16,0 1 2-16,-2-2 2 0,3 0 1 15,-3-1-1-15,0-1 1 0,-2-4 0 16,9 4 0-16,-5-2-1 0,-4-2-1 15,0 0 2-15,18-6 1 0,-8 4 0 0,-2 0 0 16,0 0-2-16,0 0 2 0,3 1-2 16,2-2 1-16,-2 0-1 0,-1 3 2 15,0-2-1-15,4 0 2 0,-2 0 0 16,-2 0-1-16,4 0 2 0,-2 0-3 0,3 2 4 16,-3-2-4-16,2 1 2 0,-4-2-1 15,2 2 0-15,-3-1 0 0,2 0-1 0,-3 2 1 16,1-2 1-16,-9 2-2 0,14 2 2 15,-7 0 3-15,-3 1 1 0,0 3 3 16,-1 0-3-16,1 1 6 0,0-1-6 16,0 2 2-16,-2-1-1 0,2 0-3 0,0 1 3 15,0 1-1-15,4-5-19 0,-4 0-30 16,2 1-42-16,2-2-40 0,1 0-46 16,-9-3-50-16,17-4-549 0,-11-1 263 0,1-1 173 15</inkml:trace>
  <inkml:trace contextRef="#ctx0" brushRef="#br0" timeOffset="-69652.76">32312 11466 2069 0,'-75'-12'103'0,"11"-1"-47"16,17 5 1-16,11-1-12 0,9 3 18 16,10 2 10-16,10 1 2 0,5 1-8 15,2 2-6-15,0 0-2 0,53 3-5 16,-11 2 0-16,13 2-7 0,7 1-3 0,25 1-5 15,4-2-6-15,-2 2-12 0,0 0-31 16,-17-5-31-16,-11-2-50 0,0 1-67 16,-10-3-66-16,-2 4-625 0,-4-4 289 15,-12 0 190-15</inkml:trace>
  <inkml:trace contextRef="#ctx0" brushRef="#br0" timeOffset="-68807.43">30939 12258 39 0,'8'2'233'0,"-8"-2"-9"16,11 6-7-16,-7 1-13 0,0 5-16 16,1 3-13-16,-1 3-16 0,4 3-11 15,-2 2-13-15,4 2-12 0,-4-1-13 0,4 1-9 16,-2-1-10-16,1-1-7 0,4 0-8 15,-1-2-8-15,1-2-7 0,2-4-2 16,2 1-8-16,-1-4-3 0,4-1-6 0,-3-6-5 16,-1-2-3-16,4-2-3 0,-2-2-4 15,2-4-2-15,1-2-3 0,0 0-3 16,0-5-1-16,1 0-4 0,-4 0-1 16,2 0-2-16,-6 5 0 0,-1 0-3 0,-1 3-2 15,0 0 2-15,-4 6 0 0,2 2 1 16,-1 4-2-16,2-1 3 0,-1 5-8 0,3 5 10 15,-1-5-2-15,6 3 4 0,-2 0 0 16,4 0 3-16,3-2 3 0,0-1-4 16,4-3 1-16,3-3-2 0,0-2-1 15,-1-4 0-15,1-4-4 0,0-2 0 0,-1-1 1 16,1-7-2-16,-2 1 0 0,-1-2-2 16,-6 1 3-16,-4 1 8 0,-1 1 8 15,-2 4 5-15,-2 0 5 0,-1 2 1 16,-5 0 8-16,-1 6 4 0,-5 0 3 0,0 12-1 15,-5-2 10-15,1 7 3 0,0 3-1 16,-5 5-4-16,3 2-3 0,-4 5-9 0,3 0-7 16,-2 5-2-16,3-4-1 0,0 2-5 15,0-1-3-15,-1-5-4 0,1 0-1 16,1-5 3-16,-1 0-2 0,2-5 10 16,0-5-1-16,-3 0 0 0,1-7-1 0,0-3-8 15,0-4-1-15,6 0-4 0,-7-14-2 16,5-3-5-16,6-3 0 0,3-7-5 15,5-9-3-15,7-8 5 0,11-12-6 0,2 1 0 16,4 2-2-16,-5 15 0 0,-1 10-1 16,-2 8 1-16,1 0-2 0,-5 9 0 15,-2 0 2-15,2 5 2 0,-5 5-3 0,-6 1 3 16,0 6 5-16,-3 1 4 0,-8 4-3 16,0 0 0-16,-6 0-1 0,0 2 0 0,-7 0-3 15,-6 3-3-15,-2-3-22 0,-4 2-34 16,-4-3-41-16,-5-1-48 0,-2-1-58 15,0-3-72-15,0-5-57 0,-2-2-833 16,-8-4 395-16,-7-3 261 0</inkml:trace>
  <inkml:trace contextRef="#ctx0" brushRef="#br0" timeOffset="-68435.77">26430 11958 147 0,'-18'1'175'0,"4"2"-2"15,4-1 2-15,6-1 22 0,4-1 13 0,0 0 3 16,0 0 10-16,40 0-8 0,-8-1-5 15,12-1-4-15,20-1 5 0,33 2-4 0,15-1 5 16,34-1-1-16,11 3-1 0,5-2-9 16,10 4-3-16,0-2-3 0,5 3-9 15,-1-3-13-15,2 8-7 0,-9-3-17 16,-9 1-16-16,-15 0-12 0,-33-1-11 0,-8-1-12 16,-11 2-13-16,-22-3-9 0,-15-1-4 15,-13 2-12-15,-9-4-22 0,-3 3-34 0,-5-2-47 16,-6-1-59-16,0 0-68 0,-8 0-98 15,1 0-103-15,-4-1-1094 0,-9-4 499 16,0 5 328-16</inkml:trace>
  <inkml:trace contextRef="#ctx0" brushRef="#br0" timeOffset="-64157.06">25315 12079 73 0,'-4'-6'207'0,"0"3"-14"0,0-1-22 15,4 4-17-15,-8-2-9 0,8 2-1 16,-6 15-10-16,4-3 1 0,0 5-3 16,0 3-5-16,2 5-7 0,0 6-6 0,0 3-6 15,0 6-10-15,0 4-3 0,0 0-10 16,2 1-3-16,-2 1-4 0,0 2-8 15,-2-5-4-15,2 6-12 0,0-5 2 0,-2-3-6 16,-2 1-4-16,2-2-7 16,-2-3 1-16,1-7-7 0,-1 0-3 0,-2-3-2 15,1-4-3-15,1-4-5 0,-2-1-18 16,-1-2-20-16,3-7-18 0,-2-1-24 0,2-5-19 16,0-3-15-16,4 0-11 0,0-18-12 15,6 5-10-15,2-6 5 0,7-2 0 16,4-6 10-16,8-3 3 0,3-3 7 15,0 2 14-15,1 0 4 0,1 2 15 0,0-2 14 16,-2 3 25-16,-5 3 16 0,-1 5 9 16,-3 1 28-16,-5 2 15 0,0 4 14 0,-4 4 13 15,-4-2-2-15,-2 5 2 0,-6 0 6 16,0 6 3-16,0 0 3 0,-20 4 0 16,3 4 3-16,-7-1 1 0,-3 8 2 0,-2-1 0 15,-3 1-3-15,2 3-7 0,1-5-4 16,1 3 2-16,3-2-6 0,3-3-6 15,2 0-2-15,0 1-6 0,5-3-3 16,2 1-6-16,3 1-1 0,1 1-3 0,3 0-5 16,4-1-1-16,2 0-3 0,2 5 2 15,2-2 0-15,3 3-3 0,3 2-2 16,1-1 0-16,2 1-6 0,-1-1 0 0,4 0-1 16,-2 1-4-16,3 1-1 0,-2-3-1 15,0-1 0-15,-1 1-5 0,2-3 3 16,-6-1-3-16,2-1-1 0,-1 0-8 0,-2-3-7 15,-1-1-22-15,0-1-25 0,-1 1-32 16,-1-4-35-16,2-1-33 0,1 0-30 16,0-3-32-16,-9 0-653 0,20-6 296 15,-8 2 195-15</inkml:trace>
  <inkml:trace contextRef="#ctx0" brushRef="#br0" timeOffset="-63840.79">25749 12944 157 0,'0'0'220'16,"2"-5"-17"-16,-2 5-12 0,0 0-11 0,0 0-7 15,0 0-8-15,0 0-6 0,25 5-9 16,-12-3-9-16,4 2-17 0,-1-1-5 15,4 0-8-15,1 0-12 0,-2 2-8 0,2-4-8 16,-1 3-5-16,-2-2-15 0,-1-1 1 16,-2 4-9-16,0-4-4 0,-3 2-3 15,0-3-5-15,-2 2-3 0,-2-1-6 0,3 1-3 16,-5-2-3-16,3 3-15 0,-9-3-27 16,0 0-37-16,15-3-42 0,-15 3-57 15,6-5-72-15,-2 2-589 0,-2-3 276 16,2 0 182-16</inkml:trace>
  <inkml:trace contextRef="#ctx0" brushRef="#br0" timeOffset="-62063.05">26373 12727 30 0,'-2'-6'167'0,"2"6"-8"0,0 0-14 16,0 0-2-16,0 0 1 0,0 0-3 15,0 0-7-15,0 0-6 0,9 16 1 0,-5-7-5 16,0 4-10-16,-2 3-6 0,0 0-5 16,2 2-6-16,-2 1-9 0,2 0-6 15,-1 2-13-15,-1-2-2 0,1 2-8 16,-1-2-6-16,0-2-3 0,2 0-6 0,-2-1-5 16,-2-3-1-16,2-1-4 0,-2-3 1 15,2 1 3-15,0-3 0 0,-2-3-2 0,2 0-3 16,-2-4-8-16,0 0 2 0,10-12-1 15,-5 4-3-15,2 0-5 0,1-6-2 16,2-2-3-16,-1 3-1 0,3-5-1 16,-1 2-2-16,2 1-1 0,-3 2-2 0,1-1-1 15,0 4 0-15,1 1 0 0,-1 0-2 16,-1 5-4-16,1 0 5 0,0 4-2 16,-3 2 3-16,2 4-2 0,2 1 0 15,-4 4 0-15,0 1 1 0,0 1-5 0,-1 1 4 16,-1 1-1-16,1-2 2 0,-5 0 0 15,2 0-2-15,-2-2 3 0,3-3-1 16,-1 3 1-16,-2-4 0 0,0 0 2 0,0-2-3 16,-2-5 1-16,0 0-3 0,0 0 1 15,0 0-3-15,14-19-2 0,-6 7 0 16,0-1 3-16,2-5-2 0,3 0-1 0,2 0 0 16,-3 1-2-16,3 0-2 0,0 4-3 15,-2-1 4-15,-3 5 0 0,1 3-1 16,-2 4 4-16,-1 2 0 0,-2 6 2 0,0 4-1 15,1 1 1-15,-3 4 2 0,2 2-2 16,-1 2 1-16,1 2 2 0,1 0 0 16,1 0-1-16,0 1 1 0,-2-3-2 15,6-1 1-15,0-1 0 0,1-1 3 0,-1-7-2 16,5 1 0-16,0-4-2 0,3-1 2 16,-2-3 0-16,6-4-1 0,-3-2-3 15,5-2 4-15,-2-3 1 0,2-2-2 0,-3-3-3 16,3-1-1-16,0-2 5 0,-6-1-6 15,-3 0 5-15,-2 0-2 0,0-1 2 16,-5 6-2-16,-4-2 2 16,2 2 4-16,-8 1 3 0,0 3 1 0,-6 3 5 0,0 0 2 15,-2 6 0-15,-4 0 3 0,1 4 0 16,-4 1 3-16,2 5-3 0,1 0 4 16,1 1-8-16,0 3 1 0,3 0-2 0,0-1-1 15,4 5-5-15,4-2 1 0,2-1-7 16,4 0-11-16,2-2-19 0,7 1-23 0,4-1-24 15,4-4-21-15,5-1-19 0,2-2-11 16,8-1-10-16,-3-3-11 0,3-2 6 16,7-3 18-16,-1-1 12 0,7-6 13 15,1 0 17-15,-6-2 18 0,-9 2 30 0,-1-1 20 16,-3-1 26-16,-8 2 24 0,-4 1 10 16,-6 0 8-16,-2 0 8 0,-7 2 7 15,-2 4 9-15,-6-3 8 0,-4 2 4 16,6 4 2-16,-20 0-11 0,8 1-5 0,-2 4-3 15,-4 2-6-15,1 0-6 0,3 4-9 16,-2-2-3-16,4 2-8 0,0-1-4 0,2 1-3 16,2-1-2-16,6-2-4 0,0-1-2 15,2 1-2-15,4-2-4 0,0-3-1 16,5-1 0-16,2-2-4 0,-1 0-1 16,0-4-1-16,4 0-7 0,-2 1 3 0,3-3-1 15,-3 2-1-15,0-1-5 0,-4 1 3 16,2 0-1-16,-2 2-2 0,0-2-4 15,0 4 6-15,-8 0-4 0,10 2 1 0,-8 2-3 16,2 1 2-16,-1 1 1 0,1 0 0 16,-2 2 3-16,2-1-6 0,3 1 1 15,-3-1-2-15,2-1-7 0,3 2-16 16,-1-3-16-16,4-1-18 0,0-2-13 0,2 0-9 16,3-4-7-16,2 0 1 0,0-3 6 15,3-3 0-15,-2 1 11 0,0-3 7 16,1-1 8-16,-2-1 2 0,0 0 6 0,-3 1 9 15,-2 1 15-15,-2 3 8 0,1-1 7 16,-3 1 7-16,-1 1 0 0,0 3 7 16,-3 3 7-16,-6 0 6 0,12 2 4 0,-6 4-1 15,0-2 3-15,-4 5 1 0,2 0 0 16,-2 0-4-16,2 1 0 0,-2 1 3 16,0-1 1-16,0-1 0 0,0-1 3 15,0-1 9-15,0-1 7 0,-2 0 6 0,2-2-7 16,-2-4-1-16,0 0-3 0,0 0 0 15,18-10-8-15,-8 2 0 0,1 1-4 0,-1-2-3 16,6 0-2-16,-4 0-4 0,0 0 0 16,1 3-3-16,0 0-2 0,-2 0 1 15,-1 5 6-15,0 1 1 0,0 4 8 16,-2-1-2-16,-2 5 1 0,-2 2-5 0,-2 1 0 16,2 2-5-16,-2 2 4 0,0 1-7 15,-2-1-6-15,0-2-8 0,0 4-26 16,0-3-33-16,0-3-45 0,-2 0-47 15,2 1-64-15,-4-5-793 0,0 1 342 0,-4-2 225 16</inkml:trace>
  <inkml:trace contextRef="#ctx0" brushRef="#br0" timeOffset="-60993.65">25978 13718 9 0,'-9'-6'235'0,"-2"0"-16"15,-2 4-12-15,1 2-14 0,-6 2-12 16,0 4-9-16,-1 4-10 0,0 3-15 16,2 2-12-16,0 4-13 0,4 2-14 15,3 3-8-15,4-2-12 0,4-1-8 0,4-1-6 16,2 4-8-16,4-3-7 0,4-3-7 16,4-6-2-16,3-3-5 0,2-4-4 0,2-2-7 15,5-7-3-15,3-8-1 0,3-1-5 16,4-8-4-16,0-5 2 0,1-3-1 15,11-13-3-15,-5-2-1 0,-1-5-3 16,-1-3-2-16,-5 3 0 0,-9 4 5 0,-5 5 4 16,-4 1 4-16,-2 7 13 0,-4 3 9 15,-1 7 6-15,-4 1 1 0,-1 1-3 16,-6 6-8-16,0 3-1 0,-2 8-6 0,-4 1-3 16,4 2 0-16,-10 14 0 0,3-1-6 15,-2 6-4-15,3 1 0 0,0 7 0 16,2 0-1-16,2 1-7 0,4 1-1 0,0 2 0 15,2-5-1-15,2 4-1 0,3-7 1 16,2 2-1-16,-1-4-7 0,1-2 1 16,1-2 1-16,3-3-10 0,0-3 9 0,-3-5-3 15,2 0 4-15,0-4-5 0,-1-2 7 16,2-2-5-16,0-2-2 0,-3-1 0 16,4-2 0-16,-6 2-1 0,2-5 1 0,-1 3-2 15,0-1 4-15,-3 0-5 0,-2 3 2 16,3-1-1-16,-3 0 0 0,0 3 1 15,-2-2-2-15,1 4 2 0,-5 1-3 16,0 0 0-16,0 0 1 0,5 13-1 0,-3-7 2 16,0 1 1-16,-2 1-3 0,2 1-1 15,-2-1 5-15,4 0 3 0,-2 1-8 0,0-1 1 16,4-2 3-16,-2 0-3 0,1-1 3 16,1-2 0-16,1 2-1 0,1-4 1 15,0-1 0-15,-8 0-1 0,19-1 1 0,-10-4-1 16,2 4 0-16,-3-4-2 0,0 4-1 15,1 0 2-15,0-2-5 0,-3 1 3 16,-6 2 2-16,12 2-1 0,-5 2 0 0,-1 0 1 16,0 4 2-16,1-2-3 0,-1 1 4 15,1-1-4-15,-1 1 2 0,2 1-2 16,-2 0 3-16,6-3 4 0,-4-1-4 16,2-2 1-16,3-4 2 0,0 1-5 0,4-5 5 15,-3-1-6-15,2-2-3 0,2-2-2 16,-1-3-4-16,-2 5 0 0,-2-3 0 15,-1 5-2-15,-1-2 2 0,0 1-1 16,-1 0 1-16,-2 0-1 0,1 3 2 0,2 1 3 16,-1 0-1-16,3 0 1 0,0 4 4 15,4 2 0-15,-1 0-3 0,2 0-1 0,0 4 1 16,0-1 3-16,-1 3 2 0,-3 2-4 16,-1-3 2-16,0 2 4 0,-5 3-4 15,-2-3 2-15,-1 1 3 0,-3 0-2 16,-4-1-1-16,-1 2 1 0,-1-4 0 0,-2 0 3 15,2 1 5-15,0-3-5 0,0 1-5 16,2-2 4-16,0 0-15 0,2-4-14 0,0 0-14 16,0 0-16-16,0 0-22 0,24-8-28 15,-13 4-33-15,4-2-37 0,2 2-25 16,-3-2-15-16,4 0-19 0,-2-1-540 16,0 1 264-16,-2-3 174 0</inkml:trace>
  <inkml:trace contextRef="#ctx0" brushRef="#br0" timeOffset="-59155.8">30623 12981 31 0,'0'0'172'0,"0"-9"-2"0,0 9-3 0,-2-7-6 16,2 3 5-16,0 4-3 0,0-8-5 15,0 8-4-15,-2-6-14 0,2 6-9 16,0 0-8-16,-4-3 2 0,4 3 8 0,-6 14-4 15,2-3-3-15,-6 6-8 0,2 5-3 16,-2 0-10-16,0 6-7 0,-4 1-7 16,2 2-10-16,1-2-7 0,-1 2-5 15,1 0-8-15,-2-3-7 0,5-1-3 0,0-4-6 16,-1 2-2-16,0-4-10 0,1-2-2 16,2-5-5-16,1 3-5 0,-1-6-6 15,2-3-13-15,2-2-11 0,-2-6-3 16,4 0-4-16,0 0-4 0,-5-22-5 0,8 7 0 15,1-6-9-15,2-8 0 0,0-3-3 16,5-4 1-16,-3-2 3 0,5 0 4 16,-2 1 3-16,-1 3 3 0,0 4 2 0,0 3 1 15,-2 2 3-15,0 4 0 0,-2 4 3 16,3 3 6-16,-5 8 11 0,5 4 6 16,-3 4 3-16,1 4 5 0,-1 8 4 0,0 3-5 15,0 7-1-15,-2 2 2 0,3 3-5 16,-2 1 2-16,-1 4-3 0,0-3-4 15,0 3-13-15,-2-4-21 0,0-1-29 16,0-2-33-16,-2-1-42 0,2-5-32 0,0 0-32 16,-2-3-27-16,-2-4-523 0,0 3 253 15,-2-9 167-15</inkml:trace>
  <inkml:trace contextRef="#ctx0" brushRef="#br0" timeOffset="-58617.33">30502 13353 35 0,'0'-6'141'0,"0"6"-9"0,12-1-13 16,-2 1-8-16,0 0-13 0,5 0-11 15,5 0-6-15,-2 1-16 0,6-1-8 0,-1 3-28 16,0-3-19-16,6 2-11 0,-3-2-8 16,0 0-4-16,-1 0-8 0,1 0 3 15,-1 0 8-15,-2-2 0 0,-2-1-1 16,1 2 8-16,-2-2 6 0,0-3 19 0,-6 0 5 15,1 0 17-15,-4 0 13 0,0 3 4 16,-5-3-3-16,-2 2 10 0,-4-2 4 16,0 6 2-16,-6-7 6 0,0 5-3 15,6 2 3-15,-15 0-2 0,4 2-7 0,2 0-5 16,1 3-8-16,2-1-7 0,-2 4-4 16,0-2-3-16,4 1-4 0,4 1-4 15,-2-1-3-15,4 0-3 0,2-1-4 0,2 2-4 16,0 0 1-16,2 0-2 0,0-2-5 15,3 0-1-15,2 1-2 0,-3 0 1 16,3 1-1-16,-1 2 1 0,0 2 9 16,-2-2 5-16,0 5 4 0,-3 1 2 0,-1 1 2 15,1 4 2-15,-1 0-2 0,0 1-4 16,-4 1-1-16,3 2-3 0,-3 0-2 16,0-2-1-16,-2 0-2 0,0-2-2 15,0-2 0-15,-4 0 4 0,-5-5 0 0,3 3-2 16,-5-7-2-16,-2 0 5 0,1-3-8 15,-6-4-2-15,2-6-2 0,-1 2-2 0,0-5-3 16,0-4-7-16,1 0-17 0,0-4-23 16,2-3-13-16,5-2-25 0,3-2-22 15,1 2-21-15,7 0-16 0,3 1-14 0,8 0-9 16,-1 1-10-16,8-1-9 0,5-1-423 16,2 4 204-16,0-1 134 0</inkml:trace>
  <inkml:trace contextRef="#ctx0" brushRef="#br0" timeOffset="-58285.64">31260 13436 754 0,'30'-9'-23'0,"-6"-2"23"0,-8 4 25 15,-1 0 15-15,-6 1 23 0,-1 1 11 16,-4 0 1-16,-1 2 10 0,-3 3 2 16,-7-8 4-16,1 4 8 0,-3 4-1 15,-1-2 1-15,-3 2-5 0,1 0-4 0,-2 2-8 16,4-1-11-16,0 4-5 0,-1-2-4 16,2 3-10-16,3-1-3 0,4 1-3 15,0 2-5-15,2-2-3 0,4 2-4 0,2-3-7 16,3 1 0-16,0 0-3 0,3-1-2 15,-2-1-2-15,6 2-2 0,-4-2-1 16,1 2-3-16,0-1-3 0,-1 1 3 16,-1 1-3-16,-1 1 6 0,-1 3 5 0,-2 1 2 15,-1 3 1-15,-2 0 3 0,-2 3 1 16,0-4 1-16,-2 5-5 0,-2 1-2 0,-2-1-3 16,0 2 2-16,-2 0-2 0,-2 0-3 15,0-2 0-15,-2-2-3 0,1-2-3 16,-1-1-3-16,-1-3-10 0,0-2-23 15,1-3-34-15,2 0-30 0,2-6-31 0,6 0-20 16,0 0-13-16,-10-12-9 0,12 0-11 16,2-1-482-16,4-1 222 0,2-9 148 15</inkml:trace>
  <inkml:trace contextRef="#ctx0" brushRef="#br0" timeOffset="-57851.6">31726 13166 108 0,'0'0'150'15,"0"0"0"-15,-8 17-1 0,2-9-5 16,-1 4-5-16,-2 4-2 0,1 2-13 16,0 3-10-16,-1 0-10 0,1 2-9 15,1-2-9-15,1 3-9 0,-1-2-7 0,5 0-8 16,0-2-5-16,2-1-9 0,2-4-9 16,3 1-8-16,1-3-15 0,1-2-10 15,3-1-17-15,3-3-9 0,-1-1-11 16,2-4-1-16,-2-2-8 0,0 0 5 0,6-4-9 15,-6 0 2-15,3-1 4 0,-3 1 6 16,2-2 4-16,-4 2-4 0,-2 0 7 0,1 1 2 16,0 1 0-16,-1 0 4 0,0 0 10 15,-8 2 6-15,19 4 2 0,-10-2 4 16,2 1-2-16,-1 3 8 0,0-2 5 16,4 2 0-16,-2-1 8 0,3 1 0 0,0-2 4 15,0 0 3-15,-3-2 3 0,3-2 4 16,-2 0 8-16,-1-2 1 0,-1-2 1 15,0-2-2-15,-5 0 0 0,0-3-1 16,-4 2-4-16,-2-3-4 0,-4 0-5 0,-2 1-2 16,-5-3-2-16,-2 4-5 0,-3-3-3 15,0 4 1-15,2 0-4 0,-3 1-9 16,2 0-17-16,0 1-25 0,1 4-29 0,2 0-25 16,2 1-25-16,2 0-32 0,0 1-420 15,8-1 193-15,-7 4 127 0</inkml:trace>
  <inkml:trace contextRef="#ctx0" brushRef="#br0" timeOffset="-57281.18">32175 13397 59 0,'12'5'110'0,"2"-2"-13"0,-2 1-8 16,2 3-10-16,0-1-9 0,-4 5-4 0,3-3-8 15,-1 0-3-15,-3 4-9 0,2-3-2 16,-5-2-4-16,0 1-1 0,-4 0-9 16,2-1 7-16,-4-3 5 0,0 2 8 15,0-6-4-15,0 0 7 0,0 0 1 0,0 0-5 16,0 0-4-16,0 0-1 0,0 0-6 16,0 0-3-16,2-17-3 0,3 9-6 15,4 2 0-15,-1-1-1 0,0 1-4 16,3 1-4-16,4-3 1 0,-2 2-2 0,1 0-3 15,2 2 0-15,-2 1-3 0,-2 2-3 16,-1-2 3-16,0 1-8 0,-1 2 6 0,1 0-1 16,-1 2-5-16,-1 1 3 0,0-2 0 15,-3 2 2-15,0 1-3 0,0-2-1 16,0 2 1-16,-1-2-1 0,0 2-3 16,1-2 0-16,-6-2 2 0,6 3-1 0,-6-3 3 15,6 4-3-15,-6-4 2 0,7 4-1 16,-7-4-3-16,4 2 2 0,-4-2-2 15,0 0 4-15,0 0-2 0,6 4-4 16,-6-4 5-16,0 0 1 0,0 0-3 0,0 0-2 16,0 0-1-16,0 0 6 0,0 0-8 15,0 0 2-15,0 0 3 0,0 0 3 16,9-8-3-16,-9 8-3 0,0 0 0 0,0-6 6 16,0 6-2-16,0 0 0 0,0-5 2 15,0 5 0-15,0 0-7 0,0-6-10 16,0 6-8-16,0 0-8 0,0 0-10 15,0 0-13-15,0 0-3 0,2-6-9 0,-2 6-5 16,0 0-3-16,0 0-5 0,0 0-9 16,0 0-13-16,0 0-235 0,0 0 114 15,0 0 75-15</inkml:trace>
  <inkml:trace contextRef="#ctx0" brushRef="#br0" timeOffset="-54009.61">19234 1286 188 0,'-3'8'201'0,"1"0"-12"15,2 3-11-15,-2 2-7 0,2 5-13 16,0 0-9-16,-2-1-7 0,4 2-7 0,-2-2-6 16,0 1-10-16,2-5-9 0,0-2 1 15,1-1 2-15,1-3 8 0,4-4 5 0,5-4-8 16,6-11-4-16,7-8-11 0,7-7-8 15,11-21-1-15,1-2-10 0,4-8-3 16,-2-7-11-16,10-18-3 0,-5-7-10 16,1-6-8-16,-4 1-11 0,-5 1-2 0,1 5-4 15,-13 17 0-15,-2 6-6 0,-8 16-4 16,-2 8-3-16,-8 11 1 0,3 3-7 16,-6 5-7-16,2 6-5 0,-3 8 6 0,0 4-3 15,0 7 0-15,2 9 2 0,-4 5-4 16,2 11 4-16,-2 11-2 0,-2 4-1 15,1 11 4-15,-3 2-2 0,-2 4 6 16,2 1-9-16,0 0-12 0,0 20-24 0,3-13-40 16,-3-8-34-16,0-2-35 0,0-1-35 0,4-3-23 15,-4-9-22-15,1-4-25 0,-3-10-555 16,0-3 273-16,-7-5 181 0</inkml:trace>
  <inkml:trace contextRef="#ctx0" brushRef="#br0" timeOffset="-52777.29">19646 1158 33 0,'0'-6'143'0,"3"-1"-6"16,5 1-12-16,5 0-6 0,10 0-6 15,6 0-13-15,12-1-13 0,11 0-8 16,6 1-6-16,1-1-4 0,2 1-8 0,1-2-5 16,-1-1-5-16,-2 2-5 0,-1-2 7 15,-5-1 1-15,-5 1 11 0,-7-3 17 16,-5 1 10-16,-7 0 7 0,-3-1-6 15,-6 1 6-15,-6 1-6 0,-4 1-12 0,-4 0-5 16,-6 0-8-16,-4 5-7 0,-4-2-6 16,-3 4-5-16,0-1-6 0,1 3-6 15,-3 3-4-15,3 0-5 0,1 3-4 0,2 0-1 16,1 1-2-16,4 3-5 0,4-3 0 16,0 3 0-16,5-2-3 0,4 1 0 15,1 1-1-15,3-3-2 0,0 3-8 0,4-1 8 16,-3 1-2-16,4-1-5 0,-1 3 2 15,0 1 1-15,-2 2-7 0,1 7 4 16,0 0 4-16,-1 7 0 0,-4 3-3 0,-3 5 5 16,1 7 0-16,-5 6-3 0,-2 4 1 15,-4 1 0-15,0 0 0 0,-4 0-1 16,0-3 2-16,-5-4 1 0,1-9 5 16,-3-3 14-16,0-5 7 0,-3-2 2 0,-4-6-4 15,0-8 2-15,-1-6-2 0,2-4-4 16,-2-10-5-16,2 0 0 0,2-9-8 0,3-3-21 15,1-5-15-15,4-4-19 0,5-4-17 16,4-1-24-16,7-3-10 0,4 0-10 16,5-4-6-16,4 5-5 0,7-4 2 0,3 4 7 15,17-8 5-15,-7 8 13 0,-4 6 8 16,3 0 10-16,-3 2 3 0,-2 3 26 16,-3-1 28-16,-3 2 20 0,-4 2 18 15,-5 0 6-15,-2 2 14 0,-6 0 8 0,-1 1 3 16,-8 3-5-16,-2 3-7 0,-6-1-3 15,-2 4-4-15,-2 0-9 0,-5 1-1 0,2 4-5 16,-2 2-3-16,1 3-4 0,2 2 0 16,0 0-2-16,4 1-4 0,2 2 1 15,0 0-2-15,6 2 0 0,0 0-5 16,4-1 2-16,2 3-1 0,4-5 1 16,0 2-1-16,1 1-1 0,4-2-1 0,-2 1-2 15,3 3-1-15,0-1 0 0,0 0-1 16,0 7 1-16,-3 1-2 0,-3 4 2 0,1 5 0 15,0 5 3-15,-7 3-2 0,2 4-1 16,-4 1 1-16,-2 11 0 0,-2-6 0 16,-6 3 1-16,0-3 0 0,-4 0 1 0,-1-10 1 15,0-4-4-15,-1-1 6 0,1-8-1 16,-2-4 1-16,2-7-8 0,-1-5-8 16,4-7-11-16,8 0-10 0,-16-16-5 15,14 0-15-15,2-5-16 0,10-12-20 0,-2-5-21 16,15-26-18-16,4-3-15 0,8-6-7 15,0-1 1-15,3 2 3 0,6-16 11 16,-5 16 16-16,-3-1 24 0,-2 6 24 0,-5 3 32 16,-7 14 30-16,-6 8 30 0,-2 10 18 15,-2 1 20-15,-4 9 9 0,0-1 5 16,-1 4-6-16,0 2-7 0,-3 5-6 0,-2 5-10 16,0 2 0-16,-2 5-5 0,0 0-3 15,-4 21-5-15,2-1-1 0,-2-1-3 16,-1 7-1-16,3 2-4 0,0 1-2 0,4 2-5 15,-2-2 4-15,4 1-6 0,3-3-1 16,1-2-2-16,1 0-2 0,1-6-1 16,0 0-4-16,6-6 0 0,-2-6-3 0,4-1-5 15,-2-2-5-15,3-4 1 0,1-4-2 16,-2 0-2-16,2-2 1 0,-4-1-3 16,1-1 4-16,-2 1-2 0,-2 1 3 15,-1 0-3-15,0 3-2 0,-4-1-1 0,0 2 0 16,-8 2 1-16,10 6 0 0,-5-1 2 15,1 5 3-15,1-1-5 0,1 4 5 0,-2 1-1 16,5-3 4-16,-1 3-5 0,6 1 3 16,-2-2 4-16,3-2 1 0,0 1 0 15,0-5 2-15,0-1 6 0,2-2-1 16,-3-2 10-16,2-4 7 0,-4-2 1 0,4 1-1 16,-8-6 6-16,1 2-3 0,-3-2-2 15,-4 0-1-15,-4-3-5 0,-2 2-1 16,-4 1-7-16,-2-1-1 0,-5 1-2 0,0 1-12 15,0 2-13-15,-1 1-18 0,2 1-30 16,0 2-20-16,2 2-31 0,4 0-34 16,6 0-20-16,-11 4-14 0,11-4-397 0,0 0 197 15,0 0 130-15</inkml:trace>
  <inkml:trace contextRef="#ctx0" brushRef="#br0" timeOffset="-51187.32">22125 1094 15 0,'11'-11'112'0,"-3"4"8"16,0 0 9-16,-2 1-3 0,-1 1 12 15,0 2-2-15,-1-1-14 0,0 1-16 16,-2-1-10-16,-2 4-12 0,8-4-11 0,-8 4-5 16,0 0-7-16,9 8-8 0,-9-3-3 15,2 5-4-15,0-2-2 0,-2 7-5 16,2-2-4-16,-2 1-4 0,0-1-3 0,0 2 1 16,2 0-6-16,-2-4 2 0,2 3-8 15,-2-5 4-15,2 1 0 0,-2-2 2 16,3-1 4-16,1-3 0 0,0 0-3 15,-4-4-3-15,15-2-5 0,-15 2 0 0,16-6 0 16,-4 0-4-16,0 0-1 0,1-1 1 16,0-1-4-16,2 1-1 0,-3-1-2 15,2 2-1-15,-2 1-3 0,0-1-2 16,-1 4-2-16,-1 0 3 0,1 2 0 0,2 2 2 16,-5 2 2-16,2 0-1 0,-3 3-2 15,2 5 2-15,-1-3 0 0,-4 3 0 0,2-3 0 16,1-1 2-16,-3 0 2 0,1-1 10 15,-1 1 20-15,0-5 9 0,0 3 8 16,0-2-3-16,3-4-3 0,-7 0-6 0,12-4-4 16,-3-2-6-16,2-1-3 0,1-1-4 15,2-1-7-15,2-1 1 0,3 1-4 16,0-3-7-16,-2 3-3 0,-1-1-1 0,0 3-3 16,-4 1-3-16,1 0-6 0,0 2 0 15,-5 2-1-15,3 2 4 0,-3 2 2 16,0 2-1-16,-1 2 2 0,0 0-2 15,1 1 0-15,-2 1 1 0,2 0 1 0,-1-1 2 16,4 1-2-16,-1-1 6 0,3-1-4 16,1 0 3-16,4-3-1 0,0 0 2 0,2-3 2 15,3-3-2-15,3 0-4 0,0-3 5 16,0-1 0-16,0-1-4 0,-3 0 3 16,3-1-2-16,-6-1 3 0,0 1 3 15,-3-3 4-15,-5 4 4 0,-4-1 2 0,1 1-2 16,-4 2-3-16,-3 4-3 0,-2 2-5 15,0 0 1-15,0 0 2 0,0 0-1 0,0 0-3 16,-20 20 2-16,16-11-3 0,2 5 0 16,0-1 2-16,0 0 0 0,2 1 0 15,2-1-1-15,0 0-2 0,4-1 3 16,-2-3-1-16,3 0 2 0,4 0 1 0,1-6-2 16,3 1-2-16,0-4 1 0,2-3 0 15,2 2-3-15,2-2 2 0,-1-3-1 16,0-2 1-16,4 0-1 0,-3 3-1 15,-3-1-2-15,0 2-2 0,-4 1 1 0,-1-3-1 16,0 4-1-16,-2 2 1 0,-1 2 2 16,0 0 0-16,0 3-1 0,-2 3 0 15,-2 0 0-15,0 1-9 0,2 2-14 0,2-1-17 16,-2-1-21-16,0 2-19 0,5-4-17 16,2 0-19-16,2 1-16 0,1-4-4 15,6 0 10-15,3-2 9 0,5-2 13 0,2 0 11 16,0-2 8-16,0-2 22 0,-5-2 33 15,3-1 28-15,-4-1 21 0,-5 0 21 0,1 0 20 16,-6-1 19-16,-3-1 8 0,-2 1-10 16,-7-2-2-16,-1 3-4 0,-5 0-6 15,-5 1-6-15,-1 3-5 0,-3 2-2 16,-1 2-5-16,-5 6-3 0,3 1-5 0,-6 5-5 16,4 3-3-16,1 0-2 0,0 3-3 15,3-1-4-15,3-1 3 0,3 1 0 16,2-3-5-16,2 0 0 0,2-3 1 15,2-1-1-15,5-7 0 0,1 1-6 0,1-2 2 16,4-4-1-16,1-2-5 0,2-3 3 16,0-3 1-16,2-1-5 0,-1 0-3 0,-1-1 3 15,0-1-6-15,-4 3 3 0,-1 1 0 16,0 1 1-16,-2 3-5 0,-3-1-6 16,-2 1 0-16,0 4-2 0,-6 1 3 15,14 4 5-15,-10-1-3 0,0 3 0 0,0 0 0 16,2 1 6-16,0 1-1 0,1 0-1 15,2 0 2-15,3-1 2 0,1-1 6 16,-1 0-1-16,6-5 2 0,0-1 5 0,4-4 0 16,1 0 3-16,3-5-1 0,-2-2 3 15,8-5-2-15,-2-3-3 0,7-3 3 16,-4-5-4-16,3-2-3 0,8-15-1 0,-1-3-2 16,-3-3-2-16,-2-3 0 0,-6-2-3 15,-5 10 0-15,-5 5-4 0,-8 8 9 16,-1 2 3-16,-2 7-1 0,-1 2-4 15,-1 4-4-15,-3 4 0 0,-2 5-2 0,-4 7 2 16,0 1 2-16,0 0-2 0,-4 22 3 16,2-5 3-16,0 4 0 0,-2 8-1 15,-1 1 2-15,1 8 2 0,0 0 5 16,0 6-2-16,0 4-3 0,-1 3-2 0,1-1 1 16,-3-1 1-16,3-5-4 0,0-2 1 15,-2-2-13-15,0-2-17 0,0-4-24 0,-2-7-25 16,2-2-17-16,0-2-30 0,0-8-22 15,0-5-7-15,-1-3 1 0,-1-4 14 16,1-4 12-16,7 1 16 0,-17-13 9 16,9-1 26-16,2 1 9 0,0-4 27 0,3-2 18 15,0 2 13-15,3-2 16 0,6 1 7 16,0-1 11-16,2 0 2 0,5 2 4 0,-1 2 2 16,8 0 2-16,-4-1-2 0,4 5-1 15,-2 1-5-15,0 5-4 0,-2 1 1 16,1 2 1-16,3 4 1 0,-6 2-1 15,3 4 0-15,-4 1-1 0,4 4-9 0,-3 1 1 16,-1 0-4-16,0 3 1 0,-1-3-4 16,0 2 2-16,-2-5-6 0,0 2 1 0,1-1 0 15,-3-3-4-15,3-1 4 0,2-2 1 16,-3-2-2-16,0-3-4 0,4-1-5 16,-2-1 4-16,3-5-5 0,0-4-11 15,-2 1-9-15,-1-2-19 0,1-7-16 0,0 1-23 16,-1 0-14-16,-1-2-34 0,0-3-24 15,-3 2-22-15,-4 3-466 0,3-1 215 16,-5 2 143-16</inkml:trace>
  <inkml:trace contextRef="#ctx0" brushRef="#br0" timeOffset="-50581.45">25038 1008 66 0,'0'0'154'0,"0"0"-16"16,0 0-12-16,0 0-17 0,0 0-11 15,0 0-11-15,10 16-31 0,-6-8-23 0,3 0-12 16,-3 1-27-16,0 0-16 0,2 3-14 16,1 0-11-16,0 1-1 0,-3 0 1 15,2-1 5-15,0 1 5 0,-2-1 3 0,5-3 9 16,-3 3 17-16,-1-3 10 0,-1-1 15 15,0 1 10-15,2 1 10 0,-2-3 12 16,1 3 6-16,-1-2 15 0,0 1 7 16,0 0-4-16,3 1-3 0,-3 2 4 0,3-2-5 15,-3 2-2-15,2-2-2 0,-2-1-8 16,2 3-6-16,0-5-2 0,-1 4 0 16,0-4-4-16,-1 0-2 0,2-1 1 0,-2-2-5 15,2-2 1-15,-6-2-3 0,15-2-3 16,-4-2-8-16,2-2-1 0,-1-1-2 15,-2-3-4-15,6-1-2 0,-4 1-3 16,3-2-6-16,-2 1 4 0,2 2-3 0,-1-3-1 16,2 3-1-16,0 1 0 0,1 0-1 15,2-1 0-15,2 1 0 0,3 1-2 16,-3-1 1-16,2 3-3 0,0-1 2 0,1-2 0 16,-1 2-1-16,2 1 0 0,-1-1 2 15,-1-2-2-15,-3 3 8 0,-2-3 14 16,-1 0 5-16,-2-1 7 0,-5 2 3 0,1-4 1 15,-3 4 3-15,-4 1 1 0,-1-1-7 16,-3 2-3-16,0 5 0 0,-13-2 7 0,13 2 1 16,-19 1 1-16,7 3-2 0,1 4 0 15,0 1 4-15,3 1 2 0,2 3 1 16,2 0 1-16,2 2-9 0,4 3 3 16,4-3-8-16,2 4-1 0,7 0-9 15,0-2-37-15,4-2-51 0,-3-2-66 0,6-2-77 16,-4-3-668-16,2-3 297 0,-3 1 196 15</inkml:trace>
  <inkml:trace contextRef="#ctx0" brushRef="#br0" timeOffset="-50158.87">20779 1859 32 0,'-28'2'248'0,"7"0"-5"15,9-2-21-15,3 0-12 0,9 0-11 16,0 0-3-16,27-8-2 0,16 4-5 15,21 1-5-15,41-3-3 0,51 4-10 0,20 2-2 16,17 6 4-16,59 1-11 0,8 3-2 16,14 1-7-16,5 0-8 0,-2-1-12 15,-4 0-8-15,-5-2-11 0,0-1-9 16,-11 0-12-16,-57-1-10 0,-14 0-4 0,-12-1-10 16,-15-4-7-16,-16 0-2 0,-35 2-4 15,-10-3-4-15,-25 0-3 0,-13-3-4 0,-15 3-5 16,-8 0-3-16,-3-1-3 0,-2 0-4 15,-7 1-16-15,-3 0-27 0,0-3-48 0,-6 1-61 16,-6-2-74-16,-3 2-82 0,-10-4-67 16,3 6-844-16,-22-13 404 0,-2 4 267 15</inkml:trace>
  <inkml:trace contextRef="#ctx0" brushRef="#br0" timeOffset="-49238.96">23012 1133 124 0,'0'0'161'0,"0"0"-8"0,0 0-8 16,0 0-13-16,-6-3-9 0,6 3-9 0,0 0-4 16,0 0-11-16,0 0-10 0,0 0-7 0,6-9-2 15,-6 9-6-15,6-2-8 0,3-1-4 16,-1-2-8-16,4 1-5 0,2-2-8 15,-2-1 0-15,3-1-1 0,0-1-8 16,0 2-2-16,-1-2-1 0,0-1-2 0,0 1-2 16,-4-1 7-16,2 2-4 0,-2-3-2 15,-2 1-1-15,-1 3 4 0,-3 1-4 0,0-1-4 16,-4 1 0-16,0 0 0 0,0 6-6 16,-6-5-3-16,-3 5 1 0,9 0-4 15,-18 5 4-15,4 1-1 0,4 2-3 16,-2 3 3-16,-2 1-2 0,4 1 2 0,-1 0-1 15,3 2-2-15,2 2 4 0,1 0-3 16,3 1 1-16,2 1 0 0,2-1-2 16,5-2 1-16,1-1 0 0,3 3-1 0,5-3-6 15,2-4-20-15,0 0-27 0,6 1-32 16,-1-4-27-16,1-1-39 0,-4-5-32 16,2 2-465-16,-3-4 218 0,0-2 143 0</inkml:trace>
  <inkml:trace contextRef="#ctx0" brushRef="#br0" timeOffset="-48871.56">23491 1076 73 0,'0'0'163'15,"0"0"-12"-15,0 0-9 0,0 0-6 16,20 7-5-16,-11-2-7 0,1 3-8 16,-1 1-6-16,2 2-6 0,-1 3-7 15,0 0-5-15,2 2-12 0,-2 3-1 0,-2 0-7 16,1 0-9-16,-3-2-8 0,0 0-6 16,-1 1-3-16,-1-4-4 0,-2-2 4 15,-2 1-4-15,0-2 2 0,0-3 2 0,-4 0 2 16,0-4 9-16,-3-2 8 0,7-2 5 15,0 0-4-15,-17-11-5 0,13 1-12 16,2 1-4-16,0-3-1 0,4-1-4 0,2-3-4 16,5 3-7-16,3-4-2 0,3 0-15 15,2 2-26-15,3-1-38 0,0 3-36 16,6 0-62-16,-3 1-72 0,1 2-535 0,-2-2 257 16,0 1 170-16</inkml:trace>
  <inkml:trace contextRef="#ctx0" brushRef="#br0" timeOffset="-46698.69">25683 14015 56 0,'-17'-1'99'0,"2"-2"-10"0,-4 0-2 15,-1-3-10-15,-4-7 3 0,-4-5-12 16,-1-1 6-16,-5-10-5 0,2-1 1 0,-11-16-3 15,3-2-2-15,3-4 0 0,1 0 2 16,4-9-7-16,6-2-5 0,3-4 0 16,1-3-2-16,8 0 2 0,6 6-1 15,6 7-3-15,2-2-10 0,12-17 2 0,8 2-4 16,9 1-5-16,21-10-5 0,16 8-2 16,13 3-3-16,16 9-3 0,13 4-4 0,15 8 0 15,8 3 1-15,6 8-1 0,16 7 3 16,7 11 6-16,12 9-1 0,10 5 4 15,8 11-2-15,3 9-2 0,34 16 3 16,-9 11-2-16,-13 12-3 0,-10 12 1 0,-11 4-4 16,-45-5-4-16,25 24 2 0,-46-13-1 15,-8 5 0-15,-9 6-2 0,-7-1-1 16,-14 3-2-16,-8 0 0 0,-15-1 0 0,-6 3-4 16,-19-10 4-16,-8 3 2 0,-10-2-1 15,-10 4-1-15,-12-6-1 0,-9 3 1 16,-13-5 3-16,-8-1-1 0,-23 5-2 0,-7-6 1 15,-11-8 2-15,-9-8-2 0,-5-10 5 16,-9-4-1-16,-8-7 0 0,-4-6-3 16,-11-9 2-16,-4-3-2 0,-5-7-7 0,-7-6 2 15,-5-5-2-15,-7-5 0 0,-5-5-7 16,-3-3-2-16,-3-6-3 0,-1-2-8 16,3-4-2-16,5 0-8 0,9-1-14 0,12-7-8 15,18 2-18-15,31 7-25 0,20-5-24 16,15 7-36-16,17-1-494 0,11 2 218 15,12 1 144-15</inkml:trace>
  <inkml:trace contextRef="#ctx0" brushRef="#br0" timeOffset="-43875.2">18330 5878 12 0,'0'-9'185'16,"0"5"-18"-16,0 4-4 0,0 0-7 0,0 0-2 16,4 21-5-16,-4 0 3 0,2 8-8 15,-4 8-5-15,2 7-4 0,0 12-7 16,-2 3-9-16,0 1-9 0,-5 23-6 0,3-5-12 15,-2 0-7-15,-1-15-8 0,1-10-8 16,-2 0-5-16,2-3-6 0,-6-4-6 16,4-10-5-16,0-4-2 0,2-5-5 0,-1-2-4 15,3-7-11-15,0-8-10 0,4-4-12 16,-3-6-7-16,3 0-8 0,9-22-8 0,4-2-15 16,1-7-5-16,12-10-6 0,14-12 0 15,1-3 3-15,3 3 3 0,3 1 4 16,-1 5 4-16,3 5 2 0,-9 7 0 15,-4 9 10-15,-7 5 0 0,-1 2 3 0,-2 4 5 16,-7 2 9-16,-1 1 13 0,-7 6 13 16,-2 3 7-16,-7 1 4 0,-2 2-3 0,0 0 7 15,-24 11 3-15,8-3 4 0,-6 3 3 16,-3-1 2-16,-3 5 2 0,-1-2 1 16,-1 1-3-16,2 0-5 0,6-2-8 15,2 1-1-15,3-1-4 0,5 1-2 16,6 0-4-16,1 4-3 0,7-3-2 0,5 3 0 15,3 2-1-15,7 0-5 0,4 2 3 0,2 2-5 16,9 2-2-16,0 0-2 0,1 0-1 16,4-3-11-16,-7-4-18 0,-3-2-30 15,0 0-39-15,-3-5-45 0,1 1-43 16,-1-5-48-16,-4-1-592 0,-2-2 278 0,0-4 184 16</inkml:trace>
  <inkml:trace contextRef="#ctx0" brushRef="#br0" timeOffset="-43710.71">19138 6623 109 0,'0'0'166'0,"7"-6"-6"16,1 5-12-16,3-4-14 0,4 3-12 16,1-4-19-16,4 0-6 0,3 0-26 15,2 0-32-15,2 0-51 0,3-1-48 0,-2-2-307 16,-1 1 125-16,7-5 82 0</inkml:trace>
  <inkml:trace contextRef="#ctx0" brushRef="#br0" timeOffset="-42973.36">19791 6292 34 0,'0'0'214'0,"0"0"-2"15,0 0-4-15,-7 19-9 0,5-8-13 16,-3 3-9-16,1 5-12 0,0-1-10 0,2 7-12 15,-4 2-12-15,2 1-11 0,-3 0-13 16,3 0-8-16,-2 1-9 0,4-3-9 16,-5 1-7-16,3-2-10 0,-1-2-5 0,1-3-6 15,0-4-5-15,0-1-6 16,2 0-2-16,0-5-3 0,0-1 0 0,0-5-8 16,0-2-2-16,2-2-5 0,0 0 0 0,4-19-5 15,0 5-1-15,4-1-1 0,0-4-2 16,8 0-2-16,1-6-2 0,-1 3 0 15,4-2-2-15,0 4-1 0,-2 3 0 16,1 2-2-16,-3 1 0 0,4 1 1 0,-4 5 0 16,0 1 0-16,-2 3-3 0,1 4 2 15,-2 2 3-15,0 2-4 0,-1 3-1 0,-2 2-1 16,0 3 1-16,-2 1-1 0,-2 3 2 16,0-3-1-16,-2 2-2 0,0 0 1 15,1-4 0-15,-3 1 0 0,0 0 1 16,0-3-1-16,3 0 3 0,-3-4-3 0,4-2-1 15,0-3 1-15,-6 0 0 0,17-6 0 16,-4-1 0-16,2-3-2 0,1-3 1 0,4-2-2 16,1 2 0-16,0-2 2 0,0-1 1 15,-1 5-2-15,-2-1 3 0,-3 3-2 16,0 1 0-16,0 3 0 0,-5 3-4 16,2 2 6-16,-2 3 0 0,-2 3-4 0,2 2 2 15,-1 1 0-15,2 1 0 0,-1 1 1 16,1 1 0-16,1-1 0 0,0-2 0 15,0 3-1-15,0-5 2 0,4 1 2 0,-2 0-1 16,1-5-1-16,2-1 0 0,0-2-1 16,-1-2 2-16,4-1-2 0,-3-2 1 15,4-6-1-15,-2-1 0 0,3-1-1 0,-6-3 0 16,1-3 2-16,-2-1-1 0,-2-1-2 16,-3-1 4-16,-4 1-2 0,-2 2-1 0,-4 1 2 15,-2 4 2-15,-4-3 9 0,-2 7 9 16,-1 0 10-16,-3 7 3 0,1 0 5 15,-2 6-2-15,1 2 1 0,-2 5-6 16,2 1 0-16,4 3-1 0,0 0-2 0,1 4-2 16,5 1-3-16,0 0 1 0,4 0-4 15,2 2-5-15,1 0-4 0,5 0-17 0,0-3-19 16,6-2-34-16,2-1-50 16,8-3-53-16,5 0-45 0,3-4-27 0,4-3-24 15,5-2-600-15,-5 0 291 0,4-3 192 0</inkml:trace>
  <inkml:trace contextRef="#ctx0" brushRef="#br0" timeOffset="-42109.1">21289 6560 316 0,'13'-13'67'0,"-7"4"17"0,-2-1 2 16,-4 0 23-16,-4 3 20 0,0-1 11 0,-5 1 8 15,1 3-5-15,-7-2 1 0,-2 4-7 16,1 0-8-16,-2 4-9 0,-1 0-14 0,2 4-9 16,0-1-11-16,5 5-9 15,-4 0-8-15,6 1-7 0,2 3-6 0,2-1-4 16,2-2-10-16,1 1-6 0,6-5-4 15,1 0-5-15,4-1-2 0,2-4-4 0,3-2-3 16,4-3 0-16,0-5-3 0,2-3-2 16,2-3-1-16,3-7-2 0,-1-4-2 0,2-9 0 15,2-2-1-15,5-18 0 0,2-1-2 16,-7-5-1-16,3-2 0 0,-4 0 0 16,-9 9 2-16,-5 5 1 0,-3 3 7 15,-5 6 7-15,-1 7 17 0,-6 1 6 0,3 5 2 16,-4 5-2-16,-1 3-6 0,-3 7-2 15,0 3-1-15,-3 8-6 0,-1 8 3 16,-2 3-6-16,0 8 0 0,0 10-3 0,-2 5-4 16,4 9 1-16,1 4-3 0,3 0 2 15,-1 1-3-15,7-6-2 0,0-1 1 16,2 3-4-16,2-3-2 0,2-3-1 0,5-2-4 16,-1-3-4-16,1-8 1 0,3-3-1 15,1-3 0-15,2-3 1 0,-3-7-2 16,6-2 3-16,-2-3-3 0,1-2 0 0,1-4 1 15,-2-3-3-15,4-1 2 0,-6-3 0 16,5-1 0-16,-4-4-1 0,0 3 2 16,-5-1-1-16,0 3 0 0,0-1 1 15,-2 1 0-15,-2 2-2 0,-2 1 2 16,0 1 1-16,-1 4-1 0,-3 1 3 0,0 0 1 16,0 0-4-16,-5 17-2 0,3-8 4 0,2 4 0 15,-2-1-3-15,2 1 2 0,2 5-1 16,0-3-2-16,0 0 0 0,5 1 3 15,-3-1-2-15,5-4 3 0,1 2-3 16,1-3 2-16,1 0-4 0,2-3 1 0,0-3-2 16,-1-2 3-16,0-1 1 0,1-2 0 15,-3-3 4-15,1-4-4 0,0 1-2 0,-4-3 0 16,-2 1 0-16,-4-3-1 0,-2-1 1 16,-2 1 0-16,-6-3-2 0,-3 4 0 15,-2-1 1-15,-2-3-1 0,1 6 1 0,-1-1-2 16,0 2 1-16,1 1-2 0,0 1-7 15,4 0-4-15,-1 2-12 0,5 1-2 16,0-2 0-16,4 3 1 0,2 2-1 0,0 0-5 16,8-6-1-16,1 1 1 0,3 4 0 15,3-1-3-15,2 0 7 0,2-2 2 16,0 3 2-16,-2-3 4 0,2 0 4 16,-2 2 0-16,-1 0 4 0,2 0 1 0,-3 0 3 15,-3 0 1-15,1 2 0 0,0 2 6 16,-3 0 1-16,2 2 2 0,0 2 3 0,-2 1 0 15,1 0 4-15,-1 5 1 0,1 1 3 16,0 0-1-16,-1 1-2 0,-2 3-1 16,4 1 1-16,-2-3-2 0,0 2 0 15,1-4 0-15,0 0-2 0,-3 1-12 0,3-3-32 16,-3 1-36-16,2-3-39 0,1-1-36 16,0-2-25-16,-3-3-544 0,0 0 246 0,4-3 161 15</inkml:trace>
  <inkml:trace contextRef="#ctx0" brushRef="#br0" timeOffset="-41950.63">21956 6084 31 0,'-10'-7'144'0,"2"3"-16"16,4 0-17-16,0 2-10 0,4 2-17 15,0 0-24-15,0 0-26 0,20 14-32 16,-6-7-43-16,3 7-182 0,2 2 76 0,4 4 50 15</inkml:trace>
  <inkml:trace contextRef="#ctx0" brushRef="#br0" timeOffset="-41108.86">22493 6473 197 0,'5'-4'201'15,"-3"1"-10"-15,0-3-6 0,-2 6-12 16,0-7-6-16,0 7-16 0,-11-5-9 15,11 5-11-15,-16 5-12 0,4 2-10 16,2 2-12-16,0 3-12 0,-4 3-5 0,4 2-10 16,2 2-5-16,-1 0-7 0,3-2-7 15,2 0-4-15,2 1-5 0,2-4-4 0,2 3-6 16,2-7-3-16,0-1-2 0,5-3-2 16,1-6-4-16,3-3 0 0,0-3-2 15,3-5-5-15,2-6 2 0,1-7-5 16,-1-1-2-16,2-10-3 0,-2-7 2 15,10-15-2-15,-7-6-3 0,1-4 1 0,-4-6-2 16,-2 1-3-16,-4 0 1 0,-4 9 0 16,-1 10 1-16,-5 1 16 0,0 9 10 0,-2 3 14 15,0 8 7-15,-2 2 3 0,-2 8-4 16,-1 4-3-16,-1 7-3 0,-2 7-5 0,-2 6-1 16,-4 6 2-16,0 11 0 0,-1 7-2 15,-4 12 0-15,4 6-2 0,3 6-3 16,0 3-2-16,4 3-3 0,2-1 4 15,2 4-7-15,4-1 3 0,2 0-2 0,2-1-3 16,4-1 0-16,3-3-5 0,2-2-1 16,4-5-3-16,-3-2 0 0,6-7-1 0,-2-8 0 15,2-2 0-15,3-5-4 0,-2-10 0 16,4-2 2-16,1-2-8 0,-3-8 2 16,5-2 2-16,0-4-4 0,3-4 2 15,-2-2-2-15,1-6-2 0,-1-1 2 0,-1-2-2 16,-2-2 5-16,-3-2-4 0,-1 1 1 15,-4 0 2-15,-5 3-2 0,-4 3 1 16,-1 0-1-16,-6 5-1 0,0 0 0 0,-2 3 2 16,-4 4-1-16,-2 3 2 0,6 3 1 15,-13 1-1-15,2 7 2 0,3 3-4 16,2 1-1-16,0 3 1 0,-2 1 1 0,4-1 1 16,2 2-3-16,2 0 0 0,0 0 5 15,2 1 0-15,2-5-5 0,4 2 3 16,0-3 3-16,0-1-6 0,2-3 1 0,3-5 0 15,0 0-5-15,2-3-1 0,-1-5-5 16,2-1-6-16,-4-1 1 0,3 0 3 16,-4-2-6-16,-3 1 2 0,-2 1-1 15,1 1 5-15,-5-1-2 0,0 4 4 0,-2-1-2 16,0 4 2-16,-4-6 1 0,4 6 1 16,0 0 3-16,0 0-2 0,0 0 2 0,0 0 2 15,10 19-1-15,-3-13 1 0,1 2 3 16,-1 3 1-16,1 1-1 0,0 1 1 15,-2 0 1-15,2 2 4 0,-4 1 1 16,-2 0 3-16,0 2 1 0,-4 0 4 0,-2 2-1 16,-8-1 0-16,0 0 4 0,-3-3-7 15,-4 2-1-15,-2 0-2 0,-1-5-9 0,2 0-24 16,-4-6-46-16,1 1-61 0,4-4-70 16,0-2-65-16,-3-2-665 0,4-2 317 15,-1-2 210-15</inkml:trace>
  <inkml:trace contextRef="#ctx0" brushRef="#br0" timeOffset="-34538.06">2830 12676 31 0,'-9'-10'147'0,"2"1"-2"15,-3-1-9-15,0 0-5 0,-4 3-7 16,0-2-2-16,-3 2-8 0,-2 1-6 0,-4 0 1 16,-3-2-3-16,-3 4-7 0,-5 3-3 15,-4-4-2-15,-5 2-12 0,-5 0 9 16,-1 2-4-16,-1 1-5 0,-12 0 3 16,3 1-8-16,-5 4-2 0,1 1-1 0,-20 1-4 15,0 6-2-15,3-4 4 0,4 5-3 16,12-1-1-16,9 0-4 0,-17 5-5 0,5 0-7 15,-4 3-9-15,15-2 3 0,-13 6-2 16,4 2 0-16,2 1-4 0,-3-1-5 16,5 2-2-16,1-1 2 0,-1 5-8 15,4 0-6-15,-1-1 2 0,4 0 0 0,1 2-2 16,8-3-2-16,-5 7-3 0,5-8-1 16,7-1 1-16,2 0-3 0,-2-1 0 0,0 3 0 15,2-3-11-15,0 3 8 0,2-2 1 16,-4 2-3-16,4 2 2 0,3-1-3 15,-1 1 0-15,0-1 1 0,-2 2-6 0,5 1 4 16,-1 2 0-16,2-2 0 0,3 3 0 16,3-1 0-16,2 0-1 0</inkml:trace>
  <inkml:trace contextRef="#ctx0" brushRef="#br0" timeOffset="-33621.14">12 14472 3450 0,'27'59'10'15,"5"-1"1"-15,0-6 0 0,5 2-2 16,-2-3-1-16,1 0 0 0,0-1-2 16,-2-8 1-16,6 6 3 0,1-2-6 0,1 1 6 15,0-1-1-15,3-2-8 0,-1-2 9 16,3 1 7-16,4 0-5 0,1-8 4 0,-1 5 3 16,2-5-1-16,2 1-2 0,2-3 3 15,-2 1-2-15,-6-8 2 0,-7-3-1 16,2 4-6-16,1-6 1 0,15 7-1 0,-10-3-2 15,-3-5 2-15,-1-2 1 0,3 1-11 16,2 0 6-16,-1-1 2 0,1-1-3 16,5-4-1-16,-1 2 5 0,-1-2-5 0,1-3 7 15,1 1-7-15,-1-1-2 0,0-2 0 16,-3-2 3-16,-3-3-3 0,-5 4 3 16,3-7-4-16,-3 3-5 0,1-1 7 0,0-2-1 15,-4-2 4-15,4-1-4 0,-1-3-4 16,-1 2-1-16,1-5 6 0,8 0-2 0,1 0-1 15,-7-1-4-15,3-5 3 0,-1 3-2 16,1-3 3-16,-3 2-4 0,3-2 2 16,-3 1 5-16,1 1 0 0,-1 0-7 15,-1-7 0-15,-3 6 4 0,3-2-4 0,-3-1 0 16,-2 0 0-16,3-2 2 0,-5 0 0 16,4 0-2-16,-1-2 4 0,-3-2-2 15,0 2 0-15,2 0-4 0,-4-5 3 0,0-1 0 16,0 0 1-16,-2 0-3 0,-2 2 1 15,1-4-7-15,-3-3 3 0,0 0-4 0,-3-2-7 16,1 0-3-16,0-5-2 0,-3-1-15 16,7-14 6-16,-8 5-5 0,6-8-8 15,0 1 8-15,-3-4-1 0,1-3 2 16,-2 2 4-16,-3 1 5 0,-4 8 0 0,6-7 6 16,-5 4 0-16,-4 9 1 0,3 2 5 15,1-4-2-15,6-11 2 0,-4 9 4 0,-5 1 3 16,0 2 2-16,0 1 2 0,-3 1-3 15,0-1 2-15,-2 0-5 0,-4 0 5 16,1 6 2-16,-5 0 1 0,1 0 2 0,-5 0-1 16,0 0-2-16,0 3 4 0,-5-1-6 15,-1-1 7-15,-3 1 3 0,1 3 4 16,-2-1 0-16,-2 3 3 0,-2 0-6 0,2-2 4 16,-6 5-6-16,1-1 5 0,1 1-3 15,-4 2-3-15,-3-7 3 0,2 8 2 16,-4-3 1-16,-1-1-5 0,-2 3-1 0,3 3-2 15,0 2 5-15,0 1-1 0,-3-1 2 16,3 2 2-16,-3 2 8 0,0-2-4 0,1 2 3 16,-1 0-3-16,1-1-1 0,0 3-2 15,-5 3 8-15,2-4-1 0,-3 3-5 16,-1-1-2-16,-7-1 0 0,-1 0 0 0,-5 1 2 16,-1 2 2-16,-3 0-10 0,0 5 4 15,0-3 5-15,-4 3-3 0,4 3 3 16,-1 0-2-16,5 3-3 0,1 3-2 0,-1-2 4 15,3 4-4-15,-1 0 1 0,3 1-4 16,2 1 0-16,-1 2-4 0,3 0 4 16,0 1-8-16,2 1 3 0,-1-1-11 0,6 1-17 15,1-4-34-15,-2 1-46 0,5 1-52 16,-2 0-60-16,1-2-76 0,3 2-695 0,-5-3 337 16,1 3 223-16</inkml:trace>
  <inkml:trace contextRef="#ctx0" brushRef="#br0" timeOffset="-32724.32">1809 16137 81 0,'0'0'139'0,"3"-6"0"0,-3 6 0 16,0 0-2-16,0 0-5 0,0 0 4 15,0 0 2-15,0 0 3 0,-16 17-3 16,8-7 1-16,-6 5-1 0,-8 8 0 0,-1-2-4 16,-9 10-4-16,-4 1-5 0,-15 10-3 15,-3-1-7-15,-2 1-2 0,-1 4-6 16,-2-4-5-16,0-2-5 0,-1-1-10 15,3-2-4-15,2-3-6 0,9-4-3 0,6-8-11 16,1 3-10-16,5-4 0 0,4 0-7 16,1-6-5-16,6 4-7 0,0-6-4 15,3 1 0-15,4 0-22 0,-2 0-14 0,6 0-38 16,-1-6-38-16,5 3-44 0,2-3-32 16,1-1-32-16,7-1-27 0,-2-6-37 15,9 3-556-15,-1-5 275 0,7 1 182 0</inkml:trace>
  <inkml:trace contextRef="#ctx0" brushRef="#br0" timeOffset="-32327.62">2402 16259 152 0,'0'-11'233'0,"0"5"-6"0,0-2-7 16,0 3-12-16,0 0-17 0,2-1-14 15,-2 6-12-15,0-7-9 0,0 7-4 16,0 0 0-16,0 0-11 0,0 0 0 0,4 15-7 16,-2-4 4-16,0 3-24 0,2 8-6 15,3-2-1-15,0 9-8 0,1 3-7 0,0 1-6 16,3 4-4-16,-3 0-11 0,5 8-6 15,-2-3-6-15,-1 3-9 0,0-1-1 16,2 0-4-16,-6-5-7 0,2 3-3 16,1-8-1-16,-3 1 0 0,0 1-4 0,1-4-10 15,-3-5 5-15,3 1-4 0,-3-7-6 16,0 2-16-16,0-4-9 0,-2-5-15 0,0 6-16 16,0-9-27-16,-2 0-31 15,0 0-32-15,0-3-32 0,2-2-36 0,0-5-37 16,-2-1-39-16,0 0-616 0,14-7 303 15,-8 1 200-15</inkml:trace>
  <inkml:trace contextRef="#ctx0" brushRef="#br0" timeOffset="-31923.14">3435 16011 213 0,'0'0'222'16,"2"-7"-6"-16,-2 7-3 0,0 0-7 15,17 14-7-15,-7-1-2 0,7 5-9 16,3 6-11-16,0 1-7 0,8 6-16 15,2 3-10-15,9 14-14 0,2 0-11 0,3 1-8 16,-1 1-11-16,1-3-4 0,-2 3-12 16,3-4-4-16,-3 1-11 0,-6-11-6 15,-4-2 0-15,3-1-7 0,-6 2-3 0,3-7-2 16,-5 1-6-16,-4-3-3 0,3-2-2 16,-5 0 2-16,-2-5-9 0,-2-4-5 15,-3 4 7-15,-2-5-10 0,-2-5-7 0,0 4 1 16,-1-1-12-16,-1-4-22 0,-3-1-28 15,-1 1-51-15,0-2-57 0,-2-5-55 0,1 5-54 16,-3-6-740-16,0 0 340 0,-11 2 225 16</inkml:trace>
  <inkml:trace contextRef="#ctx0" brushRef="#br0" timeOffset="-31185.74">974 16954 16 0,'-14'-7'146'15,"4"7"-5"-15,-3-4-1 0,0 8-1 16,-4-4-5-16,-1 7 4 0,-6 1 2 0,-4 7-3 16,1 4-2-16,-7 8-2 0,-2 1 1 15,-8 14-1-15,-1 4-2 0,3 3-4 0,6 0-6 16,0 6-10-16,9-8-6 0,6-5-5 15,3 1-8-15,8 3-4 0,4-4-7 16,6 0-9-16,4 0-3 0,6 4-5 16,10 1-4-16,11 9-7 0,9-7-3 0,5-3-6 15,9-10-3-15,4 0-7 0,5-5 2 16,6-10-7-16,-11-8-3 0,-3-5-1 16,-4-6-5-16,7-8 1 0,-1 2 0 0,2-7 0 15,13-10-4-15,-4 0-3 0,-17-4 1 16,6-10 0-16,-9 0 4 0,-12-6 2 15,-6 5 6-15,-9-5-2 0,-1-8 2 0,-8 2-4 16,-8-8-4-16,-4-6 1 0,-8-14-3 16,-10 3 1-16,-4 4-7 0,-4 7-3 15,-8 7-1-15,-13 7-3 0,-6 9 1 16,-6 3 0-16,-5 9-1 0,6 11-2 0,3 3 6 16,-2 6-4-16,5 6-2 0,4 4-4 15,1-2-8-15,3 6-14 0,3 3-24 0,8-2-33 16,1 3-30-16,11 3-42 0,4-1-39 15,9 1-69-15,8-3-679 0,2 1 320 16,6-6 210-16</inkml:trace>
  <inkml:trace contextRef="#ctx0" brushRef="#br0" timeOffset="-30672.71">2567 17249 11 0,'-17'2'222'16,"0"3"-10"-16,0 1-17 0,-4 2-10 0,0 6-7 15,0 1-8-15,-2 4-10 0,-1 2-7 16,0 6-5-16,2 3-8 0,0 4-6 16,3 6-9-16,3 2-12 0,2-7-9 15,6 5-13-15,4-4-4 0,2 3-7 0,4-2-10 16,6 1-7-16,8 0-6 0,4 2-3 16,4-1-8-16,7-9-2 0,5-3-7 0,3-1-3 15,5-5-6-15,0-6-9 0,7-3-8 16,-6-10-5-16,1-2-4 0,12-6 2 15,-3-3 0-15,12-11-2 0,1-8-2 16,-9-7 0-16,-2-5 2 0,-3-7-5 0,-10-8 2 16,-6-8 2-16,-9 0-2 0,-3-4 2 15,-14 11-1-15,-7 6 2 0,-7 4 4 16,-7-4 0-16,-5 4 6 0,-10 5-1 16,-12-9 2-16,-13 10-1 0,7 8 0 0,0 11-6 15,-7 4 1-15,2-1-3 0,1 10-3 16,6-4-16-16,1 7-30 0,8-1-25 0,6 6-31 15,3 3-35-15,7 0-40 0,3 2-55 16,8 7-554-16,2-5 267 0,4-1 176 16</inkml:trace>
  <inkml:trace contextRef="#ctx0" brushRef="#br0" timeOffset="-30261.14">4091 17243 167 0,'0'0'277'0,"-27"13"-3"16,18 1-10-16,0 2-13 0,1 4-19 0,-2 5-14 16,4 0-11-16,-4 13-17 0,4-3-14 15,2 4-16-15,4-2-13 0,0-3-16 16,2 8-12-16,4-6-12 0,0 2-12 0,4-4-3 15,0 3-11-15,2-9-13 0,4 3-4 16,0-7-6-16,3 1-7 0,1-10-2 16,2-2-1-16,0-5-12 0,3-2-6 0,3-3 4 15,2-6-6-15,-1-3-7 0,-1-2 3 16,2-5-8-16,-1-7 2 0,-1-3 1 16,-1-8-6-16,-4-3 3 0,-6-2 6 0,-4 1-2 15,-5 1-3-15,-6 0 4 0,-4-2-4 16,-6 1 4-16,-5 3 5 0,-6 3-4 15,-7 7-4-15,-1-3 2 0,-3 10-5 0,-4-5 3 16,1 11-7-16,-3-3-16 0,6 5-21 16,3-1-29-16,-1 3-44 0,2 5-55 15,6-2-62-15,0 2-60 0,4 0-812 0,-1 2 370 16,4-2 244-16</inkml:trace>
  <inkml:trace contextRef="#ctx0" brushRef="#br0" timeOffset="-28557.84">5799 16259 117 0,'-12'-4'169'0,"12"4"-16"16,-9 0-9-16,9 0-7 0,0 0-7 15,0 0-9-15,-2 6 1 0,2-6-6 16,0 0-7-16,0 0-8 0,21 0-8 0,-21 0-7 15,17-2-7-15,-9-6-5 0,1 3-11 16,2-4-2-16,-3-4-9 0,0 0-1 0,0-2-7 16,0-10-6-16,-2 2 0 0,-2-3-5 15,-2-6-3-15,2 3 4 0,-4-1 7 16,2 3 13-16,-2 4 7 0,2 5 12 16,-4-2 0-16,4 6 0 0,-4 1-7 0,0 11 2 15,2 2 3-15,0 0-1 0,-10 21-3 16,4 0 4-16,1 7-2 0,-2 9 0 0,3 3-9 15,0 10-2-15,0 1-4 0,0 4-5 16,2 1-3-16,0-2-4 0,0 3-2 16,2 2-10-16,-2-3-1 0,2-1-7 15,-3-4-14-15,3-5-16 0,-2-4-17 0,0-6-20 16,2-3-17-16,-2-7-10 0,-1-3-9 16,3-4-7-16,0-4-11 0,-2-4-3 15,0-6 7-15,2-5 5 0,0 0 13 0,0 0 4 16,-6-34 5-16,6 16 9 0,2-8 4 15,2-6 6-15,0-2 5 0,1-3 5 0,2 0 5 16,1 5 7-16,-2 4 8 0,4-1 8 16,2 4 7-16,-4 4 11 0,2 3 8 15,1 7 10-15,1-1 10 0,2 6 2 16,0 4 4-16,-2 2 5 0,6 6 3 0,-4 2 0 16,6 5-2-16,-3 2 0 0,1 4-4 15,-2-2-2-15,2 8-6 0,0-4-3 0,3 5-4 16,-3-5 4-16,2 0-8 0,-4 1-3 15,2-8 0-15,0 3-6 0,1-4 1 16,3-3-3-16,-2-2-1 0,0-2 0 16,1-6 1-16,-2 0-7 0,2-4 1 0,1 0-1 15,-2-3-2-15,2-5 1 0,-3-1-1 16,-2-1-2-16,0 0 0 0,-3-3 2 0,0 1-1 16,-4 0 3-16,0 1 2 0,-1 2 12 15,-1 1 8-15,-4 3 4 0,1 3 3 16,-3 0-7-16,-2 6 5 0,0 0-3 15,0 0-7-15,0 0 2 0,-7 21 0 0,5-9-3 16,0 1-3-16,2 2 2 0,2 4-3 16,0-3-5-16,5-1-1 0,0 4 0 15,-1-6-5-15,4 1-1 0,3-1 0 0,0-5-4 16,1-1-2-16,1-1-4 0,0-4 0 16,-2-2-2-16,-1-2 1 0,0-1-1 15,-2-1 1-15,0-6 0 0,-6 2 1 0,1-1-1 16,-1-3 1-16,-6 3 8 0,0 2-9 15,-3-5 2-15,-3 5 2 0,0-5-2 16,0 2 3-16,-2 2 0 0,2 2-3 0,2-1 2 16,0 0-1-16,1 1 3 0,3-2-7 15,4 3 6-15,3-3 0 0,1 0-2 16,2 4 1-16,2 3 1 0,2-5-1 0,0 4 0 16,1 2 0-16,0 0 1 0,-1 2-3 15,3 0 3-15,0 3 1 0,-2 1-2 16,1 2 0-16,-3-1 1 0,4 1 0 0,-3 3 0 15,-1-4 4-15,-3 5-4 0,3-4-3 16,0 0 0-16,-1-2-6 0,-4-3-6 0,3 2-5 16,0-4-2-16,1 4-2 15,1-5 3-15,-1-5 5 0,1 4-4 0,0-4 2 16,-3 2 1-16,2 3 1 0,0-6 3 16,-2 6 0-16,-2-3 2 0,2 1 1 0,-8 2 1 15,13-3 1-15,-4 3-1 0,-9 0 3 16,14 3 0-16,-5-1-1 0,1 1 2 0,1-1 3 15,4 2-2-15,3-2 1 0,0 4-1 16,3-6 0-16,0 0 2 0,2 1-2 16,1-2 1-16,3 1-1 0,1-5 5 15,-2 2-5-15,-4-3-1 0,0-2 0 0,-5 0 3 16,-3 2-2-16,-1-4 2 0,-4 0-2 16,-5 2 1-16,-4-3-1 0,-2 1 0 0,-4 1 1 15,-8-1-2-15,0 3-9 0,-3-1-15 16,-5 2-25-16,2-1-34 0,0 3-46 15,2 2-42-15,0-6-63 0,3 3-537 16,-1-1 264-16,0 1 174 0</inkml:trace>
  <inkml:trace contextRef="#ctx0" brushRef="#br0" timeOffset="-26935.13">7759 16237 146 0,'-6'-6'218'16,"2"6"-16"-16,4 0-2 0,-7 9-13 15,9-1-12-15,-2 3-11 0,7 4-13 16,-1 4-12-16,4 2-13 0,4 8-9 15,-2-1-13-15,3 5-10 0,0 0-8 0,-3 3-10 16,3-5-7-16,-4 0-5 0,0-8-7 16,-1 2-8-16,-4-4-1 0,0-7 0 0,1 4 11 15,-2-6 2-15,-1-1 3 0,0-3-1 16,-2-2-1-16,0 0-6 0,-2-6-9 16,0 0-3-16,0 0-8 0,6-20-2 15,-4 9-4-15,5-6-3 0,-1 3-4 0,3 1-1 16,-1-7-4-16,1 5 1 0,-1 0-6 15,2 2-1-15,2-4-2 0,-2 7 1 0,0 0-5 16,3-1 3-16,0 4-3 0,0 2 3 16,-3 10-3-16,2-5 0 0,4 7 2 15,-4-1 0-15,1 1-2 0,0 3-1 16,-3 1 0-16,-1-3 0 0,-1 0-1 0,-2-1 1 16,1-1-1-16,-1 0 2 0,1 1-1 15,-1-4-3-15,-2 0 4 0,-4-3-3 0,0 0 0 16,12-7-2-16,-7-3 0 0,2 0-3 15,1-3 1-15,2 0 0 0,1-3 0 16,0 3-2-16,2 1-1 0,-1 4 4 16,-2-4-6-16,4 2-1 0,-2 5 1 0,-2 2-1 15,1 0 1-15,0 3 3 0,-1 6 0 16,1-4 0-16,-1 5-9 0,4 3-16 16,-2-2-15-16,0-1-23 0,4 0-10 15,-2 1-19-15,3 3-14 0,0-6-10 0,6 0-5 16,5 1-2-16,1-4 7 0,3 1 12 15,0-3 11-15,2-5 6 0,-3 3 8 0,5-4 12 16,-4-2 18-16,0 1 10 0,-5-2 24 16,-1-1 14-16,-3 3 16 0,-3-7 13 15,-6 6 6-15,-4-3 7 0,0 1 3 16,-4 4 4-16,-4-1-6 0,-2-1 3 0,-4 3-1 16,-2-1-4-16,-4 6 1 0,-2 0-4 15,2 2-2-15,-6 7 1 0,2-1-6 16,1 5 0-16,1 3-6 0,3-3 2 0,0 1-3 15,3 0-3-15,2 0-2 0,0-1-2 16,4 0 0-16,0 1 0 0,2-7-2 16,2 3-2-16,-2 0-1 0,4-6 2 15,0-1-7-15,1-3 4 0,2 2-3 0,-9-2 1 16,16-5-3-16,-9 1 1 0,-1-2-1 16,0 0 2-16,1 4-2 0,0-4 0 0,-1 3 6 15,-2-1-4-15,-4 4 1 0,8-4 1 16,-4 2 0-16,-4 2-1 0,0 0 3 15,0 0-3-15,14 8-1 0,-12-3 1 0,2-3-1 16,2 4-1-16,0 0-1 0,0 1 0 16,3-4-8-16,0 0-14 0,1-1-15 15,1 0-20-15,1-2-13 0,4 0-7 0,-4-2-5 16,5 0-4-16,-2-4 6 0,0-1 12 16,-1-1-2-16,2-1 14 0,-2 1 4 15,-2-2 6-15,-1 3 1 0,2-5 7 16,-5 3 12-16,3 0 7 0,-5 0 11 0,3 2 7 15,-3 0 3-15,1 1 8 0,-3 0 3 16,2 2 3-16,-2 1 0 0,0 1 6 0,-4 2-1 16,12 5 3-16,-12-5-3 0,6 14 7 15,-4-6 1-15,0-1 2 0,0 3 1 16,0 1-3-16,0-1-2 0,0 1-2 16,-2 0 2-16,2-3-3 0,-2-1-2 0,2-1-2 15,3 2-1-15,-3-2-1 0,2-2-1 16,2-1-4-16,3-3 3 0,-9 0-5 15,19-6-1-15,-7 5-1 0,2-5-4 0,0-2 3 16,1-3-3-16,-2 3 0 0,2-3-2 16,-1 1 1-16,-1 2-2 0,0 1-2 15,-3-2 1-15,1 0 3 0,0 7 1 0,-3-4 4 16,-2 0 5-16,1 4 1 0,-1-2 2 16,-6 4-1-16,0 0 3 0,14 7-1 15,-9-1-2-15,0 0-2 0,-1 0 0 0,0 1-5 16,2 1 3-16,-2-1-4 0,2-1 1 15,-2 0-3-15,4 1 0 0,-2-1-2 16,0-4-1-16,2 4-2 0,-1-6 0 0,-7 0-1 16,14 0-4-16,-14 0-2 0,13-4-2 15,-4 2 0-15,-3 0-1 0,-2-4 1 16,2 3-5-16,-2 1 6 0,4 0 0 0,-8 2 1 16,6-4 1-16,-6 4-1 0,8-2 2 15,-8 2-1-15,0 0 3 0,15 2-3 16,-11 2 0-16,-4-4 2 0,13 4-4 15,-3-1 4-15,-1-3-6 0,3 0-2 0,2 0-9 16,2-3-2-16,1-1 0 0,4-2 3 16,2-2-2-16,1-5 6 0,2 1-1 15,-4 4 3-15,6-10 0 0,-5 9 5 0,-1-6 2 16,-4 5 7-16,2 0 15 0,-8 3 12 16,-3-1 18-16,-1 2 12 0,-2 0 0 15,-4 5-2-15,-2 1 4 0,0 0 1 0,0 0 1 16,0 0 2-16,-2 15-4 0,2-4-3 15,-2-2 1-15,0 10-3 0,2-5-4 16,0 8 5-16,0-2-9 0,0 1-2 0,0 0-4 16,0 0-5-16,0 6-2 0,0-1-7 15,0 2-1-15,-2 0 0 0,0-6-4 16,0 3-1-16,-4 0-2 0,-3 0 2 0,1-4-8 16,-5 0 4-16,2-2-6 0,-1 1-1 15,-4-4-3-15,2-1-13 0,-3-2-28 16,0-1-37-16,0-5-50 0,-1-1-46 15,-4 0-47-15,1-4-33 0,0-2-739 0,-5 0 334 16,-3 0 221-16</inkml:trace>
  <inkml:trace contextRef="#ctx0" brushRef="#br0" timeOffset="-26572.92">6529 17326 1896 0,'-73'7'40'0,"13"5"12"15,7-5 27-15,11 1 52 0,5-2 1 16,8-5-19-16,8 5-13 0,8-6-8 0,7 0-6 16,6 0 3-16,0 0 4 0,65-7-2 15,-5-5-4-15,37-3-2 0,37 0 13 16,20-4 3-16,23 4 0 0,15-5-1 15,44-5-6-15,1 9-7 0,-1-4-5 0,-46 1-2 16,-2 4-3-16,-3 2 2 0,-7-2-2 16,-16 1-9-16,-9 1-8 0,-18 2-7 0,-35 1-2 15,-7 3-8-15,-25 1-1 0,-15-1-9 16,-13 1 1-16,-6 3-4 0,-5-2-3 16,-3-4-5-16,-3 4-16 0,-6-1-20 0,-2 3-37 15,-3-3-46-15,-1 0-55 0,-2 0-68 16,1 5-67-16,-2-7-65 0,0 8-817 15,-3-6 397-15,-2 1 263 0</inkml:trace>
  <inkml:trace contextRef="#ctx0" brushRef="#br0" timeOffset="-26215.47">10587 16054 1850 0,'-4'-33'0'0,"2"4"6"0,2 6-2 16,2 1 39-16,6-2 36 0,-1 6 2 16,3-3-10-16,1 4-14 0,-1-1-8 0,8 5 0 15,0 0 2-15,4 5 1 0,1 1 2 16,-2 4-3-16,2 3-3 0,5 6-1 15,-3 1-1-15,-1 4-2 0,-4 2-2 16,0 6-3-16,-6 0 0 0,-1 2 0 0,-2 1-2 16,-5 5-1-16,-4 0-2 0,-4 0-1 15,0 0-3-15,-4 3-5 0,-5 2-4 16,0-3 2-16,1-3-2 0,-2 3-7 0,2-6-18 16,0 1-36-16,0-2-44 0,4-1-48 15,-1-1-40-15,2 1-46 0,1-2-621 0,2 2 286 16,0-3 188-16</inkml:trace>
  <inkml:trace contextRef="#ctx0" brushRef="#br0" timeOffset="-26046.19">10676 16886 5 0,'-4'20'145'0,"1"-6"25"16,3-1-1-16,3 1 5 0,3-7-1 16,0 1-7-16,5-6-7 0,0 2-11 15,1-3-11-15,1 3-9 0,0-4-16 0,-3 0-11 16,3 0-11-16,-4-4-9 0,-3 3-26 15,-6 1-34-15,0-6-44 0,0 6-48 16,-8-8-49-16,-6 5-499 0,4 0 210 0,-6 3 139 16</inkml:trace>
  <inkml:trace contextRef="#ctx0" brushRef="#br0" timeOffset="-18716.21">2574 17705 18 0,'0'0'25'15,"-7"0"-20"-15,7 0-22 0,0 0 6 16,0 0 4-16</inkml:trace>
  <inkml:trace contextRef="#ctx0" brushRef="#br0" timeOffset="-16149.17">6743 17629 62 0,'-8'-2'195'0,"4"-2"-9"16,4 4-6-16,-13-6-6 0,9 4-4 15,-1 0-11-15,-1-3-10 0,2-1-6 16,-3 0-5-16,1 2-10 0,2-1-2 0,-2-1-8 16,-3 0-6-16,2 4-13 0,-3 2-7 15,-2 0-7-15,-4 6-6 0,-3 2-4 0,-1 1-8 16,-6 10-5-16,-2 2-2 0,1 5-2 16,1 1-5-16,6 2-7 0,0 0-1 15,8 3-5-15,3-3-6 0,7-1-2 16,4-2-2-16,7 1-3 0,7 1-5 0,8-6-1 15,4-1-2-15,9-2-11 0,-3-6-2 16,2-5-3-16,3 0-6 0,-3-8-3 0,4-2-2 16,-3-10 2-16,1-1 0 0,5-8-4 15,-7-6 4-15,11-14 0 0,-7-8-1 16,-4-2-1-16,-6-8 3 0,-5 2 0 16,-6 2-2-16,-4 7 3 0,-5 2 6 0,-2 11 9 15,-1-2 13-15,-2 5 10 0,1 5 15 16,-4 4 12-16,0 2-1 0,0 4-8 15,-2 6 2-15,0-1-7 0,-4 11-3 0,4 1-1 16,0 0-8-16,-17 16 5 0,6 5-3 16,3 4 4-16,2 4-10 0,0 6 3 15,-2 4-5-15,4-1 2 0,4 2-4 0,2 0-16 16,3 0-15-16,4-4-23 0,-1 0-15 16,6-3-20-16,2-5-17 0,5-1-9 15,0-2-7-15,6-10-5 0,1 0 1 16,-3-3 3-16,3-11 9 0,2 1 7 0,-1-4 9 15,-1 1 4-15,0-5 10 0,-4-1 4 16,0-7 8-16,-3 3 12 0,-4-3 17 0,0 5 16 16,-5-4 15-16,-3 1 8 0,-2 3 8 15,-5 3 3-15,-4-2 2 0,-3 1 1 16,-4 3 4-16,-1 4 0 0,0 0-1 0,-4 4 0 16,-2 3-2-16,1-1-7 0,0 2 1 15,-2 5-3-15,5 0-3 0,1 3-3 16,0-3-3-16,5 0-4 0,0-4 1 0,4 3-2 15,2 1 0-15,2-2-1 0,2-1 5 16,2-1-7-16,2-3-3 0,4-1 0 16,0-3-5-16,0-2-2 0,4 0-2 0,-2-2-2 15,1-2-2-15,2 3-3 0,-6-5 3 16,1 6-2-16,1-3 2 0,-2-3 2 16,-3 6-4-16,1 0 2 0,-1-2 3 15,-8 2-5-15,15 0 3 0,-6 2 0 0,-1 1 0 16,0 0 1-16,0 0 0 0,2-3 1 15,2 1 0-15,0 4 5 0,1-5-6 16,4-5 0-16,0 4-2 0,1-5-8 0,-2 1-7 16,1-1-3-16,2-1 0 0,-2-3 5 15,2 7 0-15,-2-3 2 0,2 0 1 16,-2 0 0-16,0 5 0 0,-3-1 2 0,2 4 3 16,0-2 3-16,2 6-2 0,-2 0 2 15,1-4-3-15,-4 6 5 0,2 2 0 0,-3-3-3 16,0 1 3-16,-6 2 1 0,0 2 0 15,-2-5 1-15,-2 1 1 0,-4-1 2 16,0 3 1-16,0-6 2 0,-2 1 5 16,2 1 4-16,2-6-2 0,-4 2-2 0,4-2 2 15,0 0-5-15,0 0 1 0,14-15-3 16,-2 3-3-16,1 3-5 0,4-4-8 0,2-3-1 16,1 0-4-16,-2-1 2 0,4 3-1 15,-3-4 1-15,-3 7 1 0,2-2 3 16,-6 1 2-16,1 5 4 0,-6 1 1 15,-3 4 4-15,-4 2 9 0,0 0 6 0,0 0 5 16,0 0 4-16,0 0-2 0,0 0-2 16,-9 21-2-16,9-13 0 0,0-1-1 0,2 1-2 15,3 3 1-15,1-3-4 0,0 5 0 16,5-6 0-16,-3 7-2 0,3-3-3 16,-3 0 5-16,1 2-1 0,-1-4 2 15,-2 2 3-15,-2 3 4 0,-4-5-1 16,0 3-5-16,-2 1 5 0,-4-4-3 0,0 3-1 15,-4 1-4-15,-1-5-4 0,-2 4-19 16,0-3-26-16,-1-3-37 0,0 0-47 0,2-5-39 16,2 5-32-16,1-6-50 0,9 0-604 15,-11-6 288-15,7-1 190 0</inkml:trace>
  <inkml:trace contextRef="#ctx0" brushRef="#br0" timeOffset="-15912.84">8496 17339 198 0,'6'-8'252'0,"-4"1"0"16,2 1-13-16,-4 6 0 0,0 0-5 0,9 17-10 15,-7-4-2-15,3 6-8 0,-1 8-30 16,0 2-5-16,0 4-4 0,0 9-16 16,3-1-18-16,-1 7-15 0,4 1-13 15,-5-1-6-15,3-1-18 0,1 1-33 0,1-4-34 16,0 1-37-16,2-9-42 0,-2-1-44 15,5-1-44-15,2-5-32 0,4-2-15 0,3-7-16 16,0-1-11-16,2-6-9 0,1-5-481 16,1-5 241-16,4 0 159 0</inkml:trace>
  <inkml:trace contextRef="#ctx0" brushRef="#br0" timeOffset="-14851.55">9048 18067 914 0,'28'-12'-13'0,"-10"-1"35"0,-4 0 31 16,-4 3 16-16,-4-1 23 0,-2 1 23 0,-4-1 15 15,0 3 9-15,-4-4 2 0,0 3 1 0,-4 3-5 16,-2-1-4-16,-4 1-7 0,2 4-6 15,-1 2-6-15,-2 0-11 0,0 2-7 16,-1 4-11-16,0 1-4 0,4 5-9 16,-1-3-10-16,5 3-6 0,-1-3-7 15,3 5-7-15,2-3 1 0,1-1-6 0,1 1-5 16,4-3-5-16,3-2-3 0,1-5-5 16,1 5-2-16,1-6-10 0,-8 0-4 0,19-6-6 15,-9 0-6-15,4-1-4 0,-4-1 1 16,2 1-3-16,-1-5-2 0,0 5 4 15,-1-1 0-15,-1 2-1 0,-1 0 2 16,-2 3 3-16,1-3 3 0,0 4-4 0,-1-2 4 16,-6 4-1-16,10 6-1 0,-10-6 3 15,15 6-1-15,-6-3 2 0,-1 7 0 0,3-6 1 16,1 6 1-16,3-7 0 0,-2 3 5 16,1 0-3-16,2-4 0 0,-2-2 0 15,3-2-2-15,3-4 2 0,-4-2 0 16,6 1-1-16,-4-7 1 0,4 1 2 0,-3-8-3 15,-1 0-1-15,0-5 1 0,-4-4 1 16,4-2-1-16,-8-4-2 0,3-5-1 16,-3-5 6-16,-2 6-5 0,-3 3-1 15,-3 1 2-15,1 6 8 0,-3 1 14 16,0 6 6-16,-3 4 4 0,3 0-2 0,-4 7-3 16,-1 1 2-16,3 9 0 0,-4 2 7 0,6 0 2 15,-8 16 1-15,6-2 4 0,-1 6-3 16,3 1-3-16,-2 6-1 0,4 3 2 15,1 3-2-15,-1 2-5 0,2 5 1 0,0-5-9 16,2 1 8-16,1 2-10 0,0-8-3 16,1 3 2-16,0-5-6 0,0-2 0 15,1-5 2-15,0 0-3 0,-1-6-16 0,0-4-8 16,1-1-2-16,-1-5-9 0,1-3-2 16,-3 2-8-16,-6-4-1 0,13-6-1 15,-7 1 1-15,-2-1 3 0,0-2 5 16,0 1 1-16,0-1 2 0,0 2 3 0,-2-1 2 15,2-1 0-15,0 1 3 0,0 1 1 16,2-2 1-16,1 2 3 0,1 1 0 0,3-1 0 16,2 4 3-16,1-4 2 0,2 3-1 15,2-1 1-15,1-2 1 0,0 5 2 16,0-5-2-16,1 3 1 0,-4-2-1 16,6-3 2-16,-6 2-2 0,1 4 2 0,-4-5 1 15,2 1 2-15,-7 0 4 0,0 0-2 16,0 3 2-16,-4-3 1 0,0 1 3 15,-4-1 4-15,0 2-3 0,0 4 3 0,-4-6 0 16,4 6-3-16,-12 0 1 0,12 0-3 16,0 0 3-16,-16 8-3 0,10 0-1 15,2-1 2-15,-1 6-4 0,3-6 1 0,0 5 1 16,2-4 2-16,2 5-2 0,3-4-3 16,1-2 3-16,2 5-2 0,0-9 0 15,8 1-2-15,-2 2 3 0,3-6-1 0,2-6-2 16,2 0 3-16,3-3-4 0,-3-5 4 15,2-5-6-15,0-2 3 0,-1-7 8 16,-2-11-1-16,2 3-4 0,-3-10-2 0,-4 2 4 16,0-3-6-16,-5-6-1 0,-4 3 0 15,-2 0 10-15,-2 5 15 0,0 7 9 16,-2 4 19-16,0 3 11 0,0 3-9 16,0 7-2-16,-2 5-1 0,0 3-7 0,-2 6 1 15,0 7 1-15,4 0 6 0,-10 20 2 16,6-4-2-16,-1 11 3 0,3-1-2 0,-2 4-4 15,2 10-4-15,2 1-3 0,-3 0-3 16,3 1-5-16,0 4 0 0,0-4-4 16,3 0-3-16,-3 0 0 0,2-6-13 15,0 4-30-15,2-6-31 0,-1-1-30 0,1-5-28 16,0-4-33-16,-2-4-37 0,2-1-50 16,4 2-46-16,4-8-43 0,-2-1-793 0,0-9 376 15,5 3 248-15</inkml:trace>
  <inkml:trace contextRef="#ctx0" brushRef="#br0" timeOffset="-14522.41">10744 17367 177 0,'2'-11'221'0,"0"2"-12"16,6 1-15-16,1-4-9 0,2 5-11 0,1-1-8 15,3 2-11-15,0 5-10 16,2-5-7-16,-1 6-9 0,0 0-5 0,-2 0-9 16,1 6-2-16,0 1-3 0,0-1-2 15,-3 7-2-15,2 3-3 0,-6-1 3 0,-2 2-5 16,-2 0 1-16,-2 2-7 0,-2 2-20 16,-2-1 0-16,-2 8-14 0,0-6-4 15,-2 3-5-15,-1-2-10 0,0 4 1 16,-1-6-3-16,0 4-17 0,2-3-12 0,-3-3-36 15,2-3-29-15,1 4-40 0,0-6-36 16,-1 1-32-16,1 3-30 0,2-3-21 16,-2-2-23-16,0 2-9 0,-2-1-505 0,2 1 255 15,0 2 168-15</inkml:trace>
  <inkml:trace contextRef="#ctx0" brushRef="#br0" timeOffset="-14317.65">10799 17939 965 0,'-9'13'-20'16,"3"1"21"-16,2-3 19 0,0 0 15 0,2 1 13 15,-1 1 17-15,3-3 10 0,-2 3 5 16,0-1 2-16,2 2 7 0,0-2 2 15,2-2 1-15,0 1 4 0,3-1 0 16,-1-3 3-16,4-1 4 0,-1 0 3 0,1 0-4 16,2-6-4-16,1 0 4 0,-2 0-6 15,-1-6 2-15,0 5-1 0,1-5 1 0,-2 0-7 16,-3 0 0-16,-4 2-19 0,0-2-3 16,0 6 0-16,-6-14-11 0,-2 14-3 15,0-2-12-15,-4 4-21 0,-3-2-31 16,-2 6-48-16,-6-1-59 0,1 4-74 0,0-1-835 15,-4-5 349-15,0 8 230 0</inkml:trace>
  <inkml:trace contextRef="#ctx0" brushRef="#br0" timeOffset="-7893.46">27862 1070 83 0,'0'0'117'0,"-8"-4"-1"16,8 4-14-16,0 0-7 0,0 0-3 15,-4-3 2-15,4 3-12 0,0 0-2 0,0 0-2 16,0 0-3-16,0 0-2 0,0 0-10 16,-8-2-4-16,8 2-7 0,0 0-3 0,-12 0 2 15,12 0-6-15,-14 2-4 0,14-2-5 16,-16 1 1-16,7 1-7 0,-1-2-1 16,-1 4-3-16,-2 2 2 0,-1-2-6 15,-2 2 0-15,2 2 0 0,-1 0-5 0,0 4 3 16,0 0 1-16,1 3-6 0,2 0 2 15,0 0-3-15,2 4 1 0,4-3 2 16,-1 2-4-16,5 2 3 0,2-1-4 16,4 1 0-16,1 2 1 0,5-3-3 0,0 1 5 15,6-2-4-15,-2-1-2 0,5-4 3 16,-2 1-3-16,6-5 1 0,-1 0 1 16,1-3 1-16,-2-2-1 0,4-2 1 0,-3 0 1 15,1-4-3-15,0-1 1 0,1-3 7 16,1-2 3-16,-1 1-1 0,-2-3 3 15,0-2 5-15,-1-1-2 0,-5 2 0 0,2-4 3 16,-2 2 0-16,-2-5 4 0,-4 3-3 16,-2-1 2-16,-3-2-7 0,-1 4-1 15,-4-3-2-15,-2 1-1 0,0 0-4 0,-5 2-1 16,3-1-3-16,-4 2-2 0,-3 1-1 16,0 2-8-16,1-1 6 0,-4 2 1 15,0 1-1-15,-2 0-2 0,-1 2-3 0,-1 0 1 16,2 4-1-16,-4-3 1 0,2 2-5 15,-2-1-10-15,3 2-10 0,-1-1-10 16,0 2-21-16,4 1-20 0,1-2-10 16,0 2-26-16,3 0-28 0,-1 0-24 0,3 2-28 15,-3-2-396-15,11 0 199 0,-11 1 131 16</inkml:trace>
  <inkml:trace contextRef="#ctx0" brushRef="#br0" timeOffset="-7070.89">29637 1196 4 0,'-15'0'135'0,"7"0"-8"0,8 0-6 0,-15 2-3 16,7-2-6-16,-1 2-8 0,-2 1-6 16,3 2-3-16,-2-2-10 0,1 1-8 15,-2 4-7-15,1-1-3 0,-1 1-6 16,3 2-4-16,-5 0-3 0,4 2-6 0,1 1-1 15,0 0-10-15,4 2-4 0,-1 0-1 16,1 3-5-16,2-4-2 0,4 3 2 0,2-2-3 16,1 3 0-16,3-3-1 0,2-2 3 15,6 2 0-15,-2-2-5 0,5 0-1 16,3-2 0-16,0-3-1 0,4-2 1 16,-1 0 4-16,1-1 4 0,0-5 4 0,-4 0 5 15,0-2 11-15,1-1 1 0,-2-3 3 16,-2 0 0-16,3-2-4 0,-4-4-1 0,-1-1-3 15,-2-2 0-15,-4-5-8 0,-3 5-4 16,-2-4 1-16,-4 0-3 0,-2 1-7 16,-2-4-4-16,-4 1 0 0,-4 2-4 15,-3-2-2-15,-2 2-1 0,-6 0-2 0,-3 0-3 16,0 2-2-16,-2-2 0 0,3 5-11 16,-1 3-10-16,0 0-18 0,0 1-16 15,0 1-18-15,3 2-26 0,2 1-23 0,2 1-22 16,0 2-18-16,0 3-22 0,2-3-429 15,1 6 206-15,-2-1 137 0</inkml:trace>
  <inkml:trace contextRef="#ctx0" brushRef="#br0" timeOffset="-2702.82">28001 1074 59 0,'0'0'182'0,"-11"0"-9"0,11 0-9 16,0 0-7-16,0 0 3 0,0 0-2 16,0 0-9-16,0-5-6 0,0 5-10 15,15-8-1-15,-2 2-9 0,5-4-2 0,4-1-6 16,8-2-5-16,3-2-9 0,5-4-4 16,5-1-11-16,-1-2-6 0,20-6-3 15,-11 5-7-15,-7-1-4 0,3 3-9 16,-3-1-2-16,1-2-5 0,-3 4-2 0,-2 0-6 15,-1 2-5-15,-8 0 1 0,-1 4-7 16,-3 0-5-16,-4 3-1 0,1-1-2 0,-3 3-1 16,-5 0-3-16,2 2-5 0,-6 0 1 15,3 1-3-15,-4-1-1 0,-1 3-1 16,1 0-2-16,-5 0-13 0,3 0-17 16,-3 0-20-16,1 1-27 0,-1 0-25 0,-6 3-28 15,8-3-29-15,-8 3-31 0,8-2-25 16,-8 2-10-16,0 0-493 0,0 0 241 15,10 5 159-15</inkml:trace>
  <inkml:trace contextRef="#ctx0" brushRef="#br0" timeOffset="-2246.92">28941 619 111 0,'0'0'148'16,"0"0"-4"-16,-2-6-1 0,2 6-2 16,0 0-2-16,0-5-4 0,0 5-5 15,0 0-2-15,-4-6-9 0,4 6-7 16,0 0-5-16,0 0-5 0,-3-4-7 0,3 4-7 16,0 0-5-16,0 0-9 0,0 0-8 15,0 0-3-15,-4-4-4 0,4 4-2 0,0 0-9 16,0 0-5-16,0 0-2 0,0 0-7 15,0 0-5-15,0 0-6 0,0 0 1 16,0 0-1-16,13 17 1 0,-3-5 1 16,6 3 0-16,2 2-1 0,5 4 2 0,3 4-3 15,4 1-1-15,1 3 5 0,1-2-8 16,0 1-3-16,0 1 2 0,-1 1 0 16,1-1-3-16,0-2-2 0,-3 1-1 15,-3-3-2-15,-3-2 1 0,0-1-1 0,-1 3-2 16,-1-4 1-16,-3 0-3 0,-2-1 2 15,-2-4 1-15,-1 1-4 0,0-5 2 0,-5-1 0 16,3 1 3-16,-3-1-4 0,-2-3 1 16,3 0 3-16,-2-3-3 0,-3 1-2 15,2 0-23-15,-2-1-34 0,0 0-49 16,0-4-51-16,-4-1-57 0,0 0-614 0,0 0 280 16,0 0 184-16</inkml:trace>
  <inkml:trace contextRef="#ctx0" brushRef="#br0" timeOffset="1654.64">31436 2200 96 0,'-4'-6'117'16,"-1"0"8"-16,3 3-10 0,-4-3-2 0,2 0-7 15,-2 0-7-15,0 3-5 0,-3-1-3 16,-2 1-6-16,1 0-7 0,-3 3-3 16,-2 3-8-16,-2 3-3 0,-1-2-6 0,-6 8-6 15,3 1 3-15,-5 7-5 0,3-1-5 16,0 3-2-16,1 2 1 0,1 3-6 16,3 2 19-16,2 2-5 0,2 1-4 15,4 0-2-15,5-3-5 0,3 2-1 0,6 0-5 16,5 2-1-16,3 0 0 0,12-1-7 15,3 0-3-15,5-1 2 0,4-7-3 16,4-1-3-16,5-1-3 0,3-5-1 16,1-4-1-16,2-1-2 0,-7-5-1 0,3-3 2 15,-3-4 2-15,-2-4 4 0,3-3-1 16,1-5 3-16,-3-3 2 0,-3-5-3 0,-4-4 0 16,-2-1 0-16,-5-7 0 0,-5 0-4 15,-3-7-1-15,-8 7 1 0,-5-2-1 16,-6-1-7-16,-4-3 2 0,-6 2-1 15,-9-5-4-15,-6 0 1 0,-15-6-2 0,-5 1 0 16,-5 4-4-16,-5 5 2 0,-3 1-1 16,7 10-1-16,3 5 1 0,-1 2-5 15,-1 0-3-15,1 4-10 0,-1 1-9 0,7 7-7 16,5-1-15-16,-2 2-14 0,6 2-20 16,1 4-21-16,3 3-24 0,1 2-16 15,1 1-20-15,5 1-455 0,2 5 210 0,7-1 138 16</inkml:trace>
  <inkml:trace contextRef="#ctx0" brushRef="#br0" timeOffset="2403.09">31950 3878 29 0,'-8'-5'146'0,"0"-1"-8"0,-3 0-9 0,-4 1-5 16,1-1-11-16,-6 2 1 0,1 4-2 15,1 2-3-15,-6 0-5 0,-4 4-4 0,1 1-5 16,-5 3-8-16,0 3-1 0,1 2-6 16,1 2-8-16,2 4-1 0,-3 4-6 15,5-1-6-15,1 5-6 0,4-2 0 16,2 3-10-16,4 1-2 0,2 3-3 0,7-2-4 16,2-2-4-16,2 1-2 0,2 0 0 15,6-2-5-15,2 3-1 0,3-3-2 16,6 0-1-16,0-4-2 0,6-1 1 0,0-3 0 15,5-2-7-15,3-4 0 0,1-2-5 16,5-3 5-16,-1-1 1 0,-3-5-5 16,1-2 2-16,2-2 0 0,-2-2-2 0,6-2-1 15,-3-3 3-15,-4-3 0 0,1-3 0 16,-2-2 8-16,-7-5 3 0,1-1 5 16,-6-1-2-16,-2-4 1 0,-4-1 2 15,-3-4 0-15,-7 3-5 0,-1-3 1 0,-3-7-2 16,-10 1-2-16,0 2-1 0,-4-4 2 15,-6 1-3-15,1 8 3 0,-4-3-9 16,-4 4 1-16,1 5 2 0,-1 2-1 0,-1 4-6 16,-2 3 2-16,1-1 0 0,1 7-3 15,0 2-13-15,0 3-16 0,0-1-19 16,0 5-13-16,1 3-23 0,1 0-22 16,1 7-16-16,1-1-35 0,2 5-19 0,2-1-29 15,1 5-436-15,2-2 216 0,2 6 143 16</inkml:trace>
  <inkml:trace contextRef="#ctx0" brushRef="#br0" timeOffset="2979.05">31595 5425 95 0,'-6'3'167'15,"6"-3"-15"-15,-15 1-7 0,6 4-15 0,1-4-6 16,-3 6-5-16,3 1-4 0,-2 3-6 15,0 1-8-15,0 1-8 0,2 4-6 0,0 3-5 16,-1-2-6-16,0 5-10 0,3-1-3 16,2 1-5-16,2 2-4 0,2-5-3 15,2 3-3-15,2-1-5 0,4 3-6 16,3-2-2-16,6 2-1 0,2-2-4 0,0-1-1 16,6 0-5-16,1-4-3 0,4 0 1 15,1-3-3-15,1-2 1 0,4-1-9 0,0-3-2 16,0-3 6-16,0 0-3 0,-2-3-1 15,-2 0 1-15,0-3 3 0,-1-3 6 16,-1 0 8-16,-2-3 7 0,-2-2 3 16,0-1 6-16,-3-5-1 0,-1 1 2 0,-4-2 4 15,-2-2 0-15,-4-2-3 0,-3 0 2 16,-3-5 0-16,-4 5-3 0,-4-3-4 16,-4-3-3-16,-1 1-1 0,-7-5-6 15,-4 3 0-15,-2 1-1 0,-8-6-4 0,-4 6-6 16,-1-2-3-16,-2 6 0 0,-3 1-2 15,2 4-4-15,4 1-3 0,-3 4-16 16,-1 2-17-16,0-2-24 0,6 4-28 0,1 3-31 16,-1 1-26-16,9 3-38 0,-1 1-36 15,2 4-625-15,0 1 282 0,3 1 187 16</inkml:trace>
  <inkml:trace contextRef="#ctx0" brushRef="#br0" timeOffset="3493.04">32227 6563 67 0,'0'0'160'0,"0"0"-14"16,0 0-10-16,0 0-11 0,0 0-11 0,0 0-3 16,0 0 0-16,0 0 0 0,-20-3-1 15,18 7-7-15,-2 4-2 0,1 1-7 0,-1 1-8 16,2-1-2-16,-5 5-10 0,3 1-2 15,0 3-8-15,0-2-1 0,0 3-9 16,1 1-4-16,-1-1-2 0,6-1-8 16,-2 2-5-16,5-3 1 0,1 4-8 0,4-2 0 15,3 0-3-15,4-4 1 0,3 2-4 16,-2-3-3-16,3-1-2 0,3-4-3 16,-1-1 1-16,0-2-1 0,1-6 5 0,-3 0 6 15,0-2 7-15,-2-2 4 0,-2-1 5 16,0-5 0-16,-5 0 1 0,1-3 2 15,-7 0-6-15,-1-5-2 0,-5 4-5 0,-5-4 1 16,-5-1-8-16,-3 0-6 0,-6 2-8 16,-2-2-20-16,-7-2-28 0,-1 3-39 15,-1 2-45-15,0-2-51 0,-1 2-66 16,7 0-514-16,-8-1 256 0,3 0 169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0:11.7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24322 8694 35 0,'-4'5'99'0,"2"-3"-3"16,-3 3-11-16,5-5 2 0,-2 7 8 0,2-7-2 15,0 0 4-15,7 5 5 0,-7-5-5 16,17-3 3-16,0 0 2 0,6-5-4 16,8-3-5-16,14-3 1 0,3-5-3 15,25-6-1-15,1-6-4 0,4 1-6 0,2-2-3 16,3-3-4-16,18-3-4 0,-16 4-7 16,-2 0-4-16,-3 3-5 0,-3 3-6 15,-6 1-4-15,-5 3-3 0,-13 7-7 16,-9 0-1-16,-7 7-2 0,-1-2-3 0,-9 5-3 15,-1-2-1-15,-4 1-7 0,0 4 0 16,-5-2-1-16,0 2 0 0,-2 0-5 0,-1 0 1 16,-3 0-1-16,0 4-2 0,-5-2-8 15,-6 2-19-15,8 0-16 0,-8 0-16 16,0 0-20-16,-16 12-19 0,0-4-14 0,-7 3-6 16,-9 4-16-16,-8 3-5 0,-21 10-8 15,-7 3-3-15,-3-1-366 0,-6 2 172 16,-4 1 115-16</inkml:trace>
  <inkml:trace contextRef="#ctx0" brushRef="#br0" timeOffset="257.45">24445 8778 301 0,'-41'21'-2'0,"12"-7"16"0,6-3 6 0,4-2 7 15,6-1 13-15,6-5 8 0,3-1 8 16,4-2-1-16,0 0 2 0,0 0 10 16,41-15-2-16,-9 4 10 0,12-6-4 15,19-8-1-15,7-4 3 0,4 1 0 0,2-2-5 16,3-4 0-16,-3 6-2 0,2-2-1 15,0 1-7-15,-1 2-2 0,-8 5-7 16,-9 2-4-16,-13 6-3 0,-3 1-6 0,-6 1-2 16,-4 1-1-16,-7 4-3 0,1 0-3 15,-3 1-5-15,-5 3-1 0,-4-3-2 16,2 2 0-16,-4 0-6 0,-1 0-4 0,-5 2-15 16,1 1-19-16,-3-2-26 0,-6 3-25 15,5-3-19-15,-5 3-23 0,0 0-31 16,-14-10-317-16,4 8 158 0,-1-1 105 0</inkml:trace>
  <inkml:trace contextRef="#ctx0" brushRef="#br0" timeOffset="5536.96">10427 12051 41 0,'-3'3'38'0,"3"-3"-2"0,-2 8-1 15,2-8-3-15,-3 8-3 0,3-2-2 0,-2-1-1 16,0-1-4-16,0 2 0 0,0 0-4 16,2-6-2-16,-4 9-1 0,2-6 0 15,2-3-2-15,-2 9 0 0,0-6-3 16,0 1-2-16,2-4 0 0,-2 6 1 0,2-6-4 16,0 0-1-16,-2 6 3 0,-1-3-2 15,3-3-3-15,0 0 1 0,-2 4-3 0,2-4-3 16,0 0-6-16,0 0-6 0,0 0-8 15,-2 6-4-15,2-6-10 0,0 0-81 16,0 0 40-16,0 0 27 0</inkml:trace>
  <inkml:trace contextRef="#ctx0" brushRef="#br0" timeOffset="15537.96">18097 15204 33 0,'0'5'131'0,"0"1"-4"0,4 0-1 0,1 0 0 15,5-4-5-15,3 3-4 0,6-5 0 16,8-4-4-16,11 1-1 0,11-9-1 0,30-7 0 15,5-5-4-15,28-10-1 0,3-2-8 16,-1-4 3-16,-2-1-4 0,5-5-6 16,-8 2-2-16,4-4-3 0,-3 3-2 0,-2 0-7 15,-7 4-2 1,-1-1-3-16,-20 9-9 0,-1 5-6 0,-8-3-3 0,-3 6-6 16,-15 7-6-16,-11 2-4 0,-8 3-6 0,-6 4-1 15,-5 1-6-15,1 1-6 0,-8 1-13 16,-1 2-19-16,-2 0-25 0,-4 4-38 15,-3 0-36-15,-6 0-40 0,0 0-42 16,0 8-574-16,-8-4 261 0,-6 1 172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0:47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16268 7530 77 0,'49'-9'80'16,"-1"-3"-7"-16,3 3-4 0,28-6 0 15,7-3-6-15,9 4-4 0,8-4-3 16,17-4-3-16,1 4-9 0,-20 2-2 0,-1 1 2 16,-3 2-8-16,-2-2-1 0,-2 1-3 15,-6 1 4-15,-6 4-6 0,-16-1 2 16,-9 2-4-16,-6 1-3 0,-5 1-2 0,-3 0-5 16,-5 3 1-16,-4-1 0 0,-1-2 3 15,-2 3-8-15,-2-2 2 0,-2 1-5 16,-5 2-1-16,-1 1 6 0,-2-3-5 0,-2 2 0 15,-2 1-3-15,-3-2-6 0,1 2 7 16,-1-1-1-16,0 2 2 0,-3-3 1 16,0 3-2-16,-8 0-7 0,14-3 4 0,-8 3 1 15,-6 0 0-15,8-3-2 0,-8 3-9 16,0 0-15-16,8-2-10 0,-8 2-12 16,0 0-19-16,0 0-18 0,0 0-16 0,0 0-223 15,0 0 107-15,0 0 72 0</inkml:trace>
  <inkml:trace contextRef="#ctx0" brushRef="#br0" timeOffset="6239.01">8114 9693 39 0,'33'-6'56'0,"-1"0"-5"15,-1 0 6-15,3 2-9 0,6 1-4 16,6-3-2-16,11 1-3 0,7 1-3 16,23 0-1-16,6 2-3 0,2-1-1 15,0 2-6-15,4 1-3 0,0-2 0 0,-2 4-3 16,0-2 1-16,4 4-7 0,2-2 4 15,-2-1-1-15,-4 3-4 0,-4-4-1 16,-4 2-1-16,-14-2 1 0,-11 0-1 0,-3-2-1 16,0 1-2-16,-1-2 1 0,-2 2-2 15,-3-4 4-15,3 2-6 0,-9-1 5 16,-3-2-5-16,-1 3 2 0,-1-3 0 0,-2 2 3 16,-3-2-4-16,-6 1-1 0,-1 1 3 15,-2 0-1-15,-5-2-2 0,-4 5 1 16,0-4 0-16,-1 4 4 0,-6-1-2 0,1 0 3 15,-2 0 2-15,-3 2 7 0,1-2-10 16,-1 0 6-16,-1 2-7 0,-9 0 2 16,15-2-6-16,-9 0 2 0,-6 2 2 15,12-1-3-15,-12 1-8 0,7-4-10 0,-7 4-13 16,5-2-13-16,-5 2-12 0,0 0-17 16,0 0-189-16,0-6 88 0,0 6 57 15</inkml:trace>
  <inkml:trace contextRef="#ctx0" brushRef="#br0" timeOffset="15543.9">10284 12356 81 0,'-6'2'108'16,"6"-2"-4"-16,0 0-8 0,-4 4 4 16,4-4-10-16,0 0 1 0,0 0 1 15,-7 3-9-15,7-3-1 0,0 0-6 0,0 0-4 16,0 0 1-16,0 0 5 0,0 0 7 16,13 4-1-16,0-7-2 0,6 3 2 15,11-1-2-15,12-5-9 0,13-1 0 16,28-6-1-16,6-4-4 0,10 1-6 0,24-7-3 15,6 0 0-15,6-4-5 0,7 2-5 16,8-2-5-16,1-2 2 0,-4-2-3 0,0 1-6 16,-9 1-3-16,-5 3 2 0,-2-2-1 15,-11 3-2-15,1 0-3 0,-26 4-3 16,-4-1-2-16,-2 5 0 0,-6 0 0 16,-3-2-3-16,-5 4-2 0,-14 1 1 0,-11 1-2 15,-1 2-3-15,-9 1 3 0,-1 1-6 16,-3 0 7-16,-6 0-3 0,-6 4-1 15,0 0-1-15,-1-1-5 0,-3 0 2 16,-6 2 1-16,3 1 3 0,-4 0-5 0,-1 0 1 16,-1 0 1-16,-3 2-4 0,3-1 2 15,-4-1-3-15,1 1-4 0,0 1 5 0,-4-2-2 16,-4 3 2-16,14-1-3 0,-14 1 1 16,6-3-1-16,-6 3-2 0,6-3-6 15,-6 3 0-15,0 0-17 0,4-3-23 16,-4 3-25-16,0 0-34 0,0 0-27 0,0 0-28 15,0 0-27-15,-10-8-29 0,6 4-504 16,4 4 243-16,-12-6 161 0</inkml:trace>
  <inkml:trace contextRef="#ctx0" brushRef="#br0" timeOffset="18088.02">19968 12262 19 0,'0'0'24'0,"0"0"0"16,-8-4 1-16,8 4-2 0,0 0 0 0,-7-3-4 15,7 3 0-15,0 0-2 0,-4-4 1 16,4 4 0-16,0 0-2 0,-6-2-3 15,6 2-1-15,-5-4-1 0,5 4 0 16,0 0 0-16,-8-4-1 0,8 4-3 0,-6-4 5 16,6 4 0-16,-6-4 1 0,6 4-4 15,-10-1 4-15,4-1-2 0,6 2-1 16,-10-2-3-16,10 2 2 0,-13-4-2 16,7 4-1-16,6 0-2 0,-13-3 3 0,7 3-1 15,6 0-1-15,-11-3 0 0,11 3 4 16,-10 0-5-16,10 0-3 0,-11 0 0 15,11 0 2-15,-11 0 0 0,11 0-1 0,-10 0 2 16,4 3 0-16,6-3-2 0,-13 1 1 16,13-1 0-16,-13 2 0 0,9 0 2 15,4-2-1-15,-15 2 0 0,9 0 0 0,-3 0 0 16,1-1-1-16,-1 2 2 0,-1-2 0 16,2 3 0-16,-2-2-2 0,2 0 0 15,0 0 0-15,-3 0 2 0,3 0-3 16,-1 0 1-16,-1 0 0 0,1 1-1 0,-1-1 0 15,0 0 3-15,0 0-4 0,0 0 2 16,2 2-1-16,-1-2-1 0,1-1 2 16,-1 2-3-16,1-1 1 0,1-1 0 0,1 1 1 15,6-2 1-15,-12 2-3 0,5 0 3 16,0 0-1-16,7-2-1 0,-8 2 1 16,8-2-2-16,-8 2 1 0,8-2 1 15,-8 2-3-15,8-2 4 0,-9 1-2 16,9-1 0-16,-7 3 0 0,7-3 3 0,-6 1 0 15,6-1 1-15,0 0-2 0,0 0 6 16,-8 4-3-16,8-4 8 0,0 0-7 16,0 0 3-16,0 0-3 0,-9 2 4 0,9-2 1 15,0 0-1-15,0 0-3 0,0 0 2 16,0 0 4-16,0 0 0 0,0 0-2 0,0 0 1 16,0 0 7-16,0 0-2 0,39-7-3 15,-17 3-2-15,10 0 5 0,11 0 0 16,16-3 1-16,27-5 3 0,10 1-6 15,6-3 1-15,-1 1 6 0,3-3-8 0,19-2-1 16,-3-1 3-16,-18 3 4 0,-3-2-9 16,-3 2 0-16,-3 0 8 0,-6 0-1 15,-2 1-5-15,-8-1 1 0,-13 3-1 16,-11 1 6-16,0 3-9 0,-7-3 5 0,-5 5-1 16,-3-3-1-16,-2 2-2 0,-7 3 5 15,-1-3-6-15,-2 2 5 0,-6 3-5 16,0-1-1-16,-4 1 3 0,1-3 3 0,-4 1 3 15,0 4-2-15,-3-3 0 0,-2 2-2 16,0-1-4-16,-2 1 1 0,-2 0-3 16,-4 2-11-16,2-6-19 0,-2 6-21 0,0 0-25 15,0 0-34-15,0 0-306 0,0 0 138 16,-10-6 92-16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1:31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21550 8266 44 0,'-24'-9'85'0,"18"8"-2"0,6 1-3 16,-11-6-4-16,4 3-2 0,1 0 1 15,-2-3 2-15,-1 3-4 0,1-1-3 16,-2 1 2-16,-4-6-4 0,0 4-5 0,2-1 1 16,-6 1-4-16,3-3 0 0,-1 1-5 15,0-1-2-15,0 0-3 0,-6 0 11 16,4-1-3-16,-6-3-3 0,5 3-2 15,-2-4 0-15,4-1-4 0,-4 1-1 0,2-2 4 16,0-3-3-16,-1 1-4 0,4 1-2 16,-4-8-1-16,2 2-8 0,-1-1-2 15,1-2-2-15,2 0-4 0,-2-2-3 16,2 1-2-16,1-5-20 0,2 3 0 0,1-2-2 16,-1 1 0-16,3-2-2 0,-2 2 9 15,6 1-8-15,-2-4-2 0,2-1 3 0,0-1-2 16,3 0-2-16,1 2 6 0,0-4-3 15,2 0 2-15,2-1-3 0,0-1-1 0,1 2 3 16,-1-3-2-16,2 4 1 0,2-4 0 16,-2 3 3-16,2-2-6 0,0 2 2 15,4-1 1-15,-2 1 0 0,0 2 1 16,1 0-5-16,1 2 3 0,5-1 1 0,2 2-4 16,1-1 1-16,4-2 3 0,2 1-1 15,1 1 0-15,3 2 0 0,4-1-1 16,1 3-2-16,1 0 4 0,2 2 0 0,4 3 1 15,1-1-3-15,5 3 2 0,3 0-1 16,16-5-3-16,3 2 8 0,5 4-2 16,-2 0-3-16,1 1 3 0,5 2-1 0,-2 2 0 15,6-1 0-15,1 3 1 0,5 4 3 16,6-1-3-16,0 1 4 0,4 3-4 16,6 4 2-16,0 0 0 0,5 4-3 0,0 0 4 15,0 4-4-15,-2-1 3 0,0 6 2 16,-7-1-5-16,-1 4 0 0,-1 3 7 15,-6-2 0-15,-4 2-2 0,-7 4 1 16,-4 2-3-16,-4 2 0 0,-7 3-2 0,-3 2-1 16,-3 1 5-16,-4 5-1 0,-3 3 0 15,-4 0-3-15,-9-4 2 0,-8-1 0 0,1 0 2 16,-4 3-1-16,-4 0 0 0,2 3 3 16,-3-5-1-16,-3 5-2 0,-2 0 2 15,2-3-1-15,-6 5-1 0,-1-9 4 16,-1 3-5-16,-1 1 3 0,-2-1-3 0,-3 2 2 15,0 1 0-15,-2-2-1 0,-2 1 1 16,-2 0 3-16,0 2 0 0,-4-2 2 0,-2 1 0 16,0 1 3-16,-7 3 0 0,-2-3 1 15,-4 3 3-15,-2-2-3 0,-12 13 4 16,-4-3 0-16,-3-5 0 0,0 0 3 16,-5-3-1-16,1-1 0 0,-9-2-2 0,2-2 0 15,-4-1-1-15,-2-5-4 0,-2 0 6 16,-5-1-6-16,1-4-1 0,-8 1 1 0,2-5-2 15,-5-1 0-15,-3 2-1 0,0-6-3 16,-6 0 1-16,0-1-3 0,-1-6-1 16,-3 1-2-16,0-5-5 0,-4 3-10 15,0-4-11-15,0-2-12 0,2 0-18 16,11-1-17-16,10-3-10 0,2 0-9 0,-2-4-6 16,3 1-8-16,2-3-4 0,1 0-10 0,3 0-6 15,6-3-11-15,2-1-331 0,2-1 159 16,3-2 105-16</inkml:trace>
  <inkml:trace contextRef="#ctx0" brushRef="#br0" timeOffset="19956.2">25668 6172 33 0,'-10'-5'210'15,"1"2"-26"-15,5-1-15 0,4 4-14 16,9-7-16-16,1 3-13 0,11-2-10 0,11 2-10 16,10 1-14-16,5-3-5 0,10 2-10 15,-2 0-5-15,0 0-12 0,-6 1-6 0,-3-1-3 16,-1 2-4-16,-3 0-6 0,-6 0-5 15,-5 0-5-15,-1 1 0 0,-6-2 1 16,-3 1 11-16,-1 1 1 0,-4-5-1 16,-6 4 3-16,-1-2 1 0,-5 1 1 0,-2-1 7 15,-2 4-2-15,0 0 16 0,-13-8 2 16,5 6 0-16,8 2-1 0,-20 4-6 16,6 2-1-16,2 1-6 0,-1 5 5 0,0 5-5 15,0 2-1-15,3 6-3 0,0 7-3 16,-2 1-3-16,6 2-1 0,0 5-4 15,0 1-7-15,2 0-1 0,0 9-4 0,-3-2-1 16,0-1-5-16,-1-1-2 0,-3 0 6 16,-1-2-2-16,-3-2 10 0,-4-2-2 15,-3-6 3-15,-3 0 2 0,-5-6-4 16,2 0 4-16,-9-6 1 0,1-7-5 0,-2-1-2 16,-4-9 7-16,-1 0-3 0,1-8-6 15,-1-3 0-15,3-5-2 0,-2-6-10 0,1-6 0 16,4-2-2-16,3-6-8 0,6-1-13 15,3 0-13-15,6 2-13 0,6-1-21 16,5 6-24-16,4-2-27 0,2 2-24 16,2 2-28-16,2 9-17 0,8-1-24 0,1 1-21 15,3 5-13-15,6-1-12 0,3 3-570 16,2 3 276-16,3 0 182 0</inkml:trace>
  <inkml:trace contextRef="#ctx0" brushRef="#br0" timeOffset="20362.04">26572 6542 76 0,'13'-10'185'0,"-4"4"3"0,-3 1-3 16,0 1-4-16,-4-2-12 0,-2 2-16 0,0 4-15 16,0 0-14-16,0 0-9 0,-30 11-10 15,13-1-9-15,-3 7-10 0,-4 4-8 16,1 2-10-16,0 4-6 0,2-1-4 0,1 4-6 15,4-2-4-15,2-1-9 0,6-3-4 16,2-2-1-16,2-1-2 0,2-4-8 16,4 1 0-16,0-3-1 0,4-3-2 0,2-5 2 15,1-1-4-15,2-6-3 0,-1 0-1 16,3-6 1-16,0-1-3 0,4-5 0 16,-1-1-4-16,2-1 2 0,-4 0-5 15,3-4 2-15,-2 1-1 0,0 4 0 0,-5 0-1 16,1 1-3-16,0 0 2 0,-3 3-2 15,0 3 3-15,-2 0-2 0,4 5 1 16,-4 1 1-16,-6 0 0 0,12 7 0 0,-6-1 1 16,1 2-1-16,-1 2-8 0,1 1 6 15,-1 2-2-15,1-1-14 0,-1-2-26 16,0 3-25-16,2-1-31 0,1 0-30 0,0-3-37 16,-1 1-34-16,0-4-466 0,3-3 225 15,0 0 148-15</inkml:trace>
  <inkml:trace contextRef="#ctx0" brushRef="#br0" timeOffset="20623.64">27337 6434 124 0,'-18'2'221'0,"-1"6"-10"16,-4 2-11-16,-4 3-13 0,-1 4-12 0,2 2-15 15,1 2-12-15,1 2-10 0,2 2-12 16,2 1-13-16,6-1-11 0,1 0-8 0,5-1-11 16,3-2-5-16,1-1-12 0,6 0-6 15,3-2-12-15,-1-1-24 0,4-2-22 16,5 1-26-16,1-7-31 0,2-1-22 16,2 1-29-16,4-7-23 0,1 0-22 0,3-3-21 15,0-5-388-15,2 3 190 0,0-4 126 16</inkml:trace>
  <inkml:trace contextRef="#ctx0" brushRef="#br0" timeOffset="20989.88">27648 6667 26 0,'6'-11'59'0,"-2"3"11"0,-2 1 9 15,-2 0 9-15,-2 1 6 0,-2 1 6 0,-2 1 7 16,-4 2-5-16,2 1-1 0,-4 2 2 16,-1 1-2-16,-2 2-5 0,-2 2-5 15,-3 1 1-15,0 5-8 0,-1 0-2 16,2 0-9-16,2-2-4 0,2 4-6 0,4-3-6 15,3 0-9-15,2 1 1 0,2-4-5 16,2 1-4-16,4-3-6 0,0 2 0 16,4-5-3-16,2 1-5 0,3-2-1 15,2 0-2-15,-3-2-7 0,3 0 2 0,-1 0-1 16,0 0-3-16,0 0-3 0,-4 1 1 16,0 2 3-16,4 0 10 0,-6 3 6 0,-2 3 5 15,0 1 6-15,-4 3-1 0,0 1 5 16,0 3-3-16,-4 2-5 0,0 4 0 15,-2 0-6-15,0 2-1 0,-4-2-6 16,2 1-1-16,2 0-2 0,-2 1-1 0,1-3-3 16,-2-1-8-16,5-4-12 0,-2 0-16 15,2-1-23-15,-3-1-25 0,5-4-14 16,0-1-20-16,0-3-18 0,2-1-20 0,2-3-10 16,-2-3-8-16,9 3 10 0,-9-3-434 15,16-10 197-15,-5 2 131 0</inkml:trace>
  <inkml:trace contextRef="#ctx0" brushRef="#br0" timeOffset="21752.87">27965 6681 85 0,'6'-4'163'0,"-2"-1"7"0,-2 2-1 0,-2 3-8 16,5-3-6-16,-5 3-6 0,0 0-4 15,0 0-5-15,-11 22-3 0,9-13-11 16,-2 5-9-16,0 2-9 0,2-1-12 0,-2 2-10 15,4-3-9-15,0 4-5 0,-2-3-9 16,2 1-7-16,4-3-4 0,0 0-5 16,-2-2-7-16,4-3-1 0,0 0-5 0,3-4-1 15,2-1-2-15,-1-3-6 0,3-1-2 16,-3-1 2-16,6-4-7 0,-2 0-2 0,1-1-3 16,0 0-1-16,-1-4-1 15,1 4 0-15,-2 0-5 0,-2-4 2 0,-3 5-1 16,2 1-1-16,-1 2-2 0,-2-2-2 15,1 4 2-15,-8 1-1 0,10 3 0 0,-5 1 0 16,-1 1 1-16,-2-1-4 0,2 5-7 16,0-2-7-16,1 0-8 0,1 1-18 15,1-2-10-15,-1 3-12 0,4-5-8 16,4 2 0-16,0-2-8 0,3-2-6 0,4 0 6 16,2-2 6-16,5-2 4 0,2-1 3 15,1-3 9-15,-1 0 5 0,4-1-1 16,-5-2 9-16,-3 0 11 0,2-1 9 0,-6-2 13 15,0 3 19-15,-3-3 13 0,-7 4 15 16,2 0 12-16,-8-2 0 0,-2 5 0 16,-4-3 4-16,-4 2 1 0,0 2 9 0,-8 3 4 15,2-2-2-15,-2 6-4 16,-1-2-8-16,-4 5-4 0,2 2-7 0,1-1-3 16,-2 5-4-16,6-2-2 0,-1 2-3 0,3 0-5 15,1 0-2-15,5-3-3 0,0 1-1 16,4-1-2-16,0 0-1 0,2-5-3 15,1 2-1-15,4-3-2 0,-1-2 0 16,0-1 0-16,-8 0-1 0,22-6-1 0,-10 2-2 16,-1-3 0-16,1-1-1 0,-1 1-1 15,0 0 0-15,1-2-1 0,-4 1 1 16,2 2 0-16,-4-1-2 0,2 3 1 16,-4-2-2-16,2 3-1 0,-1 1 0 0,-5 2 3 15,0 0 0-15,0 0-1 0,15 8 3 16,-11-1 0-16,0-1 0 0,0 3-1 0,3 0 1 15,-3-1 0-15,2 3 0 0,2 1-1 16,-1-4-2-16,2 2 1 0,-1-3-2 16,2 1-1-16,1 0 1 0,0-2-2 15,4-1-9-15,-5-1-10 0,3-2-10 0,2-2-18 16,-1 0-33-16,4 0-22 0,-2-2-7 16,3-2-22-16,3 0-21 0,0 0 0 15,2-2-8-15,2-1-9 0,3 1-402 16,1 1 194-16,2-1 129 0</inkml:trace>
  <inkml:trace contextRef="#ctx0" brushRef="#br0" timeOffset="22153.36">29591 6751 358 0,'25'-12'9'0,"-6"3"17"0,-2 1 22 15,-7 1 12-15,-2 1 14 0,0-1 8 16,-6 2 9-16,-2 0 3 0,0 5-2 16,-10-6 1-16,2 4 7 0,8 2-2 0,-27 4 3 15,6 2-5-15,0 2-6 0,-3-1-11 16,3 5-4-16,0 1-13 0,0-2-2 15,6 5-9-15,0-1 1 0,5-2-12 16,1 1 0-16,5-6-7 0,2 3 1 0,6-4-5 16,1-1-5-16,7-5-2 0,-2-1 0 15,10-2-4-15,-1-7 1 0,6-3-3 16,2-3 3-16,5-4 3 0,4-9-1 0,13-10 0 16,-2-3 6-16,-3-9 2 0,0-4-1 15,-3-3-1-15,-7-4 3 0,-3-3-2 16,-7 4 2-16,-8 9 10 0,-2 11 12 15,-6 5 13-15,-4 7 3 0,0 3-2 0,-2 6-6 16,-2 6-7-16,-4 3 0 0,-2 8-7 16,6 2-1-16,-18 15-4 0,6 5 1 0,-3 9-8 15,-2 13 2-15,0 3-4 0,-1 22 0 16,-4 3-7-16,5 2 0 0,2 3 0 16,3-4-6-16,3-13-13 0,3-8-18 15,0-8-21-15,4-3-28 0,0-1-28 0,2-7-32 16,0-2-31-16,2-3-23 0,2-1-18 15,0-8-27-15,0 1-555 0,0-5 263 16,3-5 174-16</inkml:trace>
  <inkml:trace contextRef="#ctx0" brushRef="#br0" timeOffset="22646.15">29086 6690 85 0,'9'4'105'0,"-2"2"-10"0,1 1-4 16,0 1-6-16,1 1-4 0,-3 1-5 0,-2 3-7 15,1-1-3-15,-5 1-4 0,0-1 4 16,-5 1 2-16,-1 0 10 0,-2 0 9 16,-3-1-1-16,-1 0 0 0,-2-5 4 0,2 0 3 15,2-1 1-15,-2-4-2 0,2 1-10 16,10-3-2-16,-10-6-14 0,8-1-4 16,2-2-8-16,2-3-5 0,6 2-7 15,0-5-14-15,6 0-26 0,2 1-35 0,1-2-38 16,2 1-38-16,0 1-40 0,1 2-449 15,-2-2 203-15,0 3 134 0</inkml:trace>
  <inkml:trace contextRef="#ctx0" brushRef="#br0" timeOffset="24451.39">25913 7499 81 0,'-10'-17'171'0,"-2"9"-11"15,-1 3-10-15,-2 3-9 0,0 9 2 16,-4 4 0-16,-4 7-1 0,-5 15-11 16,-7 16-7-16,-5 7-13 0,5 6-7 0,3 3-5 15,5 2-9-15,6 0-9 0,6-12-10 16,2-8-5-16,9-4-8 0,2-4-4 0,6-3-7 16,2-1-2-16,8-3-6 15,-2-5-4-15,7-6-6 0,0-2 1 0,2-6-3 16,5-3-6-16,0-4 2 0,0-6-4 15,4-3-4-15,0-3-1 0,1-2 0 16,1-9-1-16,-2 1-3 0,-1-1-1 0,-3 0-1 16,-1-2-2-16,-3 4 1 0,-6 1-3 15,2 3 3-15,-4-1-3 0,-1 4 0 16,-2 4 0-16,-3-1 0 0,1 3 0 0,-9 2-6 16,12 8 7-16,-6-1 0 0,3 3-2 15,-2 3 0-15,3-1 0 0,0 1-2 0,3 2-1 16,0-1 1-16,2-1 0 0,1-1 0 15,2-2 0-15,-2-1 0 0,2-5 1 16,-2 2 0-16,1-3-1 0,0-1 1 16,-4-4-1-16,1-2-2 0,2-1 2 0,-6-2-1 15,1 0-2-15,-3-5-2 0,-1-2-4 16,-5 0 0-16,0-1-3 0,-4-3 2 16,0 3-1-16,-3-4 1 0,1 4-3 0,0-1 4 15,2-2 1-15,-1 3 0 0,6-1-2 16,1-2 4-16,2 4 0 0,5-3-3 15,4-1 3-15,8-1-4 0,0 2 1 16,3-2-3-16,3 2 3 0,1-1 1 0,2 3 0 16,-1-2-2-16,-1 3 3 0,-4 2-1 15,-6 2 1-15,0 4 0 0,-5 1 2 16,-3 5 4-16,-6 4 3 0,1 2 8 0,-7 1 6 16,0 5 9-16,-3-1 6 0,1 4 0 15,-2 1 3-15,0 1 3 0,2 0-7 16,0 2 2-16,2-2-3 0,0 2-4 0,4-2-3 15,0 2 0-15,2-1 1 0,4 3-7 16,-2-4 0-16,-2-1 1 0,0 1-2 16,3-3-3-16,-5 1 2 0,1-1 0 15,-5-1-1-15,0 0-1 0,-5 1-3 0,-4-1 2 16,3-4 0-16,-4 3 1 0,2-4 2 16,-2-3 2-16,2-2-4 0,0-3 3 0,0 0-7 15,8 0 1-15,-9-7-4 0,7-2 0 16,4 0-3-16,2-5 0 0,3-1-6 15,5-2-10-15,3-1 4 0,2 1-5 16,0 0 2-16,2 2 2 0,0 0-1 16,0 2-4-16,0-2 7 0,-2 7 1 0,0 0 1 15,-4 2 1-15,1 2 0 0,-1 3 2 16,0 1 0-16,-3 4 0 0,-2-1 4 16,4 2 2-16,-4 3-3 0,0 2-1 0,1-1 5 15,-1 3-3-15,1-1-2 0,-1-1 3 16,1 1-2-16,1 0-5 0,-2-3 7 0,2 2-7 15,0 0 8-15,0-5 0 0,1 1-2 16,0-2-1-16,-1-2-1 0,3-1 0 16,-1-2 2-16,4-1 0 0,-2-4 0 15,3-2 1-15,-2-1-2 0,2-3 2 0,0 1-2 16,0 0 2-16,-3-2-2 0,2 3-1 16,-4-2-2-16,-1 3 3 0,-1 0-2 15,1 2 2-15,-2 1 0 0,-1 0 2 16,-2 5 4-16,2-1 4 0,-8 2 1 0,14 3 1 15,-10 1 0-15,2 3-1 0,-2 0 1 16,0 0-2-16,0 4-4 0,-1-3 1 0,1 2 1 16,-2-2 0-16,2 4-2 0,-1-5 0 15,-1 2-3-15,2-1 0 0,-2-2-2 16,0 0 2-16,2-2-5 0,1-1 5 16,1-1 1-16,-6-2-1 0,0 0-1 0,19-5 1 15,-10-1-2-15,-1 2 3 0,0-2-1 16,0 1-1-16,1 1-2 0,0-2-1 15,-1 0 1-15,1 3 0 0,-1-3 0 16,2 2-1-16,-1 1 2 0,2 1 0 0,1-1 1 16,-1 3-1-16,2 0-1 0,1 0 2 15,1 0-4-15,2 3 2 0,0-1-2 0,5-2 0 16,-4 0 2-16,6-2 1 0,-1-1-3 16,3 1 5-16,-2-2-2 0,2-2 1 15,-3 2-1-15,1-2-1 0,-1-4 1 16,-4 1 0-16,2-2 1 0,-4 0-1 0,-4 2 2 15,1-3-6-15,-2 1 7 0,-4 0-1 16,-2-1 9-16,-2 3 7 0,0 1-3 16,-4 1 4-16,0-1 3 0,-2 4 8 0,-2 0 2 15,4 4 1-15,0 0-1 16,-14 2 0-16,10 4-3 0,-2-2-1 0,2 3 1 16,4 1-7-16,-2 2 4 0,4-1-4 0,0 3-3 15,4-3-7-15,-2 0 5 0,2 3-4 16,0-1 3-16,2-2-6 0,3 0-3 15,0-2-10-15,1-4-17 0,-1 1-15 0,1-2-25 16,2-2-29-16,-2-2-27 0,3-2-25 16,-2-3-31-16,1 1-13 0,-1-3-31 15,-3-2-24-15,-1-2-562 0,-2 1 272 0,-1-2 180 16</inkml:trace>
  <inkml:trace contextRef="#ctx0" brushRef="#br0" timeOffset="24659.16">27349 7499 47 0,'-8'3'146'0,"4"1"2"15,2-1-7-15,2-3-7 0,8 8-15 0,0-6-6 16,2 1-10-16,3-1-11 0,0 2-8 16,0-2-8-16,-1 0-3 0,-1-2-8 15,-2 0 2-15,1 0-9 0,-10 0-2 0,10-5-10 16,-5 2-9-16,-5-2-22 0,0-1-33 15,0 6-37-15,-9-7-57 0,3 1-376 16,2 0 166-16,-2 2 109 0</inkml:trace>
  <inkml:trace contextRef="#ctx0" brushRef="#br0" timeOffset="25276.42">29038 8244 201 0,'-8'-7'223'0,"1"-5"-8"0,3-2-17 15,4-2-20-15,0-3-17 0,6-4-16 16,3-4-14-16,3-3-14 0,6-9-14 15,2 0-9-15,2-1-11 0,-1 0-10 0,3 4-7 16,-8 6-5-16,1-1-7 0,-2 6-2 16,-5 4 3-16,-3 4-6 0,-3 2-6 15,-2 5-3-15,-4 4-3 0,-4 2-3 0,-1 3 0 16,7 1 3-16,-18 5-1 0,11 3-5 16,0 0-4-16,3 5-1 0,2-1-2 15,2 1-4-15,4 4 0 0,0 0-3 16,6 2-1-16,0 2-4 0,0-2 3 0,1 2-3 15,-1-2-1-15,1 2-1 0,-4 0 1 16,-3-4-6-16,-2 0 3 0,-2 1 2 16,-4-2-2-16,-3 0-1 0,-1-2-2 15,-5-2 2-15,2 1-1 0,-1-6 6 0,2 0 0 16,-2-2 5-16,4-4-1 0,2-2-1 16,6 1-6-16,-8-11 6 0,10 4-6 0,4-2 0 15,2-3 1-15,5 2-4 0,2 1 1 16,2-2-1-16,4 0-1 0,0 2-2 15,-1 4 3-15,0 0-3 0,1 4 2 0,1 2 0 16,-2 2-2-16,0 0-2 0,1 4-2 16,0 4 5-16,-2 0 0 0,-2 3-2 15,-2 0 0-15,-1 3-2 0,-4-5-1 16,0 3-2-16,-4-1-6 0,3-3-2 0,-3 2-13 16,0-1-14-16,-2-3-20 0,1-1-12 15,-3 2-16-15,2-5-17 0,-1 1-20 16,-1-2-20-16,-2-4-16 0,0 0-17 15,0 0-11-15,0 0-433 0,10-17 211 0,-8 9 139 16</inkml:trace>
  <inkml:trace contextRef="#ctx0" brushRef="#br0" timeOffset="26262.29">29886 8024 96 0,'2'11'199'16,"1"1"-18"-16,-3 1-16 0,0 1-15 15,3 0-15-15,-3 4-12 0,0-5-12 0,0 2-16 16,-3-2-6-16,6-1-9 16,-3-1-7-16,0 1-12 0,0-5 3 0,2 3-6 15,-2-5-3-15,2 1-5 0,2-5-6 16,-4-1 0-16,0 0-7 0,14-8-4 0,-5 0 1 16,1-2-4-16,1-1-5 0,2-4 0 15,1 2-8-15,4-3 2 0,-2 1-5 16,1 1 5-16,-2 1-3 0,2 1-3 0,-2 4 2 15,0 0 6-15,-1 2 5 0,2 1 5 16,-6 3 2-16,3 2 4 0,-3 0 4 16,1 3 2-16,0 1-2 0,-3 2-2 15,0 2-3-15,0 0-2 0,2 2-3 0,-4 0 0 16,0 1-7-16,0 0-1 0,1-3-2 16,-3 0-4-16,4 1 1 0,-1-1-4 0,-1 0 1 15,1-3-2-15,-1 1 1 0,2-2-1 16,0-2-1-16,4 0-1 0,0-4-1 15,1 0 1-15,2-4-4 0,-1 2-2 16,3-3 1-16,-4 3 0 0,2-2 0 0,-1 1-4 16,0 1 0-16,0 0 0 0,-3 0 2 15,-1 2-4-15,-1 2 4 0,0 0 0 16,-1 2-1-16,0 0-1 0,0 2 2 16,-1 2-1-16,2-1-3 0,-3 1 3 0,2 0-3 15,-1 2 0-15,1-3 1 0,0 1 1 16,1-1 1-16,0 1 0 0,-1-2-2 0,2 0 0 15,2-4 1-15,0 2-1 16,2-2-1-16,-1 0 4 0,2-2-3 0,0-2-1 16,1 0 4-16,0-2-4 0,-2 3 2 15,-1-5-2-15,0 0 3 0,2 1-3 0,-5-1 1 16,1-1 1-16,0-3-2 0,-3 3 1 16,0-3 1-16,-2 1-3 0,1 1 2 15,-2-1-1-15,-1 4 1 0,-2-4 4 16,0 4 0-16,-2 1-1 0,0 0 0 0,-2 0-3 15,2 6-2-15,-4-4 3 0,4 4 0 16,-7-3-1-16,7 3 0 0,0 0 0 16,-15 7 0-16,11-3-1 0,2 3 1 0,-4-1-2 15,4 1 3-15,-2-2-4 0,-1 2 2 16,1-1 1-16,-1-1-2 0,3 1-1 16,0-3 1-16,2-3-2 0,-2 8 2 0,2-8-3 15,0 8 1-15,0-8 2 0,4 3-1 16,-4-3-2-16,7 2 4 0,-7-2-3 15,0 0 3-15,7 2-1 0,-7-2-1 0,0 0 2 16,6 2-2-16,-6-2 1 0,0 0 0 16,0 0 1-16,0 0 0 0,0 0-1 15,12 2 0-15,-12-2 0 0,6 4-1 16,-2-2 2-16,-4-2 0 0,10 4 0 0,-4-4 0 16,-6 0 0-16,14 1-13 0,-3-1-25 15,-1-1-36-15,4-2-27 0,-2 2-37 16,2-5-51-16,2 0-616 0,-4 1 274 15,3-3 181-15</inkml:trace>
  <inkml:trace contextRef="#ctx0" brushRef="#br0" timeOffset="26865.71">31136 6609 157 0,'0'0'189'0,"-11"14"-1"15,4 4-5-15,1 10-6 0,-2 12-5 0,2 12-10 16,-3 23-12-16,2 2-7 0,-1 7-10 15,2 1-10-15,0 5-10 0,-1 4-9 0,1-3-12 16,2 2-8-16,2-3-8 16,2-5-6-16,0-14-8 0,2-14-6 0,2-4-7 15,0-2-7-15,0-8-7 0,3-5-8 16,1-4-4-16,0-3-8 0,1-5-2 0,2-5-3 16,1-3-4-16,3-4-6 0,-2-2-4 15,2-6-5-15,-1-2-1 0,2-4-2 16,-4 0 1-16,5-5-4 0,-2-3 1 0,-1-2-4 15,3-2 0-15,-1-1 2 0,-2-2 1 16,-2-2 2-16,0 3-1 0,-2 1 3 16,-2-1 1-16,1 3 5 0,-3 0 3 15,1 1 7-15,-3 1 2 0,0 3 4 0,0-2-1 16,1 1 2-16,-3 5-3 0,-2 2 6 16,0 0 4-16,0 0 3 0,0 0-5 0,0 0-1 15,-4 21 1-15,1-12-3 0,3 1 0 16,0 3-3-16,3-3 0 0,-3 3-3 15,4 0 5-15,-2 3-5 0,2-5 0 16,0 4-1-16,0-4-1 0,3 3-1 0,2-4-1 16,-3-1-5-16,4 1-5 0,-2-5-8 15,4-1-14-15,-2 1-18 0,1-4-22 16,-3 1-19-16,2-2-8 0,1-2-25 16,-2 1-25-16,1-4-11 0,-2 1-24 0,1-1-426 15,-2 0 206-15,-1-1 136 0</inkml:trace>
  <inkml:trace contextRef="#ctx0" brushRef="#br0" timeOffset="27028.08">31548 7603 80 0,'0'0'77'0,"-2"-11"-36"0,2 11-49 15,2-3-57-15,-2 3 22 0,2-7 15 16</inkml:trace>
  <inkml:trace contextRef="#ctx0" brushRef="#br0" timeOffset="28364.3">30750 7546 30 0,'0'0'118'0,"0"-8"-17"0,0 8-9 16,7-6-26-16,-7 6-34 0,12 0-42 0,-1 0-136 15,0 2 49-15,1-2 33 0</inkml:trace>
  <inkml:trace contextRef="#ctx0" brushRef="#br0" timeOffset="29206.38">31621 8032 18 0,'6'-4'107'15,"0"-2"-6"-15,0 0 1 0,3 0-4 0,-3-1 0 16,3-1 2-16,-5 1 1 0,2-3-4 15,-1 0 0-15,-3-1-6 0,0 0-6 16,-4-1 3-16,0 0-10 0,-3 1 0 16,-3 0-2-16,-1-1-8 0,-4 5-7 0,-1 1 2 15,-4 3 2-15,2-1-7 0,-3 4-4 16,-2 1 2-16,2 4-6 0,-3 2-8 0,4 5-4 16,-2-1-3-16,6 0-4 0,1 2-4 15,3 1-4-15,1-1 3 0,4 0-4 16,3 1-4-16,2-5-2 0,2 3 3 15,3-4-2-15,1 0-2 0,1-2-3 0,1 0 2 16,1-1-5-16,1-3 1 0,0 1-1 16,2-3 1-16,-2 0-3 0,2-3-1 15,-1 1-1-15,2 1 4 0,-3-3-4 0,-1 2-1 16,-1 1-2 109,1-2 4-109,-3 2-3-16,3-1-3 46,-9 2 2-46,16 2 3 16,-7-1-2-16,0 3-1 0,1-1-1 0,3 3 0 0,0 0-1 63,1 1-12-63,1-1-14 0,0 3-25 0,0-3-33 0,1-2-36 15,0 1-27-15,0-4-30 0,-3-1-411 0,2 3 200 0,-2-7 132 0</inkml:trace>
  <inkml:trace contextRef="#ctx0" brushRef="#br0" timeOffset="29541.87">31908 7866 61 0,'0'0'129'0,"0"0"-12"16,15 9-12-16,-6-3-7 0,1 1-12 0,3 5-1 0,0-1-16 0,-3 0-4 0,3 3-7 0,-3 1-4 0,1-2-5 0,-4 3-4 0,1-3-4 0,-6-2 1 0,2 1-4 0,-6-3-4 0,-2-2 7 0,0 2 1 0,-2-3 12 0,-2-2 1 0,2-1 1 0,2-1 3 0,4-2-11 0,0 0-2 0,0 0-7 0,-4-15 1 0,10 9-8 0,5-4-1 0,2-1-5 0,3 0-1 0,6-3-6 0,3-1 0 15,5 0 0-15,2 2-5 0,-3-3 1 0,5 1-4 16,0 0-3-16,-2 0 1 0,1-2 0 0,-1 2-1 16,-2-2-1-16,-3 3 0 15,-7 0 0-15,0 5 2 0,-4 1 0 0,-6 2-3 16,-2 1 2-16,-8 3 2 0,0 2 8 15,0 0 8-15,0 0 10 0,-25 7 6 0,12 1 0 16,1 2 0-16,2-2-2 16,2 5-3-16,2-1-5 0,2 2 0 0,4-3 2 15,4 6-7-15,2-2-1 16,6 1-4-16,2 2-1 0,1 1-4 0,0-2-1 0,2 0 0 16,-3 0-3-16,2-3 0 0,-4 4-4 15,-2-4 3-15,-3-1 0 0,0 0-3 16,-5-1-1-16,-4-2-1 0,-5 0 3 15,-4 0-4-15,-1-2-2 0,-3-1-1 0,-2-1 2 16,0-2 2-16,0 0-1 0,2-4 1 16,3 0 0-16,1-4-3 0,0-2 0 0,5 1-3 15,0-2 3-15,4-4-3 0,4 3-1 16,0-3-2-16,4 2-5 0,2-2-1 16,2 0-1-16,2 4-6 0,0 0 3 15,1 0-2-15,2 2-9 0,-2 3-7 0,-1 1-7 16,4-2-13-16,-4 6-15 0,0-3-18 15,0 0-24-15,0 1-28 0,1-1-35 16,-5-1-468-16,5 1 217 0,-5-4 143 16</inkml:trace>
  <inkml:trace contextRef="#ctx0" brushRef="#br0" timeOffset="43275.78">29021 6650 39 0,'0'-6'122'16,"0"6"-3"-16,0 0-3 0,-2-9-1 15,2 5 0-15,0 4-7 0,0 0 0 0,-2-9-8 16,4 4-5-16,-2 5-5 0,0-6-8 16,0 6-1-16,2-7-14 0,0 3-4 15,-2 4-3-15,7-6-9 0,-3 4 0 16,-4 2-7-16,12-3-5 0,-12 3-2 0,16 2 0 15,-8 1 1-15,2 1-5 0,3 4 0 16,0 2-1-16,-3-1-7 0,3 5 0 16,2 3-2-16,-2 0-2 0,-3 2 0 0,2 2-4 15,0 2 0-15,-4-2 1 16,0 1-5-16,-1 2 3 0,-3-2-4 0,0-3 2 16,-4 0 0-16,-2 0 3 0,2 1 2 0,-4-4 5 15,0 0 4-15,-1-3 2 0,1-1 4 16,-4-1 5-16,2-5 3 0,-1 0-3 15,0-4-2-15,-1-2-2 0,8 0-1 16,-10-10-5-16,6 0-4 0,2 1-1 0,2-4-6 16,2-2 1-16,2-3-2 0,2-3-4 15,2 0-2-15,3 1-2 0,2-2-1 16,-1 3-1-16,3-2 0 0,0 2-3 0,-2 0-2 16,1 2-8-16,2 2-18 0,-6 2-25 15,0 1-17-15,1 1-28 0,0 1-19 0,-3 2-19 16,1 3-12-16,-1-1-12 15,0 3-13-15,-2 0-419 0,2 1 200 16,-8 2 131-16</inkml:trace>
  <inkml:trace contextRef="#ctx0" brushRef="#br0" timeOffset="43889.66">29807 6718 116 0,'0'-7'118'0,"0"7"-14"16,-5-8-1-16,-2 5-5 0,3-1-4 15,-4 2-9-15,0 0-6 0,-5 2-4 16,-2 0 1-16,-2 4-4 0,-4 2-9 0,-2 1-1 16,1 2-6-16,-1 5-3 0,-4 1-1 15,2 4-8-15,3 0-3 0,1 2-3 16,4-2 0-16,2 0-7 0,5 0-3 16,-1 0 0-16,4-4-3 0,3 3-1 0,2-6 2 15,4-1 1-15,2-2 2 0,3-1 0 16,2-4 0-16,3-4 2 0,3-2 1 15,4-4 2-15,0-5 3 0,5-2 0 0,-1-5-5 16,2-5 6-16,-2-2-5 0,5-5-3 16,-3-3-1-16,-1-4-6 0,-1-2 0 15,-2-4-2-15,-2-1-4 0,-2-5-3 0,-6 1-3 16,1 2-2-16,-3 1 1 0,-3 4 1 16,-1 5 2-16,-1 5 7 0,-2 5 1 15,0 1 8-15,0 4-8 0,-2 7 0 0,-2 0-6 16,2 6 3-16,-4 5-7 0,4 3 2 15,0 0-1-15,-15 22 1 0,10-5 0 16,-1 10 2-16,2 3-4 0,2 9 2 16,0 1 0-16,2 4-2 0,2-1 1 15,0 6-2-15,4 3-2 0,1-2 3 0,1-1 0 16,3-3-2-16,-3-6-2 0,0-5 0 16,4 2-1-16,-2-4-12 0,-2-3-13 15,3-5-29-15,-3 0-32 0,5-2-30 0,-2-3-32 16,1 0-38-16,4-6-498 0,-2-3 230 15,-2-1 152-15</inkml:trace>
  <inkml:trace contextRef="#ctx0" brushRef="#br0" timeOffset="44774.75">32505 7832 53 0,'0'0'187'0,"0"0"-8"16,0 0-16-16,0 0-8 0,0 0-19 15,0 0-8-15,0 0-4 0,0 0-5 16,-6 18-13-16,3-11-6 0,-1 5-4 16,0 1-2-16,2 4-10 0,-2-1-6 0,0 1-9 15,1 2-7-15,3 2-4 0,0-2-4 16,0 1-8-16,5 0-2 0,-1-1-5 0,2 5-5 16,3-7-6-16,-3-2-20 0,1 0-21 15,1-4-25-15,-2 0-28 0,4 1-27 16,0-6-25-16,-2 0-22 0,-2-5-26 15,0-1-382-15,-6 0 186 0,13-7 124 0</inkml:trace>
  <inkml:trace contextRef="#ctx0" brushRef="#br0" timeOffset="44944.3">32279 7286 26 0,'10'-4'7'15,"-1"4"-19"-15,1-1 4 0,3 2 3 0</inkml:trace>
  <inkml:trace contextRef="#ctx0" brushRef="#br0" timeOffset="45502.04">32710 7044 88 0,'2'-8'194'16,"0"1"-16"-16,0 3-22 0,-2 4-12 0,3-3-10 15,-3 3 4-15,0 0-4 0,0 19-1 16,0-1 0-16,-3 2-2 0,3 10-6 16,0 1-11-16,0 11-8 0,0 1-10 15,-2 13-8-15,2-1-10 0,0 1-6 0,0 1-7 16,0-4-7-16,2 0-4 0,1-2-7 15,2-7-3-15,-1-3-5 0,0-4-1 0,2-1-4 16,-2-7-5-16,2-3-1 0,-2-2-4 16,3-1-3-16,0-7-4 0,1-2-4 15,0-3-4-15,1-1-6 0,-1-5-5 16,3 1-6-16,-2-4-1 0,1 0-3 0,0-4 2 16,-1 2-3-16,2-2 0 0,-11 2 2 15,14-1 1-15,-7 1-4 0,-7 0 1 16,12 0-3-16,-12 0 4 0,11 3-2 15,-9 3 4-15,3 0 1 0,-1 1 2 0,0 1 0 16,0-1 0-16,2 3 1 0,0-2 2 16,4 1 0-16,-2 1 2 0,2-3 0 15,1 1 0-15,2 0 0 0,-1-4 1 16,-1-1 0-16,1-2 0 0,2-1 3 0,-2 3-2 16,-2-3-2-16,1 0 2 0,-2 0 0 15,-9 0 2-15,17 0 0 0,-11 0-1 16,0 1 0-16,-6-1 1 0,8 7 3 0,-3 0-1 15,-3 3 4-15,-2 4 1 0,3 0-3 16,-3 5 0-16,-3 2 3 0,1 4 3 16,2 4-1-16,-2-3 0 0,-1 3 1 0,1 3-5 15,0-2 3-15,0-1-2 0,2 0-16 16,-4 0-15-16,2-3-17 0,0-1-25 16,-2-6-25-16,2 1-23 0,-1-2-27 0,-1-2-23 15,0-4-31-15,-4-2-430 0,3-2 212 16,-3-5 141-16</inkml:trace>
  <inkml:trace contextRef="#ctx0" brushRef="#br0" timeOffset="45664">32679 7707 76 0,'10'-5'72'0,"-1"2"-29"0,1-2-46 16,1-1-61-16,0 4 21 0,-3-2 15 0</inkml:trace>
  <inkml:trace contextRef="#ctx0" brushRef="#br0" timeOffset="45857.59">32308 7494 22 0,'0'0'110'0,"4"-8"-13"16,-4 8-18-16,6-4-29 0,-6 4-37 16,10 0-36-16,-10 0-96 0,0 0 41 15,12 4 26-15</inkml:trace>
  <inkml:trace contextRef="#ctx0" brushRef="#br0" timeOffset="46371.04">25689 9018 32 0,'-18'2'221'15,"1"-2"-7"-15,10 2-5 0,7-2-3 0,0 0-14 16,0 0-1-16,58 6-8 0,-2-3-6 16,42-3-13-16,12 2-6 0,34 0-12 15,12 1-7-15,18-3-6 0,17 3-9 16,16-1-7-16,49 2-11 0,-4-1 2 0,0-2-5 16,-3 5-10-16,-45 0 1 0,-4 0-5 15,-4 0-8-15,-8 1-7 0,-14 2-4 16,-11 0-6-16,-11 1-7 0,-17-1-6 0,-26-2-1 15,-12-1-4-15,-6 0-7 0,-21 0-2 16,-13-3-5-16,-11 1-6 0,-3-2-1 16,-3 2-2-16,-9-2-6 0,-1 0 4 0,-6 0-8 15,-3 0-10-15,-2 0-12 0,-6-2-23 16,-5 1-29-16,-4-1-36 0,-4 0-36 16,0 0-41-16,-23-7-31 0,4 5-28 0,-8-4-23 15,-12-1-672-15,-9-2 316 0,-8-4 208 16</inkml:trace>
  <inkml:trace contextRef="#ctx0" brushRef="#br0" timeOffset="59772">13550 10856 22 0,'18'2'30'0,"2"-2"-3"0,6 0 1 0,6-2-1 15,7-1 2-15,6-1-6 0,13-4 3 16,24-1-2-16,3-3-1 0,4 0-2 15,4 1-2-15,4-2 0 0,-2 0-2 0,2-1 0 16,-4 1-4-16,-2 1-1 0,-8 4 1 16,-17-3-3-16,-11 5 1 0,-11 0-2 15,-1 4 0-15,-3-3-1 0,-10 1-1 0,-1 1 1 16,-5 1-2-16,-3-1 1 0,-2 2-3 16,-2-1 2-16,-3-1-2 0,-2 3 4 15,-2-1-5-15,-10 1 0 0,8 1-4 0,-8-1-9 16,0 0-9-16,0 0-13 0,-23 9-115 15,6-6 50-15,-8 2 33 0</inkml:trace>
  <inkml:trace contextRef="#ctx0" brushRef="#br0" timeOffset="60217.18">14501 10812 22 0,'78'-9'37'0,"-12"-1"-4"16,-10 4 0-16,-2-1-1 0,-7 3-5 15,-7-1-4-15,0 1 1 0,-11 1-4 0,1 1 2 16,-2-3-2-16,-7 4 3 0,-1-4 2 16,-2 4 0-16,-1 0-4 0,-4-4 0 15,-3 4-1-15,-1-2-2 0,-1 0-4 16,-2 0-1-16,-2 0 0 0,-2-2-1 0,-2 5-5 16,0 0 3-16,0-7 0 0,0 7-2 15,0 0-3-15,-6-6 1 0,4 2-2 16,2 4 0-16,-6-3-1 0,2-2 2 15,4 5-1-15,-7-2 2 0,7 2-4 0,-6-3-3 16,6 3 2-16,-4-3-1 0,4 3-8 16,-4-5-1-16,4 5-6 0,0 0-2 15,-5-3-8-15,5 3-4 0,0 0-10 0,-2-6-3 16,2 6-90-16,0 0 44 0,0-7 30 16</inkml:trace>
  <inkml:trace contextRef="#ctx0" brushRef="#br0" timeOffset="71155.87">17555 14009 27 0,'14'6'86'0,"8"1"-4"0,3 1-4 15,13 2-2-15,5-3-2 0,10 3 0 16,4-3-4-16,24 5-1 0,0 1 1 16,6 0-4-16,7-1-2 0,1 1 1 15,11 0-8-15,0 0-8 0,20 3-3 0,-21-5-2 16,0 5-4-16,-1-4-4 0,0 2 2 15,-3 0-12-15,1-3 12 0,0 1-4 16,-7-1-4-16,2 1 1 0,-8-3-3 16,0 1 1-16,-6-3-5 0,-15 1-1 0,-9-5-7 15,-7 3 5-15,-5-2 4 0,-5-2 0 16,-1 2 0-16,-7-2 4 0,-5 0 0 0,1 2-1 16,-5-1 1-16,-2-3-2 15,-3 0-1-15,-2 0-5 0,-1 2 3 0,-2-2-8 16,-2 0 2-16,-1 2 0 0,2-2-1 15,-6 0-6-15,2 0 4 0,1 2-3 0,-2-2-2 16,-3 1 0-16,-6-1-5 0,15 0 2 16,-15 0-1-16,10 0 0 0,-4 3-3 15,-6-3 1-15,12 0 0 0,-12 0 0 16,8 2 0-16,-8-2-2 0,0 0 1 0,10 1 1 16,-10-1-4-16,6 3-12 0,-6-3-2 15,0 0-15-15,9 2-11 0,-9-2-10 0,0 0-19 16,7 2-10-16,-7-2-16 0,0 0-20 15,0 0-26-15,0 0-313 0,0 0 154 16,0 0 102-16</inkml:trace>
  <inkml:trace contextRef="#ctx0" brushRef="#br0" timeOffset="72028.5">11110 14548 29 0,'14'4'84'0,"4"0"4"15,2-1-7-15,10 2-1 0,13-3 0 16,5 3-2-16,13-1-10 0,35-2-5 16,6 1-2-16,7-3 3 0,8 0-2 0,27-5-10 15,7 1-5-15,5-1 2 0,5 1-2 16,4-5 1-16,-4 4-2 0,-4 0-6 16,-10 1 1-16,-30 0 1 0,-7 2-6 15,-10 0-1-15,-9 0 1 0,-20 2 4 0,-11-2-7 16,-15 2 3-16,-8 0 0 0,-3 0 6 15,-4-2 6-15,-5 2 4 0,-3 0-1 16,-2 0-3-16,2 0-2 0,-6 0-6 0,0 0-5 16,-4 0 2-16,1 0-6 0,-1 0-5 15,2 0-3-15,-4-3 1 0,-2 3-4 16,3 0-2-16,-11 0-4 0,13-2 1 0,-5 2-5 16,-8 0-4-16,11-2-13 0,-11 2-21 15,10 0-27-15,-3-2-12 0,-7 2-20 16,0 0-18-16,8-2-17 0,-8 2-11 15,0 0-8-15,0 0-316 0,0 0 155 0,0 0 103 16</inkml:trace>
  <inkml:trace contextRef="#ctx0" brushRef="#br0" timeOffset="74143.87">4826 3206 6 0,'-32'-8'66'0,"-7"5"-2"0,-5 3-1 0,-11 5-1 15,-25 5 5-15,-9 9-5 16,-23 9 0-16,-7 9 1 0,-4 4-2 0,-2 8 1 15,-2 5-3-15,7 6 0 0,3 8-4 16,12 4 0-16,9 4 3 0,16 6-7 16,10 2 3-16,19 7 4 0,21-10-2 0,14 2 4 15,14 5-2-15,16 2 2 0,20 18-1 16,13 6-6-16,12 3-1 0,11 4-1 16,21 32-4-16,6-2-7 0,-2-6-4 0,3-3 1 15,0 1-7-15,-20-27 2 0,19 33-6 16,-4-4 3-16,-26-23-4 0,0 3 0 0,-11 7-3 15,-7 1-3-15,-11-5 0 0,-16-3 0 16,-10-4-4-16,-16-27-3 0,-15 19 2 16,-14-8-3-16,-12-3 4 0,-9-6-4 0,-11-9 0 15,-13-2 1-15,-11-12-2 0,-10-2 3 16,-12-7 1-16,-7-6 5 0,-1-5 6 16,-4-4 6-16,5-8 1 0,8-3-1 15,27-11-3-15,7-4 0 0,19-8-2 0,14-2-1 16,11-5-1-16,8-1-3 0,11-4-3 15,6 0-1-15,10-2 0 0,-3-1-3 0,25 4-3 16,3 1 4-16,12 1-5 0,9 4-3 16,22 9 1-16,3 5 0 0,-1 8 1 15,-4 4-2-15,1 7-2 0,7 15 2 0,-18-2-1 16,-7 5-2-16,3 21 5 0,-12 9-3 16,-13 7 3-16,-10 12-2 0,-10 11 0 15,-15 11 2-15,-10 3-2 0,-8 3 3 0,-11 4 1 16,-6 9 6-16,-17 35 3 0,-9-5 6 15,-4 0 5-15,0 3 0 0,-2-8 6 16,5 6 4-16,1 0 3 0,2 1-2 16,1 0-2-16,1 2-2 0,18-35 0 0,-7 37-3 15,11-35-3-15,8 3 1 0,5 1-3 16,5 0-6-16,6-2-1 0,6-5 0 0,10-6-3 16,8-7 1-16,8-4-5 0,12-6 3 15,10-8-4-15,9-4 0 0,10-7 1 16,11-5-5-16,10-4 1 0,10-8-3 15,9-5-1-15,6-7-1 0,6-3-2 16,10-4 2-16,8-9 0 0,7-5 0 0,5-1 2 16,-1-8 0-16,1-5-2 0,2-6-2 0,-6-7-1 15,1-9-2-15,-7-6-4 0,-28-9-2 16,-2-8-10-16,-6-6-16 0,-8-5-14 16,-8-8-15-16,-5-6-11 0,-9-5-12 15,-6-6-21-15,-4-2-21 0,-4-8-25 0,-4-1-16 16,-6-1-26-16,-1-5-18 0,-4 0-539 15,0-1 255-15,-4-3 167 0</inkml:trace>
  <inkml:trace contextRef="#ctx0" brushRef="#br0" timeOffset="97492.03">13099 10780 29 0,'-2'7'90'0,"2"-1"-2"0,0-6-8 15,0 8 3-15,0-2-5 0,2-1-1 16,-2 1 9-16,2 0-12 0,-2 0-5 16,2-1-2-16,-2 3 0 0,0 0-5 0,3-1-7 15,-3 3 2-15,0-2 1 0,2 3-9 16,-2-4-3-16,0 5-6 0,0-4 4 15,0 2-2-15,0-6 6 0,0 5 7 0,0-3 7 16,2 0 9-16,-2-2 4 0,0-4 5 16,0 6-4-16,0-6-9 0,0 0-4 15,0 0-2-15,0 0-5 0,0 0-7 0,0 0-4 16,-4-22-4-16,-1 10-4 0,1-4-7 16,0-3 0-16,-4-5-3 0,-2-9-4 0,-4-3-5 15,-5-10-3-15,-6-23-4 0,-2-2-2 16,-3-6 2-16,-2-1-3 0,3 2-6 15,-1 2 2-15,0 0-2 0,3 1-1 16,-1 1-3-16,2 3 1 0,6 1-3 0,1 0 2 16,3 12-1-16,4 2 0 0,2 3-1 15,-2-2-3-15,6 1 3 0,2 3 1 16,-2 6-4-16,4 1 3 0,0 3-1 16,-2 1 1-16,4 5-2 0,0 5 2 0,0-1-6 15,2 1 6-15,2 3 1 0,-2 0 0 16,4 2 0-16,0 1-6 0,6 2 7 15,0-1 0-15,2 4-1 0,2 1-3 0,5-2 4 16,2 0-2-16,6 2 1 0,3 0 2 16,3 1-1-16,7 2 0 0,6-2-2 15,3 1 4-15,24-1 1 0,0 0-4 0,4 1 5 16,5 1-4-16,3 1 3 0,4-2 0 16,12 3-1-16,8 0-16 0,31 2 2 15,11-1 5-15,9 3 0 0,5-1 1 0,-1 3 1 16,-1-1-1-16,3 0 3 0,8 0 3 15,6 0 1-15,11-1 2 0,4-1-1 16,4 2 0-16,42-3 0 0,5 2 3 0,0-1 1 16,-45 2-3-16,49-1 1 0,-49 3 0 15,0-2 2-15,-5 4-1 0,-2 0-1 0,2 2 4 16,-4 4-3-16,-8 0 2 0,-8-2-2 16,-11 0 0-16,-9 3 0 0,-7-3 0 15,-9 2 2-15,-28-2-1 0,-2 2 1 16,-3-4 1-16,-4 0 1 0,-4 0-3 15,-3-2-2-15,-5-2 2 0,-17 2 2 0,-10 0-3 16,-5 0 2-16,-3 0 2 0,-10-1-5 0,-1-1-2 16,-7 2 2-16,-7 0 0 0,-1 0-1 15,-2 0 4-15,-7 0-4 0,-1 0-1 16,-2 2 0-16,-2-2-3 0,-3 2 6 16,-1-1-5-16,-1 1 4 0,-2 0-6 15,-1-2 4-15,0 2-4 0,-10 0 3 0,18 2 1 16,-10 1-1-16,-4 1 4 0,3 4-1 15,-3-1 0-15,0 7-3 0,0 1 3 16,-1 4 4-16,-1 8 1 0,-2 4 4 16,0 2-2-16,-2 9 1 0,-3 10 1 0,3 7 2 15,-2 0-1-15,-2 23 3 0,-1 2 3 0,1-2 7 16,-2 1 1-16,-1 1 1 0,0 4 9 16,1 3 7-16,-2 4 0 0,1 4-2 15,-4-1 2-15,3 1 2 0,-3-2-3 16,1-4-3-16,0 0 2 0,2-4-1 15,2-3 2-15,-2-7 0 0,0-14-2 0,4-12-4 16,2-1-4-16,0-9-2 0,0-3-2 0,2-3-6 16,-3-6-3-16,3-3 4 0,0 0-4 15,-2-7-6-15,4-2-11 0,-4-2-17 16,-1-2-33-16,-1-2-38 0,-7-1-32 16,-1-5-34-16,-10 2-33 0,-5-3-32 0,-9-3-620 15,-9 0 285-15,-15-7 187 0</inkml:trace>
  <inkml:trace contextRef="#ctx0" brushRef="#br0" timeOffset="98489.13">13184 10596 6 0,'-10'1'66'16,"10"-1"-6"-16,0 0 1 0,0 0-4 0,0 0 0 15,0 0-7-15,-9 0-3 0,9 0-1 16,0 0-4-16,0 0-4 0,0 0-1 0,0 0-2 15,0 0-4-15,0 0-7 0,-6 4 2 16,6-4-3-16,0 0 2 0,0 0-4 16,6 10-2-16,-6-4 0 0,5-3-3 0,-1 3-4 15,0 0 1-15,0 1 0 0,2 1 5 16,2-2-5-16,4 3 4 0,-2-2 0 16,3 0 6-16,1 2-3 0,8 0 1 15,1 0 3-15,2 1 6 0,9 1-2 0,5-3 4 16,3 3 11-16,11-3 6 0,27 3-1 15,9-2 1-15,13-4 2 0,12-1 3 16,38 0 2-16,12-4 3 0,3 0-4 16,6-2 1-16,10 0-3 0,3 2 0 0,10-4 0 15,8 4 1-15,-2-4-8 0,4 1 1 16,-5-2 3-16,4 3 0 0,1 2-2 0,-1-5-1 16,-6 4 1-16,-2-2-1 0,-2 1-1 15,-9 1-4-15,-7 1 0 0,-5 1 5 16,-7-1-3-16,-7 2 0 0,-4 1-5 15,-5-3 1-15,-8 1-1 0,-29 1 0 0,-3 1-3 16,-8-1 1-16,-4-1-1 0,-7 1-4 16,-16 0 0-16,-14 0-2 0,-1-1 0 15,-3-1 3-15,-6 3-7 0,-5-2 0 16,-3-1-3-16,-7 2 1 0,-1-2-3 16,-3 0-3-16,-3 2 3 0,-2-2-3 0,-4 0-2 15,-1 0 3-15,-3 2-4 0,-2-2-2 16,0 0-1-16,-4 0-4 0,-1 2 1 0,0-2-1 15,-3 0-2-15,1 2 1 0,-1-2-1 16,1 0 0-16,-2 0 0 0,-9 0-3 16,14 0 0-16,-8 1 1 0,-6-1-2 0,11 0-11 15,-11 0-13-15,11 0-18 0,-11 0-20 16,0 0-18-16,8-1-20 0,-8 1-28 16,0 0-29-16,0 0-29 0,0 0-24 0,0 0-551 15,-28-2 258-15,18 2 170 0</inkml:trace>
  <inkml:trace contextRef="#ctx0" brushRef="#br0" timeOffset="113518.58">18831 16311 44 0,'-10'3'99'15,"-5"3"-18"-15,0-4-4 0,1 3-7 16,-4 3-4-16,2-6 0 0,-3 6-11 16,1-3-5-16,0 1-1 0,-4 4-11 0,1-1 0 15,2-5-4-15,0 1-3 0,0 4 0 16,-2-4-1-16,0 2 1 0,-1-1 8 15,2-6-1-15,-2 6 3 0,-1-6 4 16,2 0-4-16,0 0 1 0,-1-6 4 0,-3 4 4 16,0-3-6-16,-1-3 0 0,1-4 4 15,-1 3 4-15,1-3 3 0,-3-3 3 16,1 2-1-16,2-6-8 0,1 4 0 16,1-6-5-16,-1-4-2 0,2 1-4 0,2-3-2 15,1 0-1-15,0-7-3 0,0-7-4 16,5 0 2-16,-2-2 0 0,4-6-5 0,6-2-2 15,-1-5 4-15,3 2-5 0,2-2 0 16,4-1-3-16,0 2 2 0,5-4-2 16,1 4-1-16,6-13-1 0,0 8-2 15,0 12 0-15,3 0-5 0,0 1 3 0,0 0-4 16,13-13 0-16,-3 3-4 0,1 12 2 16,6-8-6-16,8 6 3 0,3 2-3 15,5 1 0-15,5 5-1 0,3 1-1 16,7 6 3-16,3 2 1 0,4 1-4 0,2 5 0 15,0 0-2-15,0 5 2 0,2 1 1 16,-13 7 0-16,-3 1-2 0,-1 4 4 16,4 0-1-16,3 1 1 0,2 4-3 0,21 2-1 15,4 4 6-15,0 1-1 0,3 3-1 16,1 2-1-16,-2 3 0 0,0 4 4 16,-1-4-2-16,-3 5-1 0,0 2 5 15,0-3-3-15,2 4 0 0,0-1-4 16,0 0 2-16,-2 3 0 0,0-2 2 0,-4 1 0 15,-1 0-2-15,-3 0-1 0,-4-1 2 0,-2 7 0 16,0-8-2-16,-9 4 2 0,-3 0 1 16,-1 0-2-16,-11-3 1 0,-11-1 3 15,-2 2-3-15,1 4 0 0,-3 1-3 16,-3 3 5-16,-3-2-1 0,-2 0 0 0,-1 7 1 16,-1-4-1-16,-2 0 0 0,-8-4 2 15,6 9-2-15,-7-5 0 0,-1-4-1 16,2 5 1-16,-6-2-2 0,1 1 2 15,-2 1-1-15,-3-1 0 0,-2 0 2 0,1 2 1 16,-5-1 0-16,0-5 0 0,-2 6 1 16,-4-3 1-16,2 0-4 0,-5 4 2 0,-1 0 0 15,-1 1-2-15,-1-1-1 0,-3 2 1 16,-1-6 0-16,-6 7 2 0,1-2-3 16,-4 4 1-16,-2-5 0 0,-1 1 1 15,0-2 2-15,-1 0-5 0,-1 3 3 16,-4-3 0-16,3 0-3 0,-15 12 1 0,6-12 1 15,4-3-2-15,-3-1 3 0,-1-1-2 16,-1-3 1-16,-17 8-1 0,-5 2 0 16,-5-9-2-16,-3 2 0 0,-4-2-8 0,0-4-4 15,-6-2 1-15,-1-4-3 0,-5 0 1 16,-2-3-5-16,-6-3-2 0,0-2-6 16,-2 1-4-16,-7-7-2 0,9 2-2 0,0-5-8 15,2 0-8-15,14 0-29 0,12-5-26 16,-1 4-29-16,1-5-30 0,-18-1-453 15,3-1 209-15,-1-8 139 0</inkml:trace>
  <inkml:trace contextRef="#ctx0" brushRef="#br0" timeOffset="123164.1">19183 16108 41 0,'0'0'42'0,"0"0"-4"0,0 0-2 16,0 0-3-16,0 0-3 0,0 0 3 0,0 0-8 15,0 0-3-15,0 0-2 0,0 0-2 16,0 0-3-16,0 0 0 0,0 0-4 15,0 0-7-15,0 0-12 0,0 0-17 0,0 0-94 16,0 0 40-16,0 0 27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4:23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7215 3856 25 0,'-14'-4'166'0,"2"2"-2"0,2 0-10 15,2 2-13-15,2-2-11 0,6 2-6 16,-9-2-16-16,9 2-7 0,0 0-5 0,0 0 6 15,27 8 0-15,5-7-1 0,27 3 2 16,41 0-3-16,12-2-3 0,43-2-4 16,14-2-6-16,16 4-2 0,11 0-5 0,8 0-6 15,0 4-6-15,-2-2-9 0,-6 1-1 16,-1 3-3-16,-8-3-4 0,-10 5-7 16,-3-4 0-16,-9 1-2 0,-7-1-4 0,-7-1-2 15,-13 0-3-15,-31-1-3 0,-7-1-1 16,-10 1-2-16,-17-3-5 0,-16 1-1 15,-11 1-3-15,-1-1 0 0,-11-2-4 16,-2 1 0-16,-2-1-1 0,-8 0-1 0,0 3-2 16,-3-6-1-16,-3 6-3 0,0-3-14 15,-4 0-26-15,-4-3-35 0,-8 3-23 0,0-6-27 16,0 6-36-16,-24-3-39 0,-12 0-17 16,-15 6-511-16,-42-3 246 0,-12-3 161 15</inkml:trace>
  <inkml:trace contextRef="#ctx0" brushRef="#br0" timeOffset="350.27">6957 4459 92 0,'24'4'150'0,"11"-2"-3"0,25 0-1 16,39 0-4-16,18-2 0 0,33-2-8 15,9 4-1-15,3-4-4 0,3 2-3 0,5-2-1 16,2 2-1-16,-1 0-7 0,1 2-4 16,-6-2-4-16,-3 2-8 0,-6 0-3 15,-7 0-5-15,-2-1-7 0,-27-1-9 16,-6 3-7-16,-6-3-6 0,-2 1-5 0,-8 3-9 16,-10 0-5-16,-18 0-1 0,-9-2-6 15,-13-1-5-15,-3 4-2 0,-3-4-4 16,-7 1-2-16,-5 0-2 0,-1 2 0 0,-6-4-6 15,-4 2-1-15,2 0-3 0,-5-2 0 16,-1 2-4-16,-2-1-4 0,-2-1-19 16,-4 0-34-16,-8 0-36 0,8 0-44 15,-8 0-50-15,0 0-63 0,-31 6-540 0,4-4 265 16,-8-2 176-16</inkml:trace>
  <inkml:trace contextRef="#ctx0" brushRef="#br0" timeOffset="16121.99">9584 11921 31 0,'0'0'31'0,"0"0"-3"15,0 0-5-15,0 0-3 0,0 0-7 0,0 0-2 16,0 0-10-16,0 0-15 0,-11 5-35 16,11-5 16-16,0 0 11 0</inkml:trace>
  <inkml:trace contextRef="#ctx0" brushRef="#br0" timeOffset="20362.2">9965 11792 49 0,'-21'17'69'0,"-5"2"-2"16,3-4-5-16,0 0-1 0,-5 0-4 16,-1 3-2-16,-5-1 2 0,-9 1-5 15,-5 3 0-15,-19 3-5 0,-4-1-5 16,-5-2 5-16,-1-4-3 0,0-2 3 0,-4-4-4 16,11-3-2-16,7-4 0 0,-1-2-3 15,-1-4 5-15,0-4 0 0,-14-5-3 16,4-5-7-16,3-3 5 0,17 0-6 0,9-2 2 15,-9-10-4-15,11 2 6 0,7 0-8 16,5-6 1-16,3 1-3 0,8-3-4 0,2-3-3 16,6-5-2-16,4 7-2 0,5-4-3 15,6-1-3-15,2 1 0 0,5-6-6 16,8 0 2-16,12-11-1 0,3 0 5 16,7 2-2-16,1 4-3 0,6 1-1 15,5 4-8-15,2 5-1 0,7 3 6 0,5 3 3 16,1 1-3-16,7 4-6 0,6 1 8 15,1 5-4-15,5 3-2 0,2 4 2 16,0 4 2-16,2 5-4 0,0 3 5 0,-13 4-1 16,-11 6-2-16,22 3-7 0,-17 1 11 15,6 8 0-15,-4 4-3 0,-7 6 2 16,-3 6 0-16,-5 1 7 0,-6 5 0 0,-5 4-2 16,-10-3-7-16,-8 2 11 0,1 13 1 15,-5-1 1-15,-7-6-2 0,-4 3 2 0,-5 1-1 16,-4 1 4-16,-1 3 0 0,-8-1-1 15,-3-2 1-15,-9 18 3 0,-2-5 6 16,-9-3-2-16,-1-5 4 0,-5-3 1 16,-4-3 4-16,-5-4 2 0,5-10 0 0,4-6 2 15,-4-2-1-15,1-3 2 0,-2 0 0 16,3-2-2-16,2-7-3 0,4 2-2 16,-1-2-2-16,3-3-5 0,3-1 2 0,2-3-1 15,2-2-3-15,-3 1-3 0,8-2 0 16,-2-1-6-16,1 0 0 0,0-2 2 0,5 1-2 15,-1 0-4-15,3-3-6 16,-2-1-15-16,2 3-6 0,0-2-14 0,1-1-12 16,9 0-19-16,-15-1-10 0,15 1-24 15,-15 0-13-15,9-3-15 0,0 2-13 0,6 1-11 16,-8-2-328-16,8 2 163 0,-9-4 107 16</inkml:trace>
  <inkml:trace contextRef="#ctx0" brushRef="#br0" timeOffset="21693.38">10699 12366 2 0,'-12'-1'65'16,"1"0"-1"-16,-6-1-5 0,1-2-2 16,-2 2-3-16,-3-2 1 0,-2-2 5 15,-2 0-5-15,-1-3-3 0,0-1 2 0,1-1 1 16,-5-2-2-16,3-5 8 0,0 1-7 15,1-4 1-15,1-2-3 0,1 1-6 0,1-3 0 16,0-2 2-16,4 1-5 0,-1-1 3 16,6-4-8-16,4-1-10 0,1 1-4 15,2 0 2-15,7 2-1 0,0-10-8 16,5 1 10-16,3 0-15 0,5-3-2 0,3-3 1 16,4 0-4-16,3 4 1 0,11-12-6 15,0 10 1-15,8-3-2 0,7 4 2 16,4 1-4-16,6 8 0 0,3 0 3 0,3 3-2 15,1 4 2-15,5 3-5 0,4 2 2 16,3 4 1-16,1 2 5 0,-2 1-6 16,-7 5 3-16,-6 3-6 0,2 2 11 15,-1 1-12-15,3 4 4 0,17 4 0 0,0 4-5 16,-7 1 6-16,-15 2 0 0,-10 2 0 16,13 9-1-16,-15-2 0 0,-9 2 1 15,-2 1 4-15,-4 3-5 0,-5 2 1 0,2 2-2 16,-6 3 1-16,-2 1 3 0,-3 1 2 15,-3 2 0-15,-5-1 3 0,-1-2-2 0,-4 3 0 16,-3-2-3-16,-2 2 5 0,-4-5-2 16,-2 4 1-16,-4 0 8 0,-5 1-14 15,-2 3 7-15,-6-3-1 0,-6 3-7 16,-2-4 1-16,-16 9 7 0,-1 0 0 0,-5-8 1 16,-3 1 0-16,-4-3 0 0,1-6 4 15,-2 3-5-15,-3-4 3 0,7-7 3 16,5-6-1-16,-1 0 9 0,-1 0-6 0,-3-3-1 15,-3-1-1-15,3-4 3 0,-5-1-9 16,1 0 3-16,-3-6-5 0,1 1 3 16,-2 0 3-16,-1-6-2 0,3 3-1 15,1-3-1-15,9 1-1 0,5-4-4 0,2 2 4 16,1 1 0-16,8-3-2 0,3 4-2 16,2-4 1-16,4 4-4 0,2-2-3 15,3 3 0-15,3-3-11 0,-2 2 1 0,6 0-10 16,-1 0 10-16,2 2-20 0,1-2-16 15,-1 0-15-15,11 2-8 0,-14 0-7 16,14 0-16-16,-9 0-5 0,9 0-285 0,0 0 132 16,0 0 86-16</inkml:trace>
  <inkml:trace contextRef="#ctx0" brushRef="#br0" timeOffset="28545.72">15070 12043 2 0,'-30'-19'64'15,"6"0"-5"-15,2 0 0 0,1-1-3 16,4-2 1-16,-2-3-2 0,4-3-3 16,0-3-5-16,3-5-2 0,1-7 3 0,4 1-15 15,5-3 7-15,2 2-4 0,5-11-8 16,6 3-1-16,9-17-8 0,6-3-1 0,8 4 0 16,5-1-6-16,11 3-5 0,15-10-2 15,7 9-1-15,2 5 0 0,11 7 0 16,3 9-4-16,11 3 2 0,-10 15 1 15,24 1-5-15,-14 8 0 0,4 5-4 0,0 5 0 16,1 5 2-16,-2 3-3 0,-3 3 1 16,-4 3 4-16,-4 3-1 0,-4 3-3 15,-2 6 4-15,-3 2-1 0,-3 3 2 16,-6 4-2-16,-2 5 2 0,-10 2 1 0,1 5-2 16,-8 4-9-16,-7 1 2 0,-7 9-5 15,-4 4-3-15,-5 1 3 0,-5 2-3 0,-9-5 0 16,-6-6 0-16,-3 2 6 0,-4 1-1 15,-1-1 1-15,-6 4 1 0,-1-3 2 16,-4 1 3-16,-1-3-3 0,-6-1 3 16,-1-1 0-16,-4-2 3 0,-1-5-2 0,-2 1 2 15,-13 6-1-15,2-10 2 0,2-6 1 16,-2-4 1-16,-4 0-1 0,0-1 2 16,-1-5-2-16,-4-1-1 0,1 0 4 0,-1-4-3 15,1-3-4-15,4-1-4 0,0-4-7 16,1 0-10-16,3 0-9 0,3-5-6 15,-1 1-105-15,0-1 50 0,3-1 32 0</inkml:trace>
  <inkml:trace contextRef="#ctx0" brushRef="#br0" timeOffset="50183.88">28947 7309 69 0,'-49'-15'65'0,"1"3"-1"15,-3 2-4-15,-5-2 0 0,-25-1-3 16,-6 1-4-16,-6 2 1 0,-7 1-4 16,-6 3 6-16,-9 0-8 0,-28 5 8 15,-3 1-6-15,-9 6-3 0,1 4 10 0,-5 6-9 16,-4 5 5-16,-2 5-1 0,-2 7 5 15,-47 13-1-15,13 6 5 0,10 9 3 16,45-11 0-16,11 9-3 0,10 5-3 0,8 2-1 16,18 3-3-16,12 5-4 0,20 2-1 15,22-9-5-15,13 6 0 0,13-3-1 0,15-4-2 16,19 13-4-16,12 1-6 0,24 15 2 16,19-4-2-16,15 0-4 0,16-1-2 15,10-4-2-15,34 18-3 0,8-12-2 16,12-4 3-16,10-10-1 0,19-6-8 0,6-8 5 15,10-11 1-15,4-4-6 0,10-7 1 16,7-5 5-16,3-10 2 0,0-3-5 0,-46-11-1 16,2-5 1-16,5-8-5 15,0-8 1-15,39-11-2 0,-11-12-2 0,-14-14 1 16,-11-15-3-16,-12-8-3 0,-13-15 2 16,-10-6-4-16,-8-8 3 0,-36 15 1 15,-10-1-3-15,-12-7-2 0,-8 0 0 0,-16-5 3 16,-15 0 5-16,-11 0 2 0,-25 11 3 15,-14-1-4-15,-18-7 1 0,-24-16-2 16,-17 3 0-16,-24 1 0 0,-20 5-3 0,-38-15-1 16,-26 7-2-16,-17 8-1 0,-16 6-2 15,-9 11 4-15,-4 5-2 0,-7 9-3 16,-8 5 0-16,4 11 1 0,0 7-1 0,42 17 1 16,8 3 0-16,2 11 1 0,3 7-6 15,11 5-13-15,11 10-8 0,10 9-13 16,12 6-19-16,28 2-15 0,10 6-21 0,8 6-20 15,7 8-10-15,9 0-25 0,4 8-408 16,11 4 190-16,8 4 125 0</inkml:trace>
  <inkml:trace contextRef="#ctx0" brushRef="#br0" timeOffset="50645.42">27484 9563 46 0,'-48'15'138'0,"-3"6"-6"0,-19 11 5 15,-23 13-4-15,-6 5-7 0,-8 10-7 16,-4 4-1-16,-8 10-7 0,-35 18-9 15,27-18-4-15,-30 20-7 0,31-24-3 0,9 1-7 16,4-6-2-16,3-2-8 0,8-7-8 16,13-2-5-16,22-14-8 0,10-4-4 15,10-6-3-15,9-6-6 0,11-5-6 0,1 0-7 16,9-4-8-16,3 1-17 0,2-6-12 16,10 0-30-16,7-2-32 0,8-2-32 15,7-5-32-15,13-1-426 0,17-7 192 16,31-8 127-16</inkml:trace>
  <inkml:trace contextRef="#ctx0" brushRef="#br0" timeOffset="50962.15">29983 9820 14 0,'8'15'216'0,"-2"6"-11"0,0 5 0 15,2 10-12-15,1 9-8 0,0 6-10 16,3 19-7-16,-1 3-13 0,1 2-10 0,2-3-12 16,-6-9-8-16,0-8-12 0,-2 2-11 15,1-2-9-15,0 1-6 0,-1-5-12 16,0 1-4-16,0-2-9 0,-1-9-6 0,1-1-5 15,-2-2-5-15,2-1-12 0,-4-8-26 16,3 2-31-16,-1-1-39 0,1-7-49 16,1 4-53-16,0-4-50 0,-2-3-515 15,2-1 248-15,-2 1 163 0</inkml:trace>
  <inkml:trace contextRef="#ctx0" brushRef="#br0" timeOffset="51631.32">26267 11022 77 0,'-59'6'142'16,"-2"5"-3"-16,-18 8 1 0,-9 8-7 15,-21 13 5-15,-5 11-9 0,-2 10 2 0,4 8-4 16,-1 6-3-16,4 1-3 0,6 4-5 16,6 3-5-16,15 1-4 0,10 1-5 15,10-2-7-15,22-14-3 0,15 6-4 16,10 0-8-16,15-10-8 0,11 16-6 0,10 0-4 16,9-5-6-16,16 13-5 0,11-6-5 15,7-6-4-15,5-6-4 0,12-7-4 16,8-8-1-16,8-8-5 0,9-11-6 0,8-9 2 15,-15-10-1-15,4-6-4 0,0-11-1 16,0-4-3-16,4-11-3 0,16-8 2 16,-3-9-1-16,-1-7-4 0,-7-5 0 0,-8-9-1 15,-3-8 1-15,-8-4-1 0,-4-4-2 16,-9-9-1-16,-5-5-2 0,-8-3 1 16,-3-7-2-16,-9 3-1 0,-7-3 0 0,-16 12 0 15,-9-5-5-15,-9 4 3 0,-10-2 1 16,-10 3 0-16,-14 4-2 0,-9 3 0 15,-11 6 0-15,-22-6 0 0,-10 3-1 16,-10 11-2-16,-7 9 2 0,-4 5-2 0,6 13 2 16,0 7-1-16,-6 4-1 0,4 8 0 15,0 5-12-15,19 4-14 0,11 6-21 0,15 2-22 16,3 7-20-16,9 3-29 0,9 4-42 16,10 6-48-16,9 1-512 0,8 1 246 15,12 5 163-15</inkml:trace>
  <inkml:trace contextRef="#ctx0" brushRef="#br0" timeOffset="52103.77">29842 11485 163 0,'-67'6'199'15,"3"9"-12"-15,-10 10-3 0,-4 8-13 16,-13 15-8-16,4 10-9 0,6 9-13 16,7 3-14-16,11 6-7 0,18-8-13 0,7 5-7 15,13 3-10-15,10 1-6 0,13 4-8 16,10 1-3-16,12 0-10 0,16 15-7 15,13-8-3-15,9-6-6 0,13-5-5 0,10-11-1 16,6-5-5-16,7-10-3 0,5-6-5 16,3-10-2-16,-11-13-3 0,0-8 1 15,2-7-4-15,-2-8-5 0,3-10 2 0,-5-11 4 16,-4-8 2-16,14-14-1 0,-8-16 2 16,-5-10-1-16,-12-13-1 0,-8-2-4 15,-13-6 4-15,-13-4-2 0,-22 9-2 16,-8-2 1-16,-17-1 0 0,-14-2 0 0,-17-14-6 15,-21 7-1-15,-20 2-1 0,-14 8-3 16,-15 2-4-16,-12 11 2 0,-12 8-10 16,1 5-17-16,4 5-23 0,10 10-31 0,8 9-44 15,24 12-49-15,6 5-53 0,14 7-573 16,12 5 270-16,6 4 178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5:32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17312 6166 46 0,'-20'1'70'15,"4"-1"-6"-15,3 0-5 0,2 0-5 0,3 0-2 16,8 0-3-16,-12 0-3 0,12 0 4 15,0 0 9-15,0 0 5 0,0 0-3 16,0 0 3-16,56-4 2 0,-13 1-10 16,16-2 1-16,27-1-2 0,15 0-5 0,0 5-2 15,2-5 5-15,4 2-7 0,-2 0-5 16,3 2-8-16,-2-2 4 0,-2 3-7 16,-2-2 4-16,-5 3-6 0,-8-3 1 0,-18 1 0 15,-9 2-4-15,-13-2 3 0,-1 2-5 16,-5-2-2-16,-9 0-2 0,-3 2 5 15,1 0-2-15,-8-2 3 0,-2 2 0 0,-2 0 5 16,-1 0-2-16,-3-2-1 0,-2 2 0 16,-2 0-2-16,-4-1-2 0,-8 1-3 0,11-3-4 15,-11 0 0-15,0 3-1 0,-15-8-2 16,1 4 0-16,-10-2-6 0,-3-1 4 16,-3-1-4-16,-4 1-3 0,-4-2 1 15,2 1-2-15,-2-3-2 0,0 0-1 0,0 3 1 16,4-4-1-16,-2 1 0 0,5 1 0 15,3 0 1-15,2 3-2 0,3-1 1 0,1 2 0 16,4-1 1-16,3 3-2 0,0-2-2 16,2 0-1-16,3 2 2 0,4 1-1 15,4 1-4-15,2 2 2 0,0 0 3 16,27-2-3-16,1 4 3 0,6 2-1 0,14 5 0 16,7 1 1-16,0 1-1 0,0 2-2 15,-4 5 4-15,-4-1-1 0,-3 2 1 0,-3 1-1 16,-12 0 0-16,-4 1-1 0,-6 0 4 15,-1 4 0-15,-14-3 5 0,-6-1-3 16,-12 4-1-16,-11 5 2 0,-23 11-1 16,-14-1-3-16,-5-4-22 0,-10 0-27 0,1-4-42 15,-5 0-45-15,1-2-407 0,2-6 184 16,-3-1 123-16</inkml:trace>
  <inkml:trace contextRef="#ctx0" brushRef="#br0" timeOffset="11511.73">23681 6384 45 0,'-10'-8'116'0,"-2"4"-4"0,2 2 2 15,0 4 3-15,-5 4-5 0,0 1-8 16,-4 6 5-16,-5 6 1 0,1 5-3 0,-2 8 1 16,2 4-3-16,-1 4-3 0,6 2-4 15,0 3-3-15,8 1-8 0,3-4-7 16,5 0-4-16,6 1-2 0,9 2-11 0,4-2-4 15,4-2-1-15,9-3-6 0,1-5-4 16,5-6-3-16,5-2-4 0,3-7-3 16,3-3-5-16,1-6-1 0,-1-5-5 15,-1-4 0-15,-1-5-3 0,6-7-2 0,-2-3-2 16,-5-6 0-16,-3-4 1 0,-6-4 1 16,-3-3-4-16,-6 0 1 0,-10-2 0 0,-8-1-4 15,-6 3-4-15,-4-6 1 0,-6 0-4 16,-10-3-2-16,-8 2 2 0,-13-11-1 15,-7 5-1-15,-3 4 0 0,-1 5-2 16,-5 2-2-16,8 8-3 0,5 4-15 0,2 3-14 16,6 4-21-16,0 2-20 0,5-1-29 15,1 5-22-15,4 3-25 0,5 0-24 0,3 2-17 16,2 3-413-16,2-1 204 0,2 2 135 16</inkml:trace>
  <inkml:trace contextRef="#ctx0" brushRef="#br0" timeOffset="28973.07">25004 6543 103 0,'-16'2'169'0,"-2"4"0"0,-3 0-9 16,-9 5-4-16,-2 6-11 0,-6 7-6 16,0 1-15-16,-9 14-2 0,3 5-8 15,9-6-7-15,7-4-7 0,0 5-9 0,5-1-6 16,3-2-5-16,8-2-7 0,2 0-3 16,5-5-9-16,3 0-1 0,4-1-3 15,5-3-4-15,5-3-3 0,6 3-2 0,2-4-5 16,6-6-2-16,-1-3-5 0,1-4 1 15,3-3-1-15,-3-5-1 0,4-4-2 16,-2-3-3-16,5-7 2 0,-4-3-7 0,-2-6 2 16,1-7-5-16,-2-4-2 0,-3-7 0 15,-7 0-3-15,-4-3-1 0,-6 4 0 16,-6 0-3-16,-4-1 0 0,-10 0-1 0,-8 1-4 16,-21-8 1-16,-9 5-3 0,-8 6 0 15,-6 5-2-15,-2 7 0 0,11 8-1 16,9 4 0-16,8 5-8 0,1 1-20 15,8 2-20-15,8 5-15 0,4 3-24 0,3 2-29 16,10 3-34-16,8 0-37 0,7 1-578 16,12 3 259-16,13-3 171 0</inkml:trace>
  <inkml:trace contextRef="#ctx0" brushRef="#br0" timeOffset="29464.69">25634 6557 35 0,'-12'3'138'16,"-1"3"1"-16,0 4-5 0,1 5-4 0,-3 4-6 15,0 6-9-15,4 6-7 16,1-1-10-16,4 4-5 0,-1 2-5 0,5-4-4 16,4 1-8-16,5 2-9 0,3-1-7 15,5-2-1-15,4-1-5 0,8-2-2 0,3 1 1 16,6-8-6-16,7-3-7 0,-7-5 2 15,5-5-3-15,0-5-3 16,1-4-3-16,-2-5-1 0,1-5 1 0,3-5-2 16,-4-7-3-16,-4-3 0 0,-4-4-3 0,-3-2 2 15,-7-5 0-15,-9 1-2 0,-7 3-2 16,-6-1-3-16,-11 1 1 0,-10-4-6 16,-10 4 1-16,-18-4-4 0,-9 3 0 0,6 13 1 15,5 2-4-15,1 5 1 0,3 2-4 16,7 6-3-16,5 3-23 0,7 4-22 15,-2 3-29-15,10 3-31 0,3 2-25 0,5 2-25 16,6 0-476-16,4 1 213 0,8 0 141 16</inkml:trace>
  <inkml:trace contextRef="#ctx0" brushRef="#br0" timeOffset="29862.9">26727 6592 77 0,'-8'-3'205'0,"-4"0"-10"16,12 3-12-16,-18 6-12 0,3 2-11 16,2 6-7-16,-2 3-11 0,1 5-8 0,-2 4-10 15,2 4-8-15,3 0-10 0,3 7-11 16,-1-3-8-16,7 0-5 0,0-1-9 15,4-3-6-15,4 5-4 0,3-5-4 16,6-2-7-16,1 0-2 0,4-7-3 0,3-4-3 16,3-6-2-16,-2-6-4 0,6-1-3 15,-2-5-4-15,1-5-3 0,5-7 1 16,-4-3-5-16,4-9-2 0,-5-5-2 16,-5-4-1-16,-5-5-3 0,-4-1-1 0,-9 0-2 15,-6 2-2-15,-6 2-1 0,-9-2-2 16,-8 2-1-16,-5 2-4 0,-6 3 2 15,1 5-2-15,3 7 1 0,-2 1-6 16,3 3-16-16,1 6-34 0,2 3-31 0,5 4-45 16,4 2-33-16,2 4-45 0,7 1-549 0,2 1 257 15,4 2 169-15</inkml:trace>
  <inkml:trace contextRef="#ctx0" brushRef="#br0" timeOffset="30307.77">27586 6677 150 0,'-17'2'185'0,"1"1"-10"0,0 5-15 16,0 4-13-16,0 3-7 0,0 4-10 0,-1 6-11 16,4 0-8-16,0 5-7 0,3 1-7 15,4-1-11-15,4 0-7 0,2 1-6 16,4-3-5-16,4 6-8 0,6-3-3 0,6-1-6 16,1-5-3-16,7 0-5 0,2-4-3 15,1-6-3-15,3-1-3 0,2-5-5 0,-4-5-2 16,1-4-4-16,-1-4-1 0,4-5-4 15,-4-3 1-15,-3-5 0 0,-1-4-1 16,-7-5 0-16,-2-6-2 0,-6-2 1 16,-5-1-5-16,-8 2 0 0,-4-3-3 0,-8 2 0 15,-12-3-5-15,-5 3 2 0,-7 3-2 16,-7 5-1-16,1 3 1 0,0 4 0 16,5 5-4-16,1 5-14 0,5 3-25 15,5 5-36-15,6 2-34 0,0 3-42 0,10 2-52 16,1 2-442-16,7 1 219 0,4-1 145 15</inkml:trace>
  <inkml:trace contextRef="#ctx0" brushRef="#br0" timeOffset="30672.98">28505 6739 185 0,'0'0'181'0,"0"0"-18"0,0 0-12 16,-11 18-17-16,7-7-9 0,0 3-12 16,0 2-7-16,-1 3-15 0,3 0-6 15,0 4-11-15,4-1-1 0,2 0-13 0,3 3-3 16,1-2-4-16,5-2-3 0,1-1-6 16,6-2-4-16,0 0-4 0,4-5 1 15,1-4-3-15,5-3-5 0,-2-1-1 16,1-5-1-16,-1-1 11 0,0-6 3 0,-4-4 1 15,0 0 4-15,-1-9 5 0,-6 1-5 16,-2-3-5-16,-9-3-1 0,-6-2-5 0,-4-1-3 16,-10-1-4-16,-8 2-1 15,-7-3-4-15,-5 5-2 0,-4 5-5 16,3 4-1-16,1 3-1 0,1 4-3 0,1 3-19 16,4 2-28-16,4 6-31 0,2 2-33 0,5 3-39 15,3 1-44-15,5 3-501 0,4-1 233 16,3 1 153-16</inkml:trace>
  <inkml:trace contextRef="#ctx0" brushRef="#br0" timeOffset="31023.29">29328 6751 172 0,'0'0'166'0,"-11"19"-16"0,9-10-8 16,0 6-8-16,0 2-10 0,2 1-7 16,2 1-10-16,0 2-5 0,3 2-10 15,3 0-3-15,5 0-9 0,-1-2-3 16,8 2-7-16,2-2 1 0,2-5-10 0,3-1-1 16,-1-5-5-16,2-1-5 0,1-6-4 15,-1-3 2-15,0-2-2 0,-4-3 0 16,2-8 0-16,-3 1 3 0,-3-6-3 15,-6-2-1-15,-4-2-2 0,-5-2-4 0,-7-3-6 16,-5-2-3-16,-7 1-4 0,-6 0-3 16,-7-3-2-16,-3 4-6 0,2 6 2 0,0 2-12 15,-2 2-27-15,7 4-27 16,-1 3-34-16,5 4-29 0,0 3-40 0,4 3-39 16,3 0-467-16,3 0 224 0,2 3 147 15</inkml:trace>
  <inkml:trace contextRef="#ctx0" brushRef="#br0" timeOffset="31393.3">30433 6747 73 0,'-10'-8'254'16,"10"8"-20"-16,-16 3-22 0,8 2-16 0,-2 3-18 15,-2 5-15-15,0 3-14 16,2 4-12-16,-1 1-13 0,3 4-13 0,1 2-8 16,3-2-12-16,2 3-9 0,4-1-6 15,2 0-7-15,3-1-6 0,5-1-6 16,3 0-6-16,2-4-4 0,0-5-6 16,4 0-4-16,0-5-4 0,2-3-2 0,-1-4-1 15,-2-4-4-15,0-2-2 0,3-5-3 16,-3-5 0-16,-2-3-3 0,-2-4-2 0,-6-3-1 15,-2-3-4-15,-4-5 0 0,-2 4 0 16,-6-1-3-16,-4 0-1 0,-4 0-1 16,-4 3-2-16,-2 1-5 0,0 7-13 15,-1-2-28-15,1 5-35 0,0 1-30 0,4 5-40 16,1 1-30-16,4 1-34 0,1 4-492 16,8 1 239-16,0 0 158 0</inkml:trace>
  <inkml:trace contextRef="#ctx0" brushRef="#br0" timeOffset="31747.5">31127 6836 56 0,'-2'11'166'0,"0"-2"-7"15,-3 1-6-15,1 1-4 0,-2 4-11 0,2 0-10 16,2 0-9-16,0 5-8 0,-2-3-9 16,6 2-6-16,-2-2-6 0,2-1-3 15,4 2-5-15,0-3-4 0,5 0-1 16,2-5-4-16,1 0 1 0,3-3-3 0,3-5 1 16,-2-2-1-16,4-6-1 0,-3-1-2 15,0-7-3-15,-2-3-2 0,-7-2-4 16,-2-2 0-16,-4-1-5 0,-6-3-4 0,-4 0-4 15,-8-1-8-15,-5 1-2 16,-5 4-5-16,-1 2-4 0,-4 1-19 0,-3 4-33 16,-1 3-42-16,5 4-45 0,0 2-50 15,-4 3-50-15,1 2-553 0,-1 0 260 16,-3 1 172-16</inkml:trace>
  <inkml:trace contextRef="#ctx0" brushRef="#br0" timeOffset="32814.28">26305 7130 10 0,'0'0'25'0,"0"0"0"0,0 0-2 16,0 0 2-16,0 0-1 0,0 0 0 15,0 0-3-15,0 0 3 0,0 0-2 0,0 0-5 16,0 0 1-16,0 0 2 0,0 0-5 16,0 0 0-16,0 0-1 0,0 0 3 0,0 0-2 15,0 0 0-15,0 0-1 16,0 0 1-16,0 0-1 0,0 0 1 0,0 0-3 15,0 0 0-15,0 0 0 0,0 0 0 16,0 0-1-16,0 0-1 0,0 0 0 0,0 0-1 16,0 0 0-16,0 0 1 0,0 0 0 15,0 0 0-15,0 0-1 0,0 0 0 16,0 0 1-16,0 0 1 0,0 0-5 16,0 0-3-16,0 0 3 0,0 0-1 0,0 0-7 15,0 0-8-15,-10 0-11 0,10 0-11 16,0 0-18-16,0 0-120 0,0 0 58 15,-11 0 38-15</inkml:trace>
  <inkml:trace contextRef="#ctx0" brushRef="#br0" timeOffset="33393">28689 7090 18 0,'0'0'24'0,"0"0"1"16,0 0-4-16,0 0-2 0,0 0-1 15,0 0-3-15,0 0-3 0,0 0-3 0,0 0-7 16,0 0-10-16,0 0-45 0,0 0 18 16,0 0 12-16</inkml:trace>
  <inkml:trace contextRef="#ctx0" brushRef="#br0" timeOffset="34137.61">31732 6897 129 0,'0'0'131'16,"0"0"1"-16,0 0 3 0,0 0-2 15,-20 16-2-15,8-5-4 0,0 5-4 0,0 3-4 16,-1 0-11-16,2 0-4 0,0 3-10 0,5 1-7 16,2 2-4-16,2-4-5 0,6 0-5 15,2 2-6-15,7-2-3 0,8 2-2 16,4-4-4-16,3-3 0 0,6 1-6 16,0-9-2-16,4 0-4 0,-4-3 4 0,2-5 2 15,2-5 3-15,0-4-1 0,-4-2 3 16,-3-9 3-16,-3 0-1 0,-5-7 4 15,-3-2-6-15,-10-5 0 0,-8 3-4 0,-6-4 0 16,-15-7-5-16,-8 5-5 0,-20-6-3 16,-8 3-6-16,-9 5-5 0,-1 4-1 15,-3 9-10-15,11 5-44 0,4 5-61 16,9 6-92-16,1 2-795 0,1 1 332 0,6 3 218 16</inkml:trace>
  <inkml:trace contextRef="#ctx0" brushRef="#br0" timeOffset="35045.36">23797 6444 15 0,'9'-13'156'0,"-3"1"-1"0,9-3 6 16,-1-3 7-16,4-4 8 0,4-3-8 16,4-9 2-16,4-2-4 0,11-16-14 15,3-2-8-15,3-4-11 0,-1-3-8 16,1-2-11-16,-1 0-7 0,-2-1-2 0,-1-1-5 15,-5 4-8-15,-3 2-10 0,-1 6-8 16,-4 7-6-16,-7 10-7 0,1 1-7 0,-8 7-5 16,4 1-5-16,-6 6-3 0,-1 2-6 15,0 0-4-15,-2 6-5 0,1 1-3 16,-2 0-3-16,2 5-10 0,-4 4-22 16,2-1-32-16,-1 4-40 0,1 4-42 0,3 1-43 15,0 3-41-15,-1 2-600 0,2 7 276 16,-2 0 181-16</inkml:trace>
  <inkml:trace contextRef="#ctx0" brushRef="#br0" timeOffset="35460.47">24822 6673 36 0,'-4'8'157'16,"2"-3"-12"-16,2 1 3 0,-3-2 0 0,1 2 3 15,2-6 3-15,-2 5 1 0,2-5-5 16,0 0-7-16,0 0-5 0,0 0-6 16,0 0-4-16,11-13-2 0,-7 3-7 15,2-1 2-15,3-3-2 0,-3-4-11 0,2-6-4 16,1-1-2-16,2-8-13 0,1-4-7 15,-2-8-4-15,4-4-9 0,-2-6-12 0,3-16-1 16,0-2-11-16,-2-5-4 0,-1 2-9 16,-4-1 4-16,2-1-6 0,-4 14-4 15,-2 5-4-15,0 3-1 0,0 5-4 16,-4 5-2-16,4 5-3 0,-2-1-1 0,-2 9-1 16,2 4-4-16,-2 3 3 0,0 3-6 15,2 2-2-15,-2 3-9 0,0 2-19 0,0 2-26 16,-2 3-20-16,2 2-32 0,-2 5-28 15,0 0-37-15,2 4-33 0,0 0-50 16,-6-2-539-16,6 2 270 0,0 0 177 16</inkml:trace>
  <inkml:trace contextRef="#ctx0" brushRef="#br0" timeOffset="36214.21">24994 5229 40 0,'-8'-4'96'15,"0"2"-8"-15,0-1-11 0,-5 3-8 16,-2 0-2-16,-6 0-8 0,-5 5-12 0,-5-1-4 15,-3 5-18-15,-4 1-32 0,0 3-33 16,0 1-152-16,-3 3 65 0,8-2 43 16</inkml:trace>
  <inkml:trace contextRef="#ctx0" brushRef="#br0" timeOffset="37051.17">26993 6636 20 0,'0'0'176'0,"0"0"-2"0,3-2 0 16,-3 2-14-16,4-11-9 0,-2 4-4 15,4-6-4-15,-2-5-4 0,0-1-4 0,3-4-8 16,0-3-6-16,1-7-8 0,-2-1-8 15,2-5-8-15,1 1-11 0,2-9-7 16,-1 0-9-16,1-1-5 0,1-4-9 0,2 5-6 16,-2-1-5-16,2 5-4 0,0-1-4 15,0 1-5-15,-3 9-2 0,1 2-8 16,2 1 1-16,-2 5-4 0,0 4-8 16,0-1-14-16,0 4-27 0,-2 3-33 0,-1 3-46 15,-1 1-46-15,3 4-41 0,-4 1-516 16,1 1 242-16,-2 3 160 0</inkml:trace>
  <inkml:trace contextRef="#ctx0" brushRef="#br0" timeOffset="37471.1">27370 5854 111 0,'-2'-6'141'16,"2"6"-5"-16,0 0-9 0,2-9-8 0,-2 9-2 15,2-5-5-15,-2 5-6 16,2-6-11-16,-2 6 0 0,3-5-6 0,-3 5-12 16,0 0-6-16,4-3 6 0,-4 3 4 15,0 0 3-15,6 15 4 0,-4-3 4 0,2 2 2 16,3 7 4-16,-1 4-3 0,2 10-2 15,1 1-7-15,2 9-5 0,1 5-3 16,1 1-5-16,6 16-6 0,2-1-6 0,-1 1-5 16,-2-2-3-16,0-10-6 0,-4-7-2 15,1-2-3-15,0-3-4 0,-2-1-4 16,-3-6 0-16,0-5-8 0,2 0 1 16,-6-9-4-16,0 1-1 0,2-3-3 0,-4-3-3 15,3-1 1-15,-3-1 0 0,0-2 1 16,-1-4-5-16,-1 1-5 0,2-4-16 15,-4-3-32-15,2 1-37 0,-2-4-42 0,0 0-50 16,0 0-47-16,0 0-658 0,17-12 297 16,-11 6 196-16</inkml:trace>
  <inkml:trace contextRef="#ctx0" brushRef="#br0" timeOffset="38335.04">29573 6713 31 0,'-2'4'143'0,"2"-4"5"0,0 0 0 0,0 0 0 16,0 0 0-16,14-14-7 0,-8 7-5 16,2-5 0-16,2 0 2 0,3-7-2 15,2-3-6-15,4-5-4 0,5-5-5 16,1-6-5-16,11-14-5 0,-2-1-8 0,2 0-9 15,-1-5-9-15,1 1-12 0,-2 2-6 16,1 2-7-16,-1 2-7 0,-8 6-5 16,-2 8-4-16,-1 1-7 0,-1 1 0 15,0 3-4-15,-4 3-4 0,-1 4-2 16,-1 1 0-16,-2 2-5 0,-4 5-2 0,-2 2-3 16,0 2-1-16,2 0-4 0,-2 1 0 15,-4 4-2-15,2-1-1 0,-4 3-3 0,3 2-10 16,-3 2-24-16,-2 2-33 0,0 0-40 15,0 0-43-15,0 0-31 0,0 0-28 0,0 0-573 16,0 0 263-16,2 12 175 16</inkml:trace>
  <inkml:trace contextRef="#ctx0" brushRef="#br0" timeOffset="38773.6">30296 5814 19 0,'-20'-8'161'0,"20"8"-4"16,0 0-2-16,-6-3-9 0,6 3-5 16,0 0-12-16,0 0-11 0,0 0-9 15,0 0-9-15,0 0-9 0,0 0-5 16,0 0-5-16,-10 7-4 0,7-3 5 0,3 4-5 15,0 4 6-15,0 1 3 0,3 3-2 16,-1 5-3-16,2 2-4 0,2 6-2 16,0 2-5-16,4 6-3 0,2 1-6 15,0 8-2-15,3 0-7 0,2 1-2 0,-2 1-4 16,3 0-5-16,0-1-3 0,7 14-2 16,-6-11-3-16,0-8-2 0,-1-2-6 15,-2 0 2-15,-1-6-1 0,-2-3-4 16,1 1-2-16,-1-5-2 0,0-1-2 0,-4-3-2 15,-1-2 0-15,0-4-3 0,0-1 1 16,0-2-3-16,-4-1-1 0,0 1 1 16,0-4-1-16,0-1-1 0,0 0-2 0,-2-2 0 15,0 0-15-15,0 1-28 0,1-1-40 16,-1-3-43-16,0 2-54 0,0-1-49 16,-2-5-596-16,6 5 279 0,-6-5 184 0</inkml:trace>
  <inkml:trace contextRef="#ctx0" brushRef="#br0" timeOffset="43913.38">31183 6734 37 0,'0'0'73'0,"0"0"0"0,0 0 7 16,0 0 2-16,0 0 5 0,0 0 10 15,0 0-2-15,0 0 4 0,0 0-2 0,-14-16 0 16,12 9 4-16,-2-2 1 0,0-5 1 16,-2-1 1-16,1-5 7 0,-3-5-2 15,0-9 2-15,-1-1-6 0,-4-7-6 0,-1-6-2 16,-8-17-3-16,-3-3-6 0,1-2-2 15,-6-5-8-15,1-3-5 0,-7-15-2 16,-2-7-3-16,2 2-6 0,1-4-5 0,-1 2-5 16,4 0-4-16,8 18-1 0,1 4-6 15,7 2-3-15,0 1-3 0,2 4 2 16,3 13-7-16,2 9-4 0,1-1-2 16,3 8-1-16,1 1-4 0,-2 0 5 0,4 4-7 15,0 1-3-15,0 3-1 0,2 2-1 16,0 3 3-16,-2 1-7 0,2 4-1 15,0 0 2-15,-2 5-2 0,0 1-1 16,2-1-4-16,-2 3 3 0,2 2-1 0,0 1-2 16,-2 3 0-16,2-1-5 0,0 1-12 15,-3 1-20-15,0 2-13 0,1-1-18 0,0 3-20 16,2 4-23-16,-6-4-22 0,6 4-18 16,0 0-16-16,0 0-28 0,-18 9-20 15,13-5-464-15,1 2 230 0,-1-1 152 16</inkml:trace>
  <inkml:trace contextRef="#ctx0" brushRef="#br0" timeOffset="47970.09">30476 4179 14 0,'-9'-1'49'0,"-2"1"-1"0,-1-2-2 16,1 4 0-16,-2-4 0 0,0 2-4 16,1 0 6-16,0 2-6 0,0-2-4 0,0 0-1 15,-1 0 3-15,0 0-5 0,1 1 6 16,-3 4-7-16,-3 0 1 0,0 4 0 16,-3 4 6-16,-5 7 6 0,1 5 0 15,-6 7 4-15,-10 14-1 0,-3 6-2 0,1 4 2 16,3 5 2-16,2 2-2 0,4 0-2 15,3 0-2-15,3 2 0 0,6 0-2 0,8-10 3 16,5-6-5-16,3 3-1 0,4-8-5 16,4 1-2-16,2 5 0 0,7-6 0 15,6-1-4-15,0-3 6 0,8-3-5 0,5-7 1 16,4-3-4-16,4-6 0 0,4-7-1 16,-1-3-4-16,1-10 4 0,0-2-1 15,9-11 1-15,2-3-6 0,12-14-1 16,-1-7 3-16,-3-6-3 0,-3-5-2 0,-6-8-2 15,-1 3 1-15,-9-6-4 0,-3-1-2 16,-8 0-1-16,-8-2-1 0,-8 8-3 16,-7 1 1-16,-8-1-1 0,-4 4-1 15,-6-5-4-15,-3 4 4 0,-12-8 1 0,-6 3-4 16,1 12-3-16,-3 10 2 0,-1 3 0 16,-3 6 0-16,-5 3-1 0,-3 6-1 15,-1 3 2-15,3 7-1 0,1 3 2 0,0 8 0 16,-1-1-10-16,3 7-24 0,-4 3-14 15,3 4-17-15,3 2-26 0,4 2-14 16,7-1-21-16,1 1-22 0,8 2-361 0,-2 2 172 16,10-6 114-16</inkml:trace>
  <inkml:trace contextRef="#ctx0" brushRef="#br0" timeOffset="48889.24">31987 6642 28 0,'-7'-6'155'16,"3"-1"-7"-16,0-3 0 0,2-5 0 0,-3 0 1 15,3-6-8-15,-2-5 4 0,0-9 2 16,-3-6-5-16,1-8-2 0,-2-5-10 16,-10-21-5-16,0-7-8 0,-10-21-5 15,-1-8-9-15,-5-6-5 0,-4-5-9 0,-3-6-7 16,-3-3-7-16,1 3-10 0,1-2-4 15,2 3-9-15,-1-3-6 0,6-5-7 16,3 2-6-16,0 1-4 0,4 6-4 0,3 5-2 16,6 8-4-16,6 22-4 0,3 7 1 15,2 6-3-15,4 13-3 0,0 12-1 16,-2 9-1-16,6 0-2 0,0 4 1 0,0 2-1 16,2 6-2-16,2 1-1 0,0 3-1 15,0 1 1-15,2 2-3 0,0 2 1 16,-2 5 3-16,1 0-2 0,-1 1 0 0,2 2-2 15,-1-1 1-15,-3 5 1 0,2-1-2 16,0-1-5-16,-2 4-17 0,3-1-23 16,-3 2-16-16,0-1-21 0,0 0-14 15,0 2-22-15,0-2-18 0,0 3-19 16,0-2-17-16,-2 3-23 0,0-1-431 0,2 1 212 16,-2-1 141-16</inkml:trace>
  <inkml:trace contextRef="#ctx0" brushRef="#br0" timeOffset="49745.67">30541 2557 16 0,'-57'7'68'0,"6"5"-4"0,-2-1-1 15,0 4 0-15,-19 11-2 0,-2 3 0 16,0 3 2-16,2 5-5 0,2 3-1 16,1 4 0-16,1 3 0 0,4 3-4 15,5 1-5-15,4 4 1 0,6 1 0 0,7 1-6 16,4 1-3-16,6 0 0 0,7 2 3 16,7-5-3-16,6-6-4 0,8 4 0 0,6 2-3 15,8 20 0-15,10-3-3 0,4-1 10 16,11-2-14-16,7-3 0 0,6-5 1 15,23 7-2-15,4-7-2 0,-4-15-3 16,17 4-3-16,-9-17 1 0,2-2-2 0,3-2-5 16,0-8 2-16,5-4 1 0,1-3 0 15,-1-7 10-15,4-5 8 0,-2-6 3 16,0-4 8-16,0-7-4 0,-3-6-1 16,-1-6 0-16,13-10-3 0,-7-10-1 0,-9-3-7 15,-18 2-2-15,8-14 0 0,-19 6-6 16,-6-2 3-16,-6 0-2 0,-6-6-3 15,-7 4-5-15,-4-5 2 0,-14 8 0 0,-4 5-4 16,-8-1 3-16,-4 0-3 0,-8-20 3 16,-10 7-7-16,-7-1 1 0,-5 5-2 15,-6 4-2-15,-7 0 3 0,-6 6-4 0,-4 3 1 16,-4 4 2-16,-2 5-4 0,-8 4 1 16,-1 6 2-16,-1-1-3 0,-8 7 0 15,-2 5-2-15,-1 5 6 0,-5 0 2 16,2 7-9-16,0 3 7 0,13 4-4 0,8 2 0 15,2 2-15-15,-17 3-9 0,13 5-17 16,13-1-16-16,0 3-14 0,6 2-11 16,2 1-16-16,4 3-10 0,6-1-14 15,5 0-17-15,4 0-347 0,6 2 165 0,-2-2 109 16</inkml:trace>
  <inkml:trace contextRef="#ctx0" brushRef="#br0" timeOffset="55922.34">25865 6534 12 0,'0'0'156'0,"0"0"-6"0,0 0-1 0,-2-19-1 16,2 6-5-16,2-5 0 0,-4-3 0 15,2-6-8-15,0-3-9 0,0-8-2 16,-4-6-11-16,0-9-10 0,-7-20-10 0,-4-4-7 16,2-8-10-16,-5-4-12 0,-6-23-4 15,-3-3-6-15,-1-1-8 0,0 0-4 16,-1 4-6-16,1 3-2 0,8 21-3 0,-2 2-4 16,5 4 1-16,0 5-3 0,2-1-5 15,3 7 2-15,1 10-1 0,7 12-1 16,-1-1-5-16,1 9 2 0,2-1-6 0,0 5 1 15,2 6 0-15,0 1-4 0,0 3 1 16,0 5-3-16,2 0 2 0,-2 3-1 16,2 0-5-16,0 4 2 0,0 0-2 15,0 2 2-15,1 1-3 0,-1 3 1 0,0-1-10 16,1 2-22-16,-1 1-16 0,0 1-19 16,0 2-21-16,0 0-17 0,-2 4-18 0,4-5-23 15,-4 5-22-15,0 0-440 0,0 0 206 16,0 0 136-16</inkml:trace>
  <inkml:trace contextRef="#ctx0" brushRef="#br0" timeOffset="56522.61">25111 3932 39 0,'-24'14'75'0,"4"3"-2"16,-1 2 2-16,4 0-6 0,0 5 0 15,-1 1-7-15,0 3 2 0,6 5-10 0,1-2 2 16,4 3-6-16,5-4-3 0,2 2-2 15,7 3 0-15,4-3-2 0,3 1-6 0,10 0 4 16,1-1-8-16,5-6-7 16,8-2 5-16,2-4-6 0,5-5-5 0,1-2-3 15,-2-7 0-15,1-2 3 0,1-6-3 16,-1-6 5-16,3-5 5 0,1-4 4 0,-7-6 6 16,-1-4-1-16,-7-3 7 0,-5-2-1 15,-5-3-6-15,-6-3 3 0,-6 4-2 16,-6-4-1-16,-6 3-2 0,-6-2-2 15,-4 2-4-15,-4 2-1 0,-7-3-4 0,-3 4-3 16,-4 4 0-16,2 7 0 0,-2 2-5 16,1 2 25-16,-1 10-9 0,0 2-1 0,3 5-5 15,-3 2-26-15,0 7-28 0,-1 3-22 16,-1 4-29-16,0 3-38 0,6 5-23 16,-6 6-356-16,1 1 169 0,5 3 111 15</inkml:trace>
  <inkml:trace contextRef="#ctx0" brushRef="#br0" timeOffset="57237.62">24673 5429 41 0,'4'-9'80'0,"4"-5"-2"0,0-1 0 0,2-6 3 16,5-2-10-16,4-7 2 0,4-5 1 16,3-3-3-16,10-14-2 0,-1 5-5 15,3-5-5-15,1 1 0 0,-1 1-13 16,0 1 1-16,-8 5-10 0,-5 6 0 0,3 0-7 16,-5 0-1-16,-2 0-3 0,2 0-4 15,-8 7 2-15,2 1-5 0,-5-1-4 16,2 3 2-16,-6 5-5 0,0-1 5 0,-1 4 1 15,-1 1-8-15,-2 4-1 0,3 0-2 16,-3 1-15-16,0 5-25 0,-2-1-25 16,1 5-24-16,-1-1-28 0,0 2-240 0,-2 4 119 15,0 0 78-15</inkml:trace>
  <inkml:trace contextRef="#ctx0" brushRef="#br0" timeOffset="57560.8">25241 4804 64 0,'-15'40'93'0,"0"-4"0"0,2 1-10 16,1-1-10-16,-3 6-5 0,0 4-5 0,0-3-2 16,1 3-10-16,-2 0-7 0,2-5-2 15,4-4-2-15,-2-3-5 0,2-2-3 16,2-5 0-16,-1-2-7 0,1-2-3 0,1-1-3 16,1-4-2-16,1-1-2 0,-1-2-3 15,2-1-19-15,0-3-25 0,0-1-25 16,0-1-31-16,0-3-184 0,2 0 92 0,-2-3 61 15</inkml:trace>
  <inkml:trace contextRef="#ctx0" brushRef="#br0" timeOffset="59093.04">24929 5166 136 0,'-6'-9'131'0,"0"0"-2"0,0 4-8 16,-3 0-6-16,-4-1-5 0,1 4-6 15,-5 0-10-15,-2 4-5 0,-2 2 0 16,-7 1 2-16,-4 9-4 0,-1 0-2 0,-7 10-5 16,3 2-1-16,-1 4-4 0,-6 11-6 15,10-1-5-15,7-7-4 0,1 3-3 0,7 1-6 16,6-4-7-16,3 2 2 0,5-7-3 16,3 2-3-16,4-4 1 0,5 4-2 15,7-4 3-15,6-1-1 0,7-4-3 0,5-4-4 16,4-4-3-16,2-5-3 0,4-4 0 15,3-4-8-15,1-6 1 0,7-5-4 16,-4-6 2-16,15-12-4 0,-9-4-2 16,-3-10 6-16,-7-5-1 0,-7-1-5 0,-15 3 2 15,-6 2-2-15,-6-1-6 0,-5 3 2 16,-8 2-3-16,-5-1-1 0,-3 3-3 16,-9-1-2-16,-4 4 2 0,-7 3-1 0,-4 5 0 15,-5 4-1-15,-2 9 1 0,-3 0-2 16,3 4 2-16,-1 7-19 0,6 0-28 15,2 6-22-15,-2 5-26 0,1 0-36 16,6 6-38-16,6-3-42 0,0 6-434 0,3-1 219 16,8 1 144-16</inkml:trace>
  <inkml:trace contextRef="#ctx0" brushRef="#br0" timeOffset="60301.9">30116 5606 86 0,'-11'-8'131'0,"-2"2"-3"16,-1 0-8-16,-6 5-7 0,1 0-4 15,-4 2-2-15,-4 3-9 0,-1 4-4 16,0-1-10-16,-1 6-4 0,-1 5-7 0,0 1-1 15,7 2-6-15,0 2-4 0,4 1-2 16,4-1-2-16,4-1-7 0,5 3-1 16,4-1-4-16,4 1-4 0,4-3-5 15,8 1 2-15,2 0-8 0,10-2 0 0,1-2-6 16,3-4 3-16,6-3-6 0,0-4-2 16,1-3 0-16,-1-3 2 0,1-4-3 15,5-3 4-15,-4-6-1 0,7-5 2 16,-5-3-3-16,-4-6-2 0,-5-4 1 0,1-2-4 15,-8-5 8-15,-3 0-1 0,-9 0 7 16,-6 0 1-16,-4 4-1 0,-6-4-3 0,-6-1-2 16,-11 0-2-16,-3 4 0 0,-8 2-5 15,-1 5 0-15,-3 1-3 16,0 4-3-16,0 7-1 0,5 6 0 0,-1 2-7 0,4 1-26 16,3 5-35-16,-3 5-30 0,2 1-35 15,4 2-31-15,-2 3-28 0,5-1-456 16,0 2 217-16,4-5 142 0</inkml:trace>
  <inkml:trace contextRef="#ctx0" brushRef="#br0" timeOffset="62399.92">25626 3989 148 0,'2'-23'152'16,"2"10"6"-16,2-5-7 0,1-4 6 15,4-5-6-15,-1-6-12 0,5-8-7 16,2-4-11-16,8-15-14 0,1-3-13 16,1-2-5-16,1-1-6 0,2-1-15 0,-1 0-2 15,-1 2-5-15,-4 1-7 0,2-1-7 16,-2 3-3-16,-5 10-5 0,-1 8-5 0,0 0-3 15,-2 5-2-15,2-1-7 0,-4 6-2 16,-1 6 2-16,-1-1-4 0,0 7-3 16,-2 0-2-16,-2 2 1 0,1 0-6 15,0 7-22-15,-3-1-30 0,2 3-25 0,-2 3-21 16,3 1-25-16,-3 4-32 0,0-1-30 16,3 2-378-16,-9 2 189 0,15 2 124 15</inkml:trace>
  <inkml:trace contextRef="#ctx0" brushRef="#br0" timeOffset="63117.17">26850 3012 42 0,'0'0'83'16,"0"0"-7"-16,0 0-9 0,-20 0-9 16,20 0-4-16,0 11 1 0,0-2-8 0,0 5 3 15,2 3 8-15,2 8-9 0,-2 1 2 16,3 12 13-16,2 2-10 0,-3 12 1 16,2 5 2-16,2 26 9 0,-1 7 23 15,5 6 0-15,-1 1 2 0,6 25-8 0,-1-4 2 16,6-6 4-16,-1-5-2 0,-2-17-8 15,2-5 2-15,1 0-3 0,1-2 7 0,0-4-8 16,0 1-3-16,-1-3-7 0,1-1-5 16,-2-3-5-16,0-3-5 0,-1-5-5 15,-4-8-6-15,-6-10-2 0,4-2-5 16,-4 1-5-16,-2-10 0 0,3 0-3 0,-2-4-2 16,-3-6-4-16,1 1 2 0,-1-2-4 15,0-5-2-15,-2 0 1 0,0-3-2 16,0-2-1-16,-2 1-4 0,1-5 0 15,2 1-1-15,-3-3 0 0,0 1-1 0,0-1-1 16,0-1 1-16,2-3-3 0,-4 1 1 16,4 0 0-16,-4-6 0 0,2 6 1 0,-2-6-3 15,0 0-1-15,0 0-2 0,0 0-5 16,0 0-13-16,11-16-14 0,-11 9-21 16,0-1-11-16,0 1-9 0,0-3-7 15,0-1-12-15,0 3-6 0,-2-1-11 0,2-1 5 16,0 1 13-16,-3-1-3 0,1 2 3 15,2-1 9-15,-2 1 8 0,2 0 0 0,0 1 6 16,-2 0 7-16,2 1-6 16,-2-2-1-16,2 2-10 0,0 6-12 0,-2-11-20 15,0 6-248-15,0-2 121 0,0 2 80 16</inkml:trace>
  <inkml:trace contextRef="#ctx0" brushRef="#br0" timeOffset="63612.42">27218 5178 127 0,'-24'0'193'0,"-1"0"-8"0,-3 3-5 16,1 5-4-16,-7 4-9 0,-2 4-11 15,-4 8-11-15,2 2-8 0,-11 18-11 16,5 2-8-16,5 1-8 0,10-3-9 16,8-4-5-16,2 2-8 0,6 1-7 0,4-5-8 15,7 1-5-15,4 1-5 0,7-2-6 16,6 4 0-16,6-2-2 0,9-2-4 15,4-5-4-15,14 4-6 0,7-4-3 16,-4-11-3-16,-3-4-5 0,5-6-1 0,3-5-4 16,3-6-6-16,-2-2-2 0,1-6 0 15,-4-5-5-15,18-13 3 0,-6-2-4 16,-5-9-1-16,-5-6-1 0,-10-8-1 0,-6-7-2 16,-9-5-2-16,-9-8 1 0,-14 9-5 15,-8 9 4-15,-10 0-3 0,-16-16 1 16,-10 7-1-16,-15 4 0 0,-7 6 0 0,-13 7-1 15,-20-2-2-15,9 12 0 0,-3 5-1 16,-4 3-33-16,2 5-36 0,3-2-38 16,4 7-45-16,3-1-59 0,11 6-604 15,11 1 278-15,-18-7 184 0</inkml:trace>
  <inkml:trace contextRef="#ctx0" brushRef="#br0" timeOffset="64523.02">26390 2596 16 0,'-23'-7'160'0,"1"1"-10"0,2 4-11 0,-4 2-18 16,3 2 2-16,-5 4-8 0,-1 1-9 0,-6 7-3 16,-8 7-3-16,3 1-12 0,-13 16-1 15,5 3-1-15,10-2-10 0,6-3-3 16,5 3-6-16,1 1-3 0,10 0-3 15,3-2-1-15,4 0 3 0,9 0 0 0,9-4 4 16,12 2-3-16,7-1-3 0,21 2-2 16,-3-12-6-16,1-7 2 0,7-6-1 15,1-5-2-15,4-7-2 0,5-4 2 16,19-9-3-16,-1-12 1 0,-4-4-3 16,0-9-4-16,5-15-3 0,-8-6-4 0,-23 2-4 15,-3-8-2-15,-8-2-4 0,-11-4-5 16,-12-4 0-16,-8 0-6 0,-14 11-3 0,-14-8-1 15,-15 7-3-15,-7 2-2 0,-11 9-4 16,-7 7 5-16,-3 6-2 0,-9 9 0 16,1 8-2-16,-5 5 0 0,7 8-3 0,5 9-4 15,1 3-18-15,0 9-33 0,6 1-42 16,-13 14-27-16,19 1-54 0,9 1-54 16,4 3-533-16,7 1 260 0,8-1 172 15</inkml:trace>
  <inkml:trace contextRef="#ctx0" brushRef="#br0" timeOffset="66144.39">28708 6690 36 0,'0'0'150'16,"4"2"-1"-16,-4-2 5 0,0 0 1 15,0 0-3-15,0 0-5 0,0 0-5 16,0 0-4-16,4-10-1 0,-4 3-1 0,-2-2-6 15,-2-4-9-15,0-5-1 0,-3-6-5 16,1-2-10-16,-5-10-10 0,-1-8-8 16,-8-22-8-16,0-5-9 0,-6-7-8 15,-3-21-7-15,-3-10-5 0,-2-13-8 0,-2-7-4 16,2-8-5-16,0-8-3 0,-2-1-7 16,4-1-2-16,1-6 0 0,1-5-5 15,4-8-3-15,1 3-1 0,4-3-3 0,2 4 0 16,2 2-2-16,2 5 0 0,1 3-3 15,3 4-7-15,-2 4 8 0,3 6 4 16,-1 6-5-16,1 8 3 0,1 26-3 0,0 2 4 16,3 8 4-16,-2 11 0 0,4 14-1 15,0 9-2-15,2 10 1 0,-1 2-3 16,0 4-1-16,1 7-1 0,0 1 1 16,2 4 0-16,0 1-2 0,-2 4-6 0,2 0 7 15,0 4-4-15,0-1 1 0,0 5-1 16,-2 0-2-16,2 1 2 0,0 0-5 0,0 4 3 15,-2-3 2-15,2 4-2 0,0 0-2 16,-2 1 1-16,2-2-1 0,-2 3-2 16,2-1-22-16,0 0-25 15,-2 1-23-15,2 5-24 0,-2-8-23 0,0 4-27 16,2 4-20-16,-4-8-15 0,-1 5-19 0,1-3-444 16,-2 0 220-16,-1 1 145 0</inkml:trace>
  <inkml:trace contextRef="#ctx0" brushRef="#br0" timeOffset="66703.34">26931 948 44 0,'-24'21'101'0,"0"0"-12"16,3 2-3-16,2 0-4 0,2 4-3 16,3 4-9-16,-2 2 1 0,8 4 4 0,0 1-7 15,3 4-4-15,7-3 1 0,7 10 0 16,5-4 0-16,10-1 1 0,14 9-2 16,5-6-2-16,7-4-3 0,7-9-3 15,5-5 0-15,-7-10 3 0,-4-8-2 0,-3-7-1 16,1-4 3-16,6-8 7 0,-4-3-1 15,-2-6-2-15,12-12-3 0,-9-5-3 16,-5-7-3-16,-13 3-4 0,-8 3-3 0,-5-7-3 16,-8 0-8-16,-5 2-4 0,-8-2-5 15,-4-2-4-15,-11-4-2 0,-10-12-3 16,-7 4-5-16,-9 5 2 0,1 5-5 0,0 10 1 16,4 8-5-16,1 3-2 0,-6 4 0 15,5 5 0-15,0 7-2 0,0 1-5 16,3 6-33-16,-4 4-35 0,-1 8-26 15,0 1-31-15,-2 8-26 0,3 3-479 0,1 6 215 16,9 2 142-16</inkml:trace>
  <inkml:trace contextRef="#ctx0" brushRef="#br0" timeOffset="67164.63">26979 1695 67 0,'-3'-7'122'15,"-1"2"-12"-15,4 5-12 0,-15 0-5 16,3 5-11-16,-2 2-7 0,-2 6 6 0,-3 3-1 15,-2 5-7-15,-2 1-2 0,-3 2-4 16,0 8-5-16,1-2-8 0,2 2-4 16,-2 2-2-16,5-7-6 0,2 2-12 0,-1 2 2 15,3-3-3-15,2 1 1 16,2-7-4-16,0 0-6 0,6-3-5 0,0-1-39 16,4-5-26-16,0-3-32 0,4 0-33 0,0-4-289 15,2-2 138-15,2-4 90 16</inkml:trace>
  <inkml:trace contextRef="#ctx0" brushRef="#br0" timeOffset="67533.31">27248 1400 67 0,'2'-4'165'0,"2"2"-19"0,-4 2-8 15,0 0-12-15,19 15-5 0,-7-3-13 16,3 5-6-16,8 8 4 0,5 6-2 0,17 16-3 16,-1 3-6-16,5 1-11 0,-1 1-6 15,1-1-6-15,1 0-7 0,2 2-5 16,-1-1-5-16,-5-2-9 0,-1-3-3 0,-1-3 2 16,-10-9-7-16,-5-4-3 0,1-1-2 15,-9-10-5-15,3 3 0 0,-10-6-2 16,2-2 5-16,-2 0 6 0,-4-3 2 0,1 0 0 15,0-3-2-15,-3 0-1 0,-2-3-3 16,1 1-3-16,-1-2-5 0,-2 1-1 16,0-4-2-16,1 1-2 0,-5-3 0 0,7 3-6 15,-7-3-1-15,0 0-3 0,0 0-17 16,0 0-32-16,0 0-34 0,0 0-36 16,0 0-33-16,0 0-32 0,4-8-507 15,-4 8 232-15,0 0 152 0</inkml:trace>
  <inkml:trace contextRef="#ctx0" brushRef="#br0" timeOffset="69135.25">27609 1190 128 0,'13'2'144'15,"-1"-2"-16"-15,12-2-4 0,4-3 1 16,11-3-10-16,13-5-2 0,23-6-9 0,10-2-3 16,6-2 1-16,22-9-8 0,6-1-9 15,0 0-3-15,2-3-4 0,-4 1-5 16,-5-1-7-16,-6 3-2 0,-24 2-7 16,-6 2-5-16,-3 1-4 0,-8 1-5 0,-12 3-5 15,-11 2-1-15,0 3-4 0,-8 5 1 16,1-4-3-16,-5 5-7 0,-8 2 3 15,2-1-2-15,-3 2-4 0,-4 3-5 0,-2-3-2 16,-1 5-3-16,-3-1-2 0,0 0-6 16,-1 1-15-16,-1 1-15 0,-1 0-19 15,-2 2-31-15,-1 0-34 0,-5 2-29 0,0 0-33 16,0 0-393-16,11 4 193 0,-11-4 126 16</inkml:trace>
  <inkml:trace contextRef="#ctx0" brushRef="#br0" timeOffset="69581.87">29680 311 44 0,'-20'-13'113'0,"1"4"-4"0,0 6 5 15,-4 3-2-15,-1 2-3 0,0 4-2 0,-9 2-11 16,-1 9 5-16,-6 5-2 0,-13 14 0 15,1 6-4-15,1 6-5 0,4 4-6 0,7 2-6 16,4 1-5-16,8 3-4 16,12-9-6-16,5-3-6 0,7-6-2 0,6 2-7 15,11 6-3-15,3-5-1 0,16 16-5 16,6-6-3-16,9-5-4 0,6-8-1 16,7-4 0-16,7-3-2 0,5-11-7 0,4-3-1 15,4-6-2-15,-8-7 2 0,-6-6 2 16,0-3 7-16,21-7 1 0,-7-5 1 0,1-7 6 15,-10-3-5-15,-3-4-2 16,-9-5-3-16,-4-4-1 0,-8-6-5 0,-9-2-2 16,-10 0-4-16,-12 5-2 0,-5-6-4 15,-6 8-2-15,-8-3 0 0,-6-2-2 0,-7 0-4 16,-6 4 5-16,-15-7-6 0,-1 10-3 16,-16 1 0-16,5 9-1 0,3 8-5 15,-3 5-24-15,-1 3-16 0,5 5-21 0,1 6-22 16,1 4-14-16,-3 10-12 0,-1 4-15 15,5 7-23-15,4 3-23 0,2 2-377 16,9 4 189-16,-3 0 124 0</inkml:trace>
  <inkml:trace contextRef="#ctx0" brushRef="#br0" timeOffset="69947.25">29853 1215 159 0,'0'-7'145'16,"0"7"-14"-16,0 0-17 0,0 0-8 0,0 0-2 16,19 19-4-16,-11-4-2 0,3 7-6 15,2 9-4-15,4 9 0 0,8 23-6 16,-2 3-5-16,3 8-6 0,-1-3-4 0,3 8-6 15,0 3-2-15,-4-1-5 0,6 1-5 16,4 15-5-16,-7-20 0 0,-1 1-8 16,4-4 0-16,-3-1-3 0,1-7-4 15,-5-3 0-15,-4-11-4 0,-2-13-5 0,-5-4-2 16,2-5-1-16,-6-3 0 0,0-4-2 16,0-2-1-16,-1-5 3 0,0 1-3 15,-1-3 1-15,-2 0-8 0,2-3-13 16,-3-1-25-16,-1-1-46 0,2-1-32 0,-2-3-40 15,-4 1-465-15,4-2 209 0,-2-4 138 16</inkml:trace>
  <inkml:trace contextRef="#ctx0" brushRef="#br0" timeOffset="74673.73">26612 2853 10 0,'-2'4'49'0,"2"-4"-5"0,-2 8-3 0,0-3-5 16,0 1-5-16,0 0-10 0,-2 0-15 15,0 0-27-15,-1 1-53 0,1 2 25 0,-1 0 17 16</inkml:trace>
  <inkml:trace contextRef="#ctx0" brushRef="#br0" timeOffset="87073.43">26838 2394 63 0,'5'-9'65'0,"0"1"-2"0,-1-2-6 16,-2 1-4-16,0-3-1 0,-2-1-3 0,0-1 0 15,-4-3-6-15,-5 1 6 0,0-1-1 16,-3-3 2-16,-5 2-9 0,-6-1-3 16,-5-1 6-16,-10-1-9 0,-4 2 0 15,-10 5-2-15,-23-4-1 0,-10 6 6 0,-10 6 3 16,-5 6 4-16,-3 6 5 0,-1 7 0 16,-19 11 0-16,4 6-6 0,10 7 4 15,6 6 0-15,8 6-4 0,11 5-1 0,8 7-1 16,20-7-1-16,8 2-1 0,7 4 0 15,13 0-3-15,6 5 1 0,14-9 0 16,10-7-1-16,6 1 1 0,16 14-1 16,10-3-3-16,10-6 2 0,11-3-1 0,6-7 1 15,13-6-2-15,7-5-1 0,10-7 0 16,8-8-3-16,0-8 3 0,6-3-1 16,-4-10 6-16,5-4-4 0,-2-7 7 0,-7-6-2 15,11-12-2-15,-6-5-5 0,-23 0-1 16,-4-4-2-16,-5-6-4 0,-9-2-2 0,-8-5-3 15,-11 1-2-15,-8-4-3 16,-12 6 0-16,-12 6-8 0,-10 2 3 0,-4 2-3 16,-9-5-2-16,-8 1-1 0,-11-8-2 15,-10 3-2-15,-3 7-2 0,-5 4 1 16,3 9 1-16,3 7-5 0,-19-6 0 0,-6 8-9 16,6 5-19-16,5 2-12 0,0 4-14 15,-1 0-17-15,1 3-16 0,1 3-16 16,10 1-15-16,1 0-8 0,4 2-17 0,5-2-20 15,3 2-358-15,3 2 179 0,7-2 118 16</inkml:trace>
  <inkml:trace contextRef="#ctx0" brushRef="#br0" timeOffset="88194.99">27050 738 119 0,'0'-12'152'0,"0"3"-4"0,-2-1-4 16,0 2-7-16,-2 1-1 0,0-3-13 0,-4 4-7 15,-4 1-10-15,0 4-9 0,-7 1-2 16,-7 6-1-16,-4 6 2 0,-1 2-4 16,-9 8-6-16,0 5-8 0,-11 10-5 0,3 3 0 15,1 3-5-15,5 5-6 0,6 0-5 16,8-4-4-16,9 0-5 0,6 2-5 15,2 4-2-15,9 1-3 0,4 2-6 0,9-1-1 16,8 14-5-16,9-5 1 0,7-6-4 16,10-5-3-16,6-8-3 0,6-8-1 15,-4-13-2-15,-2-6 0 0,3-5-2 16,6-4-1-16,-1-4-2 0,2-8 5 0,22-6-1 16,-7-6 8-16,-1-6 19 0,-6-6 2 15,-1-4 6-15,-7-6 7 0,-5-4 6 16,-3-4-5-16,-7-3-6 0,-5 0 7 15,-10-5 2-15,-8 7-6 0,-8 1-6 0,-7 1 4 16,-6 2-7-16,-6-4-1 0,-6-1-7 16,-15-9-3-16,-15 2-5 0,-9 4-2 0,-15 6-6 15,-21-5 4-15,-12 8-10 0,-4 8-3 16,10 11 0-16,2 4 2 0,4 4-2 16,7 6-8-16,15 4-19 0,11 4-24 0,7 3-27 15,3 4-30-15,5 3-25 0,1 5-36 16,6 3-30-16,4 4-24 0,5 4-29 15,5 0-599-15,8-3 285 0,2 4 189 16</inkml:trace>
  <inkml:trace contextRef="#ctx0" brushRef="#br0" timeOffset="89758.37">28676 7282 67 0,'-6'-3'99'0,"6"3"-16"0,0 0-4 16,0 0-7-16,0 0-10 0,0 0-16 15,0 0-18-15,-16 6-24 0,16-6-33 0,-6 1-145 16,6-1 59-16,-8 2 39 0</inkml:trace>
  <inkml:trace contextRef="#ctx0" brushRef="#br0" timeOffset="90977.18">30920 2998 62 0,'-4'-11'96'15,"-5"-3"3"-15,0 1-8 0,-3-2-3 16,-1-1 2-16,-4 0-1 0,-2-1-7 16,-4 1 2-16,-6-1-2 0,-3 0 2 0,-3 2-3 15,-7-1-1-15,-7 1-5 0,-1 2 4 16,-5 2 0-16,-5 1-3 0,-19 2-6 16,2 4 4-16,11 4-3 0,-23 6 2 0,0 4-5 15,0 5-2-15,7 4 0 0,2 4-2 16,6 3-1-16,3 7-6 0,8 7-4 15,4 0-4-15,8 4-5 0,4 1 0 16,10 7-1-16,3-1-2 0,10-2-1 0,8-1 1 16,3 2-3-16,0 22-3 0,9-9 0 15,4-4-1-15,4 21-2 0,7-2-2 16,6 0 2-16,3 0-3 0,10-3-5 0,4-3 0 16,7-3-1-16,3-5-2 0,9-4 0 15,4-4-2-15,7-9 0 0,3-5-4 16,7-6 1-16,3-6-3 0,0-5 1 15,8-4-2-15,0-8-1 0,2-5-2 0,-1-4 1 16,-7-4-1-16,16-6 3 0,2-6 3 16,6-2 0-16,12-11-5 0,4-8 3 0,-4-3-1 15,-3-6-2-15,-2-6 0 0,-4-4-3 16,-7-2 0-16,-6-7-1 0,-8 1 1 16,-7 0-3-16,-19 8 1 0,-3-1-1 15,-6 2 2-15,-7-2 0 0,-7 1 3 0,-11 4 5 16,-11 4 2-16,-2-3-3 0,-10 3 0 15,-8-7-1-15,-12-17-1 0,-16-2 0 16,-9 2-2-16,-22-11-1 0,-11 7-1 16,-11 5 1-16,-8 5-5 0,-6 5 2 0,-8 3-1 15,0 10-1-15,0 5-1 0,0 3 3 16,18 14-1-16,-2 1 0 0,4 6-6 16,0 4 0-16,2 5-3 0,15 4-4 0,11 4-9 15,-1 1-10-15,5 5-12 0,2 2-11 16,2 1-14-16,5 5-11 0,0-2-15 15,7 7-13-15,1-1-18 0,5 2-15 0,1 3-17 16,6-4-10-16,6 0-6 0,-2 2-11 16,3-1-452-16,2-1 215 0,2-2 142 15</inkml:trace>
  <inkml:trace contextRef="#ctx0" brushRef="#br0" timeOffset="94143.27">28807 4665 26 0,'144'2'24'16,"7"0"2"-16,11 2-1 0,6-2 0 15,1-2 1-15,1 2-4 0,-6-1 3 0,-1 1-6 16,-8 0 0-16,-3 0 3 0,-6 2-5 15,-27-2-2-15,-4-2 2 0,-6 2 1 16,-4-1 0-16,-8-1 4 0,-22 3 2 16,-9-6 1-16,-15 3 4 0,-2 0 2 0,-7 0 7 15,-6 0 8-15,-4 0-3 0,-3 0 6 16,-3-1 3-16,-5 1-4 0,-2 0 3 0,-2 0-1 16,0 0-1-16,-4 0 5 0,-1-2-10 15,1 2 2-15,-2 0-4 0,-3 0-2 16,2 0-2-16,-10 0 2 0,16 0-12 15,-16 0-3-15,12 0 1 0,-12 0 3 0,13 0-12 16,-13 0 0-16,10 0-7 0,-10 0 7 16,9 0-8-16,-9 0 3 0,0 0-4 15,13 0 1-15,-13 0 1 0,0 0-6 16,8 0 0-16,-8 0 1 0,0 0 2 0,0 0-3 16,0 0-5-16,10 0 9 0,-10 0-1 15,0 0 1-15,0 0-9 0,0 0 0 16,9 2 4-16,-9-2 0 0,0 0-7 0,0 0 22 15,0 0-23-15,0 0 7 0,0 0 0 16,0 0-2-16,0 0 3 0,7 1-4 16,-7-1 1-16,0 0 0 0,0 0-4 0,0 0 4 15,0 0-3-15,0 0 9 0,0 0-4 16,0 0 1-16,0 0-3 0,0 0 2 16,0 0 7-16,0 0-11 0,0 0 2 0,0 0 2 15,0 0-2-15,0 0-2 0,0 0-3 16,0 0 6-16,0 0 0 0,6 3 0 15,-6-3 1-15,0 0-2 0,0 0 1 16,0 0 0-16,0 0 3 0,0 0-2 0,0 0-8 16,0 0 10-16,0 0 1 0,0 0-10 15,0 0 5-15,0 0 4 0,0 0-1 0,0 0-6 16,0 0 5-16,0 0 0 0,0 0-5 16,0 0 3-16,0 0-3 0,0 0 7 15,0 0-15-15,-26 0 10 0,26 0-1 16,0 0 4-16,0 0-7 0,-10 0-3 0,10 0 4 15,-6 2-2-15,6-2-6 0,0 0-1 16,0 0-5-16,-11 0-4 0,11 0-8 16,0 0 1-16,-7 1-9 0,7-1 3 15,0 0-9-15,0 0-7 0,0 0-7 0,-10 2-9 16,10-2-9-16,0 0-10 0,0 0-220 16,0 0 104-16,-8 2 69 0</inkml:trace>
  <inkml:trace contextRef="#ctx0" brushRef="#br0" timeOffset="106982.99">13125 10978 39 0,'-6'2'123'0,"6"-2"-13"15,0 0-10-15,0 0 5 0,-9 2-15 16,9-2-10-16,0 0-2 0,0 0-9 16,0 0-2-16,0 0-15 0,0 0 7 0,0 0 5 15,-7 2-7-15,7-2 0 0,0 0-5 16,0 0-3-16,0 0 3 0,0 0-6 15,0 0 1-15,0 0-3 0,0 0 1 0,0 0-2 16,0 0 2-16,0 0-2 0,0 0-4 16,0 0 2-16,0 0-2 0,0 0-2 15,0 0-6-15,0 0-2 0,0 0 0 0,0 0 0 16,0 0-3-16,0 0-1 0,0 0 4 16,0 0-2-16,18 6-1 0,-12-4 0 15,5-2-3-15,-1 0-2 0,3 0 2 0,0 1-4 16,5-1 1-16,2 0-2 0,1 0-1 15,0 3-1-15,4-3 1 0,5 0 0 16,2 0-2-16,1-3-1 0,6 3-2 0,3 3 1 16,4-3-1-16,1 0-1 0,4 1 1 15,8-1-2-15,2 2 2 0,4 2 0 16,-2-2-1-16,3 0 4 0,-1 2-4 16,22 3-3-16,-17-3 1 0,-7 0-1 0,-2 2 1 15,-1-3 0-15,-1 1-1 0,-4 2 3 16,-9-4 1-16,1 4-1 0,-7-5 1 0,0 3 1 15,-6-4 1-15,-2 4-1 0,-3 0 1 16,-1-4-1-16,-4 2 1 0,-3-1-3 16,-2 2 4-16,0-2-6 0,-5 1 1 15,0-2-1-15,-2 0-1 0,1 3 1 0,-3-3-2 16,-1 0 1-16,0 1-2 0,-1-1 0 16,0 2 0-16,-8-2-2 0,10 0-2 0,-10 0-5 15,12 0-5-15,-12 0-15 0,0 0-10 16,10 0-12-16,-10 0-18 0,0 0-16 15,0 0-21-15,0 0-9 0,0 0-8 16,0 0-8-16,0 0-4 0,0 0-5 0,0 0-4 16,-22 8-5-16,14-8-347 0,8 0 167 15,-20 0 110-15</inkml:trace>
  <inkml:trace contextRef="#ctx0" brushRef="#br0" timeOffset="107504.51">13935 11032 27 0,'24'-2'78'0,"-24"2"-3"0,21-2-2 16,-9 2 11-16,2 0-9 0,4-2 3 16,2 2-3-16,1 0 6 0,2-2-9 15,6 0-1-15,1 0 2 0,4-1 1 16,5-2-12-16,3 4-1 0,3-1 3 0,1-2 0 15,1 2 1-15,7-2-6 0,1 1 1 16,4 0-2-16,-3 0-4 0,3-1-2 0,-2 2-3 16,0 0-7-16,-6 0-3 0,-4 2 1 15,-1-2-5-15,-1 0-3 0,-9 2 0 16,0-1-7-16,-3 1-2 0,-1-3-1 16,0 3 0-16,-5 0-5 0,-1-1-4 0,-3 1 5 15,-2 0-3-15,-2 0-3 0,0 0 0 16,-4-2 0-16,-1 2-2 0,0 2-2 15,-4-4 0-15,1 2 1 0,-1 0-3 0,-1-2 1 16,-1 2-7-16,-8 0-15 0,13-2-20 16,-13 2-20-16,12 0-19 0,-12 0-11 15,10 0-18-15,-10 0-17 0,0 0-18 0,10 0-345 16,-10 0 165-16,0 0 108 16</inkml:trace>
  <inkml:trace contextRef="#ctx0" brushRef="#br0" timeOffset="114344.06">15723 12944 47 0,'0'0'131'0,"-12"2"-7"0,12-2-6 0,0 0-17 15,0 0-8-15,0 0-6 0,0 0-9 0,0 0-15 16,0 0 0-16,0 0-9 0,0 0-8 15,0 0 2-15,0 0-9 0,0 0 1 16,0 0-3-16,0 0-6 0,0 0-4 16,0 0-5-16,0 0 0 0,0 0-2 0,-4 4 0 15,4-4-5-15,0 0-2 0,0 0 3 16,0 0-5-16,0 0-3 0,0 0 3 16,0 6-2-16,0-6 1 0,0 0-4 0,0 0-5 15,0 5-2-15,0-5-2 0,0 0-13 16,0 0-5-16,2 8-8 0,-2-8-9 15,0 0-4-15,2 6-2 0,-2-3-14 0,0-3-11 16,2 6-19-16,-2-6-253 0,4 6 116 16,-4-6 76-16</inkml:trace>
  <inkml:trace contextRef="#ctx0" brushRef="#br0" timeOffset="123503.81">11067 10624 100 0,'-4'4'103'0,"4"-4"-3"15,0 0-11-15,0 0 2 0,-6 4 0 0,6-4-4 16,0 0-5-16,0 0 6 0,-2 3-3 16,2-3 2-16,0 0-5 0,-2 4 4 0,2-4 2 15,0 0-3-15,8 6-2 0,0-2 1 16,6-2 5-16,2 1 5 0,12 1 4 16,5 0 1-16,12 0-2 0,17-1-7 15,27 2-5-15,10-3-8 0,4 3-8 0,8-4-4 16,1 2-2-16,6-1-5 0,22-1-4 15,-21 1 1-15,0-2-9 0,-2 0-2 0,4-2-6 16,-2 2-1-16,-5 0-5 0,-1-1-5 16,-6-1-2-16,-3-1-1 0,-6 2-4 15,-5-1-5-15,-19-1 2 0,-13 3-4 16,-2 0 2-16,-10 0-3 0,-3 0-2 16,-4-1 0-16,-7 1-2 0,-3 0 1 0,-2-1-3 15,-6 1-3-15,-2-2-3 0,-3 2-2 0,-1 0-9 16,-2 0-10-16,-4-3-6 0,-2 3-17 15,2 0-10-15,-12 0-13 0,12 3-15 16,-12-3-14-16,0 0-11 0,4 2 4 16,-4-2-7-16,0 0-21 0,0 0-14 0,-18 7-8 15,6-6-4-15,0 2-7 0,-5 0-360 16,-4-3 178-16,-2 2 117 0</inkml:trace>
  <inkml:trace contextRef="#ctx0" brushRef="#br0" timeOffset="123895.02">11531 10818 107 0,'23'-1'103'0,"11"-2"0"0,11 1-11 16,14-2-2-16,25 1 1 0,9-3-2 16,6 3 1-16,2-3-2 0,6 2 1 0,4 0 8 15,3 0-4-15,2 2-2 0,1 1-4 16,-3-2-2-16,-1 3-10 0,-4 0-6 16,-7 0-8-16,-4 0-4 0,-20 3-4 0,-15-3-3 15,0 1-9-15,-5 1-3 0,-7-2-5 16,-7 2-1-16,-1-2-2 0,-5 2-3 15,-5-2-4-15,-1 0-4 0,-2 2 2 0,-7-2-10 16,-2 0-4-16,0 2-8 0,-3-2-8 16,-4 0-10-16,1 1-12 0,-2-1-17 15,-1 0-13-15,-1 0-8 0,-1 3-15 0,-1-3-13 16,0 2-12-16,-3-1-15 0,0 2-349 16,-6-3 161-16,10 3 106 0</inkml:trace>
  <inkml:trace contextRef="#ctx0" brushRef="#br0" timeOffset="142421.29">6573 9772 29 0,'60'-15'90'0,"-1"1"-4"0,22-8-9 16,8 0 2-16,32-8-5 0,3 2-5 0,1 1-8 16,-2 2-4-16,-24 7 3 0,-1 0-7 15,-3-1-7-15,-8 4-2 0,-4 0-6 0,-8 1 4 16,-13 5-9-16,-11 2 0 0,-11-2-2 15,-2 4-7-15,-7 1 1 0,2-2-6 16,-6 5 2-16,-4-4-3 0,-1 4-4 0,-1-3 1 16,-4 4 2-16,-2-2-4 0,-3 0 0 15,0 2-2-15,-2 0-4 0,-2 2 7 16,-8-2-8-16,4 6-9 0,-4-6-23 16,-8 8-11-16,-4 3-16 0,-2-4-13 0,-7 5-15 15,-9 1-14-15,-4 0-197 0,-12 5 99 16,-19 4 66-16</inkml:trace>
  <inkml:trace contextRef="#ctx0" brushRef="#br0" timeOffset="142667.93">6722 9921 39 0,'0'0'46'0,"21"3"1"15,-1-6 1-15,6 1-1 0,6-2-2 16,13 1 4-16,14-5-2 0,26-2 0 0,3-2 2 15,6 4 1-15,-4-4-5 0,-1 3-3 16,-4-1-4-16,-2 0-6 0,-13 5 3 0,-13-1-4 16,-2 0-7-16,-7 2-1 0,0 0 2 15,-7-1 0-15,-3 3-6 0,-3 0-2 16,-6 0-2-16,-4 0-4 0,-3 0 0 16,-1 1-7-16,-2-2-10 0,-2 3-28 15,-5-2-30-15,2 2-211 0,-6 2 94 0,-8-2 61 16</inkml:trace>
  <inkml:trace contextRef="#ctx0" brushRef="#br0" timeOffset="144337.5">26109 9088 16 0,'-30'0'97'0,"-2"3"-2"0,-1 6 0 16,-12 7-1-16,-15 12-1 0,-3 10 1 15,-1 6-4-15,-11 18 0 0,4 3 2 0,17-5-6 16,3 1 1-16,9-1-9 0,8 3-7 16,10-3-1-16,13-4-3 0,11-8-6 0,14 3 23 15,17 18-3-15,11-3-7 0,24 5-5 16,12-8-9-16,11-10 4 0,-9-16-1 16,7-9 6-16,4-9 2 0,0-8 1 0,2-8 5 15,-1-9 6-15,1-8 0 0,2-6-4 16,13-13-3-16,-26-1-1 0,11-12-1 15,-6-7-6-15,-6-8-3 0,-13-8-2 16,-9-9-7-16,-8-8-8 0,-17 8-8 0,-14-4 2 16,-8 3-11-16,-10 8-1 0,-11-11-4 15,-12 4-5-15,-13 5-5 16,-19-9 1-16,-8 10-4 0,3 17-1 0,-5 6-1 0,-3 3-2 16,1 7-2-16,-3 7-7 0,3 6 3 15,10 6-16-15,8 9-24 0,7 5-20 16,4 4-21-16,0 4-16 0,-3 6-32 0,3 7-14 15,-2 6-20-15,3 8-26 0,-8 15-17 16,1 6-516-16,6 4 244 0,4 5 162 16</inkml:trace>
  <inkml:trace contextRef="#ctx0" brushRef="#br0" timeOffset="144669.76">26222 10178 201 0,'0'0'210'0,"-12"6"-16"16,0 0 1-16,-8 7-6 0,-11 6-4 0,-20 19-6 16,-13 2-3-16,-1 9-9 0,-18 13-10 15,-3 2-3-15,-1 5-13 0,-2 1-10 16,4 1-13-16,0 3-10 0,7-3-14 15,3-1-3-15,4-1-9 0,5 1-6 16,11-11-7-16,5 2-10 0,3 0-5 0,3-2-2 16,1 1-6-16,7-2-3 0,2-2-7 15,11-9-15-15,-1-7-16 0,6 1-22 0,-2-4-31 16,8-4-34-16,-1-3-28 0,7-5-25 16,0 0-18-16,4-9-22 0,4-4-19 15,0-2-17-15,4-8-506 0,5-4 244 16,7-9 160-16</inkml:trace>
  <inkml:trace contextRef="#ctx0" brushRef="#br0" timeOffset="144977.15">26227 10093 152 0,'21'-5'181'16,"-2"5"-2"-16,-2 6-3 15,0 6 6-15,3 3-1 0,2 11-7 0,4 11-6 16,7 16-11-16,6 6-4 0,-3 8-8 0,0-1-9 16,2 6-10-16,-2 3-9 0,-3 0-10 15,-3-1-5-15,0 2-7 0,-3-2-10 16,1 0-9-16,-2-5-3 0,-3 2-7 16,-2-3-9-16,-2-3-5 0,-5-12 0 0,0-6-9 15,0-1-3-15,-3-9-4 0,-1-3-4 16,1 0-13-16,0-4-17 0,-5-7-25 15,2 1-26-15,-2-3-26 0,2-6-24 0,-4-4-43 16,0-1-35-16,0-6-25 0,-2-6-23 16,-2 2-514-16,6-19 251 0,-6-2 166 0</inkml:trace>
  <inkml:trace contextRef="#ctx0" brushRef="#br0" timeOffset="145289.87">27080 9959 117 0,'0'0'140'16,"19"13"-3"-16,-2 2 0 0,4 9-7 16,9 8-6-16,17 18-4 0,5 7-3 0,21 15-6 15,-2 2-5-15,8 4-4 0,-3 1-3 16,1 0-3-16,-2 3-6 0,-1-2-1 15,-1 1-7-15,-8-3-4 0,-2 3-4 16,-1 2 2-16,-5 0-3 0,0 1-7 0,-6-2-6 16,-10-16-9-16,-6-1 0 0,-1-4-7 15,-4-4-6-15,-7-8-3 0,-6-10-2 16,-2-6-10-16,-3-3-16 0,-6-2-35 0,4-3-43 16,-6 0-43-16,-2 0-34 0,-2-2-26 15,-2 1-497-15,-5-4 229 0,-2-2 150 16</inkml:trace>
  <inkml:trace contextRef="#ctx0" brushRef="#br0" timeOffset="145914.25">24932 11518 35 0,'-13'-20'142'0,"1"3"-3"0,0 4 0 15,0 2-6-15,0 5-9 0,-6 0-1 16,1 4-6-16,-1 4-1 0,-10 4-3 0,-2 5-2 16,-8 8-3-16,1 6 3 15,-15 15-1-15,3 4 1 0,1 7-4 0,3 6 0 16,5 7-2-16,7 0-5 0,5 6-5 16,8 3-3-16,10 3-8 0,8-9-5 0,10 18-6 15,14-1-5-15,14 16-6 0,13-5-7 16,7-6-7-16,8-5-2 0,4-8-3 15,2-10-7-15,-13-14-2 0,0-8-2 16,0-6-1-16,-6-13-7 0,-4-9-1 0,-1-4-2 16,-3-6-3-16,1-6 2 0,9-9-4 15,0-5-2-15,13-14-4 0,-3-11 1 0,-6-10-1 16,-2-7-2-16,-8-8-2 0,4-20 0 16,-15 9-6-16,-9-2 1 0,-8-4-4 15,-6-2-4-15,-9 1-3 0,-13 4 4 16,-5 2-5-16,-12 3 3 0,-6 4 0 15,-8 7 0-15,-5 3 0 0,-7 5 3 0,-3 8-2 16,-4 3-2-16,-1 7 2 0,-1 6-2 16,8 6-4-16,7 9-9 0,6 5-14 15,-1 1-10-15,5 3-23 0,6 3-20 0,5 4-15 16,4 1-14-16,0 9-2 0,5 0-27 16,8 0-14-16,2 6-17 0,8 0-22 0,4 4-415 15,7 2 209-15,8 2 138 0</inkml:trace>
  <inkml:trace contextRef="#ctx0" brushRef="#br0" timeOffset="146345.43">26174 11904 83 0,'6'5'167'16,"-6"-5"0"-16,-12 13 1 0,3 2-3 15,-3 1-4-15,-1 6-6 0,-2 8-8 16,1 2-1-16,-2 12-10 0,4 2-10 0,6 5-10 16,1 4-12-16,7 1-6 0,5-1-10 15,9 17-9-15,8-1-4 0,4-8-10 16,3-2-4-16,5-6-7 0,6-3-3 0,5-6-6 16,2-7-4-16,-5-10-3 0,-2-8-3 15,1-4-6-15,3-4-2 0,-3-9-2 16,1-2 0-16,-2-6-4 0,9-8-2 15,-4-4 3-15,13-19-6 0,-8-4 7 0,-3-11-7 16,-5-5-1-16,-3-7-4 0,-9-4 0 16,-6-6-4-16,-8-4-2 0,-10-4-3 0,-10 13 1 15,-13-11-1-15,-10 1-1 0,-9 5-3 16,-9 2 2-16,-3 5-2 0,-9 5 0 16,-2 8-1-16,-3 5 0 0,-1 6 4 15,1 8-4-15,14 10-4 0,4 4-15 0,8 6-18 16,7 5-24-16,1 1-19 0,7 7-26 15,3 2-4-15,2 5-21 0,8 5-6 16,4-1-20-16,6 6-22 0,9 4-425 0,8 2 207 16,3 0 136-16</inkml:trace>
  <inkml:trace contextRef="#ctx0" brushRef="#br0" timeOffset="146739.01">27690 11854 69 0,'0'0'213'0,"2"10"-2"16,-2-10 2-16,-13 23-9 0,0-4-10 15,1 8-1-15,-4 5-9 0,6 2-10 0,-2 10-15 16,3 6-11-16,5-2-14 0,4 1-7 16,2 6-14-16,13 18-8 0,1-2-12 15,10-5-10-15,2-6-4 0,5 0-7 16,7-9-8-16,3-4-3 0,5-6-7 0,-3-14-6 15,-3-7-3-15,3-4-3 0,-1-9 0 16,3-5 6-16,-1-5-1 0,10-8 7 16,-5-3-4-16,14-16 1 0,-5-5-8 15,-6-5-3-15,-7-8-7 0,-5-1-7 0,-8-7 0 16,-15 5-8-16,-11 5-1 0,-8 2-2 16,-10-3 1-16,-20-12-6 0,-12 3-2 0,-11 5-1 15,-10 5-1-15,-3 6 0 0,-6 2-1 16,-4 7-1-16,4 6-4 0,-2 6-12 15,12 5-15-15,12 3-28 0,5 7-29 16,3 1-31-16,3 3-24 0,1 4-19 0,3 3-32 16,1 6-22-16,2 1-28 0,0 2-584 15,7-1 280-15,-1 0 185 0</inkml:trace>
  <inkml:trace contextRef="#ctx0" brushRef="#br0" timeOffset="148388.24">25487 13268 121 0,'0'0'142'0,"0"0"4"15,0 0 5-15,-14 19 3 0,6-4-1 16,-2 8 0-16,-3 4-8 0,-4 5 0 16,-2 8-3-16,-3 4-3 0,-7 15-4 0,-3 4-4 15,0 0-6-15,1 3-10 0,-3 1-8 16,2-2-8-16,0 0-3 0,1-4-10 16,1-2-7-16,4-12-7 0,3-3-6 0,2-5-8 15,0 3-4-15,1-4-9 0,2-7-2 16,3-1-6-16,0-4-7 0,2-3-10 15,3-2-17-15,0-2-18 0,0-6-21 0,4 0-19 16,2 1-17-16,0-9-7 0,4 0-13 16,0-5-14-16,0 0-15 0,0 0-9 15,20-25-23-15,-10 6-6 0,7-12-8 16,2-7-6-16,0-6-383 0,11-17 189 16,-1-2 125-16</inkml:trace>
  <inkml:trace contextRef="#ctx0" brushRef="#br0" timeOffset="148664.94">25315 13630 456 0,'21'-36'-23'0,"-2"3"15"15,-2 5 12-15,-5 3 13 0,2 2 14 16,0 2 15-16,-1 2 9 0,-2 2 4 16,-1 3 5-16,-1 2 10 0,1 0 11 15,-2 5-3-15,-1 1 9 0,2 6 5 0,-9 0 11 16,12 12 2-16,-4-1 1 0,-4 5 2 16,3 8 2-16,-4 2-2 0,3 3-1 15,0 7-6-15,0 2 1 0,1 9 0 0,1 3-6 16,-2 2-10-16,3 1-6 0,0 0-7 15,1 0-5-15,-2-1-5 0,0-3-9 16,2 0-2-16,-4-8-7 0,2-3-7 0,-4 0-2 16,3-4-3-16,-3-3-7 0,-2-4-1 15,2-2-1-15,1-3-7 0,-3-3-8 16,2 1-16-16,-2-5-20 0,0 0-34 16,0-3-38-16,1-2-36 0,1 0-48 0,-2 2-51 15,-4-5-585-15,4-1 277 0,0 0 183 16</inkml:trace>
  <inkml:trace contextRef="#ctx0" brushRef="#br0" timeOffset="149241.16">24557 14605 6 0,'-4'-1'134'0,"-3"-1"-6"16,7 2 0-16,0 0-9 0,-17 6 6 16,9 1-10-16,2 2-1 0,-2 6-1 15,1 1-6-15,-2 5-10 0,3 0-5 0,2 4 0 16,-2-1-9-16,4 2-5 0,0 1-4 16,4 3-5-16,0-5-1 0,4 4-5 15,2-2-3-15,3 0-2 0,2-5-2 0,1 5-6 16,5-4-5-16,3-3-1 0,-2-6-4 15,2 1-4-15,3-8-3 0,-1 0-4 16,-4-3-4-16,2-4 1 0,-3-6-1 0,0 1-2 16,2-2 2-16,-1-8 0 0,-6 1-1 15,3-6-2-15,-4-1 0 0,-3 1-4 16,-3-4-2-16,-1-2-2 0,-6-3-1 16,0 2-4-16,-4 1 3 0,-7 1-1 15,-1 0 0-15,-8 3-5 0,0 1 0 0,-8 1 2 16,0 5-3-16,-1 2-1 0,1 4 2 15,3-1-3-15,1 4-18 0,4-2-30 16,0 8-32-16,8-3-38 0,-1 6-28 0,6 0-30 16,3 2-32-16,4-1-422 0,6 2 213 15,5 0 141-15</inkml:trace>
  <inkml:trace contextRef="#ctx0" brushRef="#br0" timeOffset="149671.27">25636 14752 34 0,'-16'0'127'0,"8"2"-14"15,0 0-7-15,0 4-11 0,2 1-1 16,-2 1-7-16,1 1-4 0,1 4-8 16,1 2-5-16,3 0-9 0,2-1-5 15,2 5-4-15,5-1-7 0,2 1-6 0,1 0-1 16,4 0 0-16,2-2-4 0,2 0-7 16,4-2 0-16,1-2 0 0,1-4 0 15,1-2-2-15,0-1 5 0,-4-3 7 0,1-3 10 16,-2 0 4-16,0-3 8 0,-3-7 1 15,-1 3 1-15,-2-6 1 0,-4 1-3 0,-4-2-2 16,-2-5-7-16,-2 0-2 0,-6-1-8 16,-4-1-3-16,-7 0-4 0,-4-3-5 15,-2 5-2-15,-5 1-3 0,1 0-5 16,0 4-5-16,2 4-8 0,1 0-20 16,2-1-25-16,4 3-40 0,2 2-27 0,3 2-22 15,5 1-36-15,-1 1-409 0,3-2 195 16,4 4 129-16</inkml:trace>
  <inkml:trace contextRef="#ctx0" brushRef="#br0" timeOffset="150011.78">26598 13483 192 0,'0'0'195'0,"-15"8"-7"16,2 1-2-16,2 3-11 0,-3 5-9 16,-4 9-15-16,4 2-5 0,-5 10-11 15,0 3-8-15,2 5-12 0,-7 17-10 0,2 0-11 16,-2 1-11-16,3 2-6 0,-3-3-9 15,8-10-4-15,0-6-9 0,2-2-9 16,1-1-13-16,-2 1-16 0,5-9-20 0,1-2-24 16,-1-3-23-16,4-4-28 0,-1-2-27 15,2-6-10-15,3-3-4 0,2-3-16 0,0-3-21 16,5-5-399-16,-3-5 189 0,-2 0 124 16</inkml:trace>
  <inkml:trace contextRef="#ctx0" brushRef="#br0" timeOffset="150256.88">26682 13529 106 0,'0'0'145'0,"0"0"-2"0,15 18 1 16,-11-4-1-16,2 5-3 0,3 3 0 15,0 4-1-15,1 7-2 0,-2 3-6 16,3 7-10-16,2 6-10 0,-3-2-10 0,3 2-9 15,0 1-8-15,2 1-7 0,-5-3-7 16,3 1-7-16,0 1-6 0,-3-5-10 0,3-1-19 16,-5-5-29-16,1-2-27 0,0 0-33 15,-3-3-37-15,0 0-35 16,-2-4-30-16,-2-4-427 0,-2 1 200 0,-2-1 133 16</inkml:trace>
  <inkml:trace contextRef="#ctx0" brushRef="#br0" timeOffset="150682.17">26511 14872 158 0,'-8'7'168'15,"1"-3"2"-15,-2 4-11 0,1 2-8 0,2 3-10 16,-3 0-1-16,3 4-13 0,2-2-9 16,0 5-9-16,-1 0-7 0,5-3-12 0,-2 3-10 15,2-1-2-15,4 2-12 0,1-4-5 16,3 6-6-16,0-2-4 0,5 0-5 16,0-7-6-16,2 5-4 0,-1-6-2 15,4-1-3-15,-4-1-2 0,3-4-4 0,-2-5-4 16,2-1 1-16,-5-1-5 0,6-3-2 15,-6-2-1-15,1-3-1 0,0-5-3 16,-3-2 1-16,1-3-6 0,-5 1-7 16,0-4-8-16,-6 0-4 0,2 0-11 0,-6-2-4 15,0-2-1-15,-6 2-5 0,-1 3-1 16,-2-1 1-16,-4 3-1 0,3-1-8 16,-2 4-8-16,2 2-10 0,1-1-10 0,2 7-19 15,1-4-20-15,1 4-16 0,1-2-19 16,2 5-343-16,2 0 167 0,0 1 109 15</inkml:trace>
  <inkml:trace contextRef="#ctx0" brushRef="#br0" timeOffset="151023.22">27070 14899 100 0,'2'11'134'16,"0"-1"-6"-16,2 1-6 0,2 2-2 15,1-1-12-15,3-3-7 0,1 3-13 0,4-1-7 16,-1 0 0-16,4-2-12 0,3-5-7 16,0 5 1-16,0-8-2 0,1-1-1 15,0 0-3-15,2-1 3 0,1-4 1 16,-1 0 13-16,-4-4-12 0,-2-3-3 0,-2-1-4 15,-3-2 1-15,-3-3-6 0,-5 1-10 16,-3 0-2-16,-7 0-4 0,-3 0-5 16,-4-2-2-16,-5 3-4 0,-3 4 0 0,2-3-7 15,-4 0-16-15,-1 6-14 0,2-1-21 16,-2 2-32-16,3 1-30 0,4 1-37 0,-4 3-477 16,4-1 208-16,1 0 137 0</inkml:trace>
  <inkml:trace contextRef="#ctx0" brushRef="#br0" timeOffset="151426.31">28409 13477 129 0,'0'0'129'15,"-4"-3"-6"-15,4 3 7 0,0 0-3 16,-10 15-2-16,5-2-4 0,-1 3-6 15,-1 3-6-15,-1 5-7 0,0 4-10 0,0 7-7 16,-8 7-8-16,4 6-5 0,-3-3-6 16,2 7-7-16,-6 13-6 0,5-8-5 15,-4-10-1-15,8 3-6 0,-5-3-8 16,0-1-5-16,2-3-14 0,1 0-15 0,-1-9-21 16,0 0-21-16,5-3-21 0,2-4-23 15,-3-4-22-15,5-1-26 0,-5-6-363 0,5 2 169 16,2-5 112-16</inkml:trace>
  <inkml:trace contextRef="#ctx0" brushRef="#br0" timeOffset="151767.31">28654 13377 49 0,'0'0'142'0,"0"0"11"0,0 0 0 15,0 0-4-15,0 0-7 0,6 23-4 16,-4-8-2-16,2 4-4 0,0 5-3 16,4 3-3-16,0 7-7 0,8 8-7 0,1 2-8 15,-1 4-9-15,10 15-7 0,1 1-8 16,-1-1-7-16,-1 0-7 0,0-4-4 15,-5-10-8-15,1-8 0 0,-4 2-10 16,0-4-3-16,-1-7-1 0,0 1-7 0,-2-1-5 16,-1-4-8-16,0-1-20 0,-3-4-24 15,-1 0-35-15,-1-2-32 0,0 3-30 16,-4-7-28-16,1 2-31 0,-8 1-479 0,3 1 224 16,-8-1 148-16</inkml:trace>
  <inkml:trace contextRef="#ctx0" brushRef="#br0" timeOffset="152234.53">28276 14809 6 0,'-14'6'174'16,"-4"8"-12"-16,2-5-4 0,-2 5-11 0,4 2-9 15,-3 3-7-15,4 1-9 0,0 4-8 16,3-3-11-16,-1 4-8 0,7-3-8 0,-1 3-10 16,5 3-4-16,5-1-6 15,-1-4-9-15,5 2-5 0,3 0-2 0,3 2-9 16,4-7-4-16,-2-3-5 0,4 1 1 15,0-4-5-15,3-3-4 0,-1-2-1 16,0-3-6-16,0-4 3 0,1-2 2 0,-3-3 5 16,2-5-1-16,0-2 5 0,-3-5-1 15,-2-4 2-15,0-3-3 0,-4-5-6 16,-1-1-2-16,-5 4-1 0,-5-3-4 0,-3 2-4 16,-5-6 1-16,-3 6-5 0,-9-1 1 15,0-1-4-15,-6 5 3 0,-1-1-3 16,-1 6-2-16,-1-1-7 0,2 4-5 15,2 3-10-15,1 0-11 0,0 2-21 0,2 4-18 16,1-3-24-16,4 3-24 0,4 4-20 16,-1 1-30-16,4-1-431 0,7 1 203 0,0 0 134 15</inkml:trace>
  <inkml:trace contextRef="#ctx0" brushRef="#br0" timeOffset="152616.84">29353 14938 78 0,'0'16'154'0,"2"1"-11"15,0 0-10-15,0-1-5 0,3 1-6 16,2-1-8-16,-1-1-8 0,2 1-3 0,5-4-12 16,0-1-6-16,1-1 0 0,1-1-5 15,5-5-3-15,0 2-3 0,0-6-1 0,1 0 6 16,0-4 0-16,-2-2 1 16,2-3 5-16,-2-3-3 0,-2-1 0 0,-2-4-9 15,-2-1-1-15,-5-1-8 0,-4 1-5 16,-4 0-7-16,-4-3-6 0,-9-3-6 0,-2 5-4 15,-6-4-4-15,-5 3-14 0,-2-2-22 16,-11 1-25-16,5 6-35 0,-6-4-37 16,2 6-26-16,2 3-34 0,-4-3-35 15,0 5-465-15,2-2 225 0,-7 3 148 0</inkml:trace>
  <inkml:trace contextRef="#ctx0" brushRef="#br0" timeOffset="164937.72">24483 14780 27 0,'-19'-3'37'0,"2"-2"3"0,0 5-3 16,0-3 2-16,-2 0 1 0,3 2-1 15,-4 1 1-15,1 1 2 0,0 2-1 16,0 0 0-16,1 0-4 0,0 5 2 16,1-2-6-16,-2 1 4 0,4 1-7 0,1 3 1 15,-4 3 1-15,8-2-1 0,0 1-8 16,1-1 6-16,2 5-4 0,3-1 5 16,4-1-5-16,2 2-4 0,4-2 3 0,3-2-2 15,2 0-3-15,3 3-4 0,4-5-1 16,3 1 5-16,2-2-7 0,2-1 0 15,3-2 0-15,1-3 2 0,3 2-7 16,0-4 1-16,0-2 2 0,1-2 9 0,-1-2 0 16,0 2-1-16,-2-5 3 0,3-5 1 15,-3 2-3-15,2-3 1 0,-5 0-1 0,-1-8-1 16,-1 2-4-16,-1-5-1 0,-6-1-3 16,-2 0-3-16,-2-1-6 0,-4 1 4 15,-3 0 1-15,-2 1-6 0,-1-2 1 16,-6 3 7-16,-2 4-4 0,-6-5-2 0,0 6 1 15,-6-3-4-15,-8 4 1 0,-3 1 8 16,-1 1-2-16,-4 6 4 0,3 0-10 16,-1 3 3-16,2 2-1 0,-1 1-2 15,3 3 1-15,3 0 2 0,0 2 4 16,4-1-11-16,0 5-1 0,2-2-3 0,4 4-7 16,2-2-14-16,3 1-3 0,4 1-7 15,2 3-11-15,4-5-11 0,2 2-14 0,2 2-4 16,5-3-13-16,2 1-192 0,4-3 97 15,-1 2 63-15</inkml:trace>
  <inkml:trace contextRef="#ctx0" brushRef="#br0" timeOffset="165579.41">25668 14857 23 0,'0'0'80'0,"-8"-3"-4"15,8 3 0-15,-9-5-6 0,5 3-1 0,4 2-1 16,-9-1-7-16,3-2 0 0,6 3-6 16,-8-5-5-16,2 3 6 0,6 2-12 15,-12-3 0-15,6 0-4 0,6 3-3 0,-10-1-1 16,6-4 5-16,-2 3-7 0,6 2 1 16,-11-6-4-16,4 5 0 0,7 1 1 15,-10-1-1-15,1-2 4 0,9 3-2 16,-10 0 4-16,2 3-1 0,8-3 3 0,-14 7-3 15,6 1 0-15,0-4-1 0,0 6-1 16,1 2-2-16,0-1-1 0,3 3-4 16,0 3 2-16,4-4-3 0,0 4-2 15,2 0-4-15,4-2-1 0,1 5-1 0,4 0-1 16,1-4-4-16,3 3-1 0,2-4 1 16,2 1-1-16,0-1 1 0,4-4-4 15,-1 2-1-15,1-5-2 0,0 0 1 0,2-3-3 16,1 1 0-16,-3-10 0 0,0 4 0 15,-2-2-1-15,5-3-2 0,-5-5 3 16,-2-1-2-16,-2 1 4 0,-2-7-6 0,-4 0-1 16,-3 3 4-16,-4-6-2 0,-4 1-1 15,-4 0 2-15,-4-2-2 0,-7 0-1 16,0 2 1-16,-8-1-1 0,-1 4-1 16,-1-2 5-16,-5 5-2 0,0-1-1 0,6 3-3 15,-4 3 2-15,2 0-8 0,3 2-15 16,-1-3-24-16,6 6-22 0,1 0-16 15,4 0-22-15,2 2-22 0,3-2-345 0,8 3 161 16,0 0 107-16</inkml:trace>
  <inkml:trace contextRef="#ctx0" brushRef="#br0" timeOffset="177145.14">24250 11494 24 0,'-48'56'53'0,"-4"6"0"0,8 5-1 0,4 5-4 16,8 1 1-16,5 3 7 0,6 5-8 16,5 0 0-16,8 7-6 0,8-1 1 15,10-2-2-15,10 4-4 0,12 10 0 16,10-7-2-16,13-7-4 0,10-8 1 0,16-9 3 15,14-9-7-15,5-10-1 0,8-11-2 16,-17-13-2-16,6-7-4 0,5-7 0 0,0-7 0 16,1-6 4-16,-4-8 6 0,1-6 5 15,14-14 4-15,-8-7 7 0,-4-7-1 16,-9-10 5-16,-8-6 5 0,-11-8-6 0,-13-2-7 16,-15 6-2-16,-9-5 1 15,-9-6-7-15,-12 0-2 0,-14-4-4 0,-12-1-8 16,-18 4-1-16,-10 2-1 0,-17-13-3 15,-13 8 1-15,-6 4-4 0,-6 6-4 16,-7 7 26-16,0 7-6 0,-2 7-1 0,9 14-3 16,1 5-3-16,1 10-2 0,10 10-3 15,13 7-19-15,5 4-22 0,-6 7-21 16,5 7-30-16,-10 15-24 0,5 2-26 0,5 8-343 16,5 4 160-16,17-1 106 0</inkml:trace>
  <inkml:trace contextRef="#ctx0" brushRef="#br0" timeOffset="178899.13">26650 11847 75 0,'-44'46'80'16,"-3"5"-3"-16,1 8-6 0,-3 2-4 0,-10 19-3 16,8 2-5-16,10-10-8 0,8 2 3 15,5-1-3-15,10 1-9 0,9-12-7 16,11-9 5-16,7 0-6 0,14 13-1 15,9-4-2-15,6-9-2 0,8-7-2 0,9-8-6 16,4-6 1-16,11-8 3 0,5-10-4 16,-6-8 3-16,-5-7-5 0,23-8 12 15,2-7 1-15,-2-5 5 0,-1-8-1 0,8-17 3 16,-21 4-3-16,8-17 3 0,-9-5-3 16,-19 8-1-16,-9-3-1 0,-8-1-4 15,-8-2 3-15,-13 7-8 0,-11 6-3 16,-11-4-4-16,-12-13 1 0,-12 1-8 0,-9 7 2 15,-11 4 3-15,-5 3-8 0,-3 6 1 16,-2 3 3-16,-1 9-5 0,9 8 1 16,9 10-2-16,2 3 1 0,-1 6-4 0,7 6-6 15,-4 4-33-15,-1 8-14 0,-1 5-15 16,1 9-14-16,-11 12-16 0,6 8-20 16,3 6-297-16,6 5 140 0,3 5 92 0</inkml:trace>
  <inkml:trace contextRef="#ctx0" brushRef="#br0" timeOffset="197846.37">20563 14461 86 0,'-9'-2'99'16,"9"2"0"-16,0 0-9 0,0 0 4 15,0 0-11-15,-4-6-8 0,4 6-2 16,17-13-2-16,-4 3-5 0,10-4 3 0,9 0-9 16,15-8 3-16,22-8-8 0,13-1-1 15,3 1-3-15,2 2-8 0,22-6-3 16,-2-2 2-16,-22 11 1 0,0 2-8 15,-5-2-1-15,-3 5-2 0,-6-2 3 0,-14 5-4 16,-11 4-2-16,-5 1 1 0,-5 2-2 16,-2 1 1-16,-8 2-1 0,-1 1 6 0,-2-2 2 15,-6 3 6-15,-1 0 0 0,-2 1-5 16,-4-2-4-16,-4 4-2 0,-6-1-3 16,0 3-6-16,-16-4-2 0,-4 4-11 15,-9 4-20-15,-13-1-6 0,-12 8-13 0,-23 3-4 16,-6 4-12-16,-2 3-5 0,-6 4 1 15,2 3 4-15,-21 10-8 0,2 1 3 16,7 6 9-16,3-1 3 0,5-1 0 16,17-4 5-16,2-4 6 0,4 2-2 0,7-5 4 15,1-1 5-15,15-6 5 0,12-6-1 16,5-2 2-16,6-4 1 0,6 0 4 16,3-1-11-16,4-3 9 0,7 1 3 0,6-4 8 15,4-3-2-15,11 2 3 0,4-4 1 16,11-2 7-16,11-1-5 0,13-4 5 15,27-6-3-15,4-1 3 0,4 1 2 16,-2-3 0-16,0 0 8 0,-5 2-3 0,1 1 3 16,-6-1 3-16,-16-1 0 0,-11 7 0 15,2-4 0-15,-11 4 0 0,-3-2-1 0,-5 5-4 16,-5-2 5-16,-2 1-2 0,-3 1 2 16,-6 1 0-16,0-2 0 0,-3 3 0 15,0-1-1-15,-4 1 4 0,-1 1-8 16,0-2 1-16,-5 1 3 0,-6 2-11 0,11-1 4 15,-11 1-8-15,0 0-21 0,0 0-32 16,0 0-27-16,0 0-34 0,0 0-394 16,0 0 171-16,0 0 113 0</inkml:trace>
  <inkml:trace contextRef="#ctx0" brushRef="#br0" timeOffset="200565.05">10938 16108 10 0,'0'0'41'0,"0"0"-3"0,-2-7-2 0,2 7-4 15,0 0-2-15,0 0-3 0,0 0-3 16,0 0-3-16,0 0-2 0,0 0-2 15,0 0-1-15,4-3 1 0,-4 3-2 16,0 0-1-16,0 0-1 0,0 0 0 0,0 0 1 16,18 3-3-16,-18-3 1 0,8 0-1 15,-8 0 0-15,0 0-3 0,10 1 0 16,-10-1 0-16,7 3-1 0,-7-3 1 16,6 3-2-16,-6-3-1 0,7 0 1 0,-7 0 0 15,8 3 0-15,-4 0 1 0,-4-3-1 16,9 0 0-16,-9 0-1 0,8 4 1 15,-2 0 2-15,-6-4-4 0,12 1 2 0,-12-1 2 16,10 4-3-16,-4-4-2 0,0 2 0 16,-6-2 2-16,11 6 3 0,-11-6-3 15,11 0-3-15,-7 2-2 0,2 0 2 16,-6-2 0-16,9 4-4 0,-9-4 2 0,8 2 3 16,-4 1-2-16,-4-3-1 0,6 0 0 15,-6 0 4-15,0 0-4 0,10 2 2 16,-10-2-3-16,4 6 2 0,-4-6 0 15,0 0-1-15,0 0-1 0,8 0 3 0,-8 0 4 16,0 0 3-16,0 0-1 0,0 0 2 16,6 0 1-16,-6 0 2 0,0 0 0 15,0 0-2-15,0 0 8 0,0 0-4 0,0 0-1 16,0 0 2-16,0 0-6 0,0 0 4 16,4 6-2-16,-4-6-6 0,0 0 5 15,9 0 0-15,-9 0 2 0,19 0 2 16,-4 1 5-16,6-1-6 0,10-1 4 0,3 1-1 15,21-6-1-15,11 2-1 0,29-5 2 16,11-3 5-16,23-1-6 0,4 0-3 16,3-2 3-16,4 2-4 0,4-2 0 15,0 7 0-15,-1-4 0 0,2 4-3 0,-10 5 1 16,-23 1-2-16,-1 2-3 0,-6 2 9 16,-8 4-2-16,-4-1-6 0,-6 2 2 15,-15-1-2-15,-11 0 1 0,-3 0 0 16,-3 0-6-16,-10-5 7 0,-3 5-6 0,0-2 6 15,-3-1-3-15,-11 3 1 0,2-6-6 16,-4 2 6-16,-5 1 0 0,1 0-2 16,-6-2-4-16,3-1-5 0,-6 3 8 0,0 0-1 15,-1-3-2-15,-1 0 4 0,0 3 6 16,-3-3 4-16,0 0-10 0,-8 0 1 0,13 0 2 16,-13 0-4-16,9 0-2 15,-9 0 2-15,0 0-19 0,8-3-16 0,-6 0-18 16,-2 3-9-16,4-4-21 0,-1-2-271 15,-1 1 119-15,0-1 79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9:12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18256 3718 2 0,'0'0'74'0,"-4"3"-6"0,4-3-8 16,0 0-2-16,0 0-6 0,0 0-8 16,-4 5 0-16,4-5-6 0,0 0-1 15,0 0 2-15,0 0-3 0,0 0 2 0,0 0-2 16,6 8 2-16,0-7 0 0,2 2 0 15,3-2 0-15,8 1 1 0,2-2-2 0,11-2-2 16,10 1 4-16,15-3 3 0,24-9-3 16,10 1-1-16,2-4 1 0,7 0-5 15,16-9 2-15,3-4-2 0,4-2-1 16,2 5-1-16,3-5 0 0,1 1-1 0,-2-2-1 16,-2 3 0-16,-6 2-5 0,-24 5-2 15,-4 3-1-15,-4 0 0 0,-7 3-3 0,-1 1-2 16,-18 3-4-16,-8 3 0 0,-1-1 4 15,-9 4-5-15,-1 1 0 0,-4-1-5 16,-3 2 5-16,-3 1-4 0,-6 1 1 0,2-2 0 16,-7 2 4-16,-1 2-5 0,-2-2 4 15,2 2-3-15,-6-2 2 0,-1 2 4 16,-3 0-2-16,1-2-2 0,0 2 1 16,-1 0-2-16,-2 0 0 0,-8 0-4 0,14 0-9 15,-14 0-20-15,12 0-20 0,-12 0-15 16,11 0-16-16,-7 0-22 0,0 2-29 0,-4-2-326 15,0 0 153-15,-2 8 101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39:46.0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17799 16054 27 0,'0'0'40'0,"0"0"-26"16,25 0-42-16,-13 0 9 0,10 0 7 16</inkml:trace>
  <inkml:trace contextRef="#ctx0" brushRef="#br0" timeOffset="235.12">19261 16093 92 0,'11'0'136'0,"-11"0"-6"16,0 0-8-16,10 0-7 0,-10 0-11 0,6 0-5 0,-6 0-11 16,0 0-8-16,0 0-9 15,0 0-10-15,0 0-13 0,0 0-29 0,7 2-26 16,-7-2-22-16,0 0-31 0,0 0-36 15,0 0-235-15,0 0 112 0,0 0 75 0</inkml:trace>
  <inkml:trace contextRef="#ctx0" brushRef="#br0" timeOffset="2535.12">20447 16108 79 0,'12'0'92'0,"-12"0"-10"16,0 0-7-16,0 0-2 0,0 0-22 16,11 0-15-16,-11 0-22 0,0 0-26 15,0 0-35-15,0 0-104 0,0 0 51 16,4-6 34-16</inkml:trace>
  <inkml:trace contextRef="#ctx0" brushRef="#br0" timeOffset="7097.99">25384 15973 24 0,'5'6'70'0,"-5"-6"-5"0,5 5-8 15,-5-5-4-15,4 3-2 16,-4-3-7-16,2 3-4 0,-2-3-5 0,0 0-5 16,4 4-3-16,-4-4-2 0,0 0-9 15,0 0-9-15,0 0-11 0,4 4-16 16,-4-4-19-16,0 0-125 0,0 0 56 0,0 0 36 15</inkml:trace>
  <inkml:trace contextRef="#ctx0" brushRef="#br0" timeOffset="11615.27">28084 13789 35 0,'0'0'83'15,"0"0"1"-15,-3 7-7 0,3-7 4 0,0 0-7 16,0 0 7-16,0 0-10 16,0 0-7-16,0 0-10 0,0 0 2 0,0 0-12 15,0 0-3-15,0-22-1 0,0 14-1 16,-2 0-9-16,-2 0 1 0,2-2-1 15,-3-1-2-15,-1-2-2 0,0-1-7 0,-2-1-1 16,-1 2 1-16,-2-4-9 0,-1 0 0 16,-3-1-1-16,-2 1 5 0,-2 2-9 15,-1 0 1-15,-2 4 4 0,-2-1-1 0,-1 3-2 16,-3 3 1-16,-4 3 3 0,-1 3 7 16,-1 5-14-16,-4 2 8 0,-1 5 3 15,-5 5 2-15,2 2-1 0,3 3 1 0,1 5-2 16,5 4 4-16,3 1 2 0,7 5 2 15,4-2 0-15,8 3 2 0,5-3 3 16,10 3-2-16,5 2-1 0,9 2 2 16,6-2-6-16,6-4 0 0,16 8 2 0,-5-10-7 15,-1-9 6-15,1-4 2 0,2-2 3 16,1-6-3-16,-3-5 3 0,1-5-2 16,2-8 6-16,7-5-5 0,1-5 3 0,9-13-4 15,-4-6-1-15,-5-6-3 0,-2-3 0 16,-8 0-3-16,-11 3 1 0,-9 3-5 15,-3 0-2-15,-9 1-2 0,-1 1-2 0,-9 2 3 16,-4-1-1-16,-7-2-4 0,-8 0-2 16,-5 0-1-16,-7 2 0 0,-1 4 4 15,-4 2-3-15,0 6-3 0,-2 2-3 16,5 5 3-16,-4 4-13 0,3 1-6 0,4 5-7 16,-1 2-4-16,-1 2-16 0,2 1-9 15,1 1-4-15,1 3-3 0,5 2-8 16,0-2-11-16,6 1-6 0,0 3-12 0,0-2-14 15,4 3-19-15,0-1-282 0,3 0 141 16,2 1 92-16</inkml:trace>
  <inkml:trace contextRef="#ctx0" brushRef="#br0" timeOffset="23152.84">24252 5179 2 0,'5'-3'101'0,"-3"-3"-1"0,2-3-6 0,0 5-6 15,0-6-6-15,-2 2-3 0,2-3-10 16,-2 1 1-16,-2 1 5 0,2-4-6 15,-2-1-4-15,0-1-1 0,-4-2 3 0,0-2-6 16,-4-1-4-16,-5 0 5 0,-2 2-4 16,-4 1-7-16,-6 4-3 0,-6 0-10 15,-4 5 4-15,-3 4-10 0,0 4 0 0,-4 6-3 16,-7 5-5-16,2 2-5 0,5 6 1 16,6 5-8-16,3 1 7 0,9-5-2 15,5 5-2-15,8-2-2 0,5-2 1 0,6-2-4 16,4-2 3-16,7-4 2 0,2-1-2 15,7-5-3-15,8-2 3 0,2-10-1 16,6-2 1-16,6-6 3 0,2-10-1 16,16-8 2-16,-3-9 1 0,-2-2-1 0,-2-5-1 15,-4-5 0-15,-4-5 4 0,-3-1-4 16,-5-6-2-16,-3 2 3 0,-4 1 18 16,-9 9-3-16,-5 8 8 0,-6 10 7 0,-4 1 5 15,0 5 4-15,-2 6 2 0,-2 3-3 16,-4 2-2-16,-4 9-10 0,-4 3-3 15,-5 11-2-15,-6 10-4 0,-7 6-1 0,1 11-6 16,-9 16-1-16,4 6-2 0,3 5-2 16,9-5-2-16,8-4 0 0,5 2 1 15,5 3-3-15,2 1-3 0,9-4 2 0,5 18-4 16,6-18 0-16,0-11 2 0,2-4-1 16,5-3-1-16,3-9-1 0,0-7-1 15,3-3-3-15,1-7 3 0,0-4-4 16,0-8 2-16,7-5-3 0,-6-5 0 0,5-8-1 15,-4-4 0-15,-2-1-2 0,-4-3-2 16,-3-2 0-16,-9 5-2 0,-4-1 2 16,-3 5-1-16,-7-2 3 0,-2 5-4 0,-4 2 3 15,-4 2 0-15,-3 4-2 0,-1 1 0 16,-6 6 1-16,2 2 2 0,-3 6-3 16,2 2 3-16,0 3-6 0,3 5 5 0,3 3 2 15,3-1-1-15,4 3-1 0,2 4 0 16,6 2 0-16,3-3-2 0,5 4-2 15,5-1 4-15,1-2 3 0,2-5-2 0,4 0-1 16,-3-5 0-16,1-6-4 16,2-1 4-16,-2-6-2 0,4-1 0 0,-1-5 1 15,1-1 1-15,-2-4 0 0,1-3-3 16,-1-4 1-16,-1 1-1 0,-6 2 2 0,-2-2-6 16,-3 4 5-16,2-3-1 0,-6 5-1 15,0 1 2-15,-3 2-2 0,0 0 2 16,-3 4-2-16,0 2 0 0,-4 2 0 0,0 0 3 15,0 0 0-15,0 20 0 0,-2-12-6 16,0 4 7-16,2-1-1 0,-2 1 0 16,0-1 1-16,2-1 0 0,-2 1-2 0,2-3-1 15,0 1 0-15,0-3 1 0,0 0 0 16,2-3 0-16,-2-3-1 0,0 0 0 16,0 0-4-16,16-9 4 0,-7 3-1 0,-1-3-1 15,1-3-2-15,4 3-4 0,-1-3-2 16,-2 3-4-16,4-1 1 0,-2 2-7 15,1 1 4-15,0-1 0 0,-3 4 1 16,1 2-4-16,-1 1 2 0,0 1 1 0,4 1 0 16,-4 4 1-16,2 0-9 0,4 3-9 15,-2-3-10-15,1 5-11 0,2 1-7 16,2-1-14-16,3 2-11 0,1-3-8 0,2 3-14 16,0-3 0-16,9 0 0 0,0 1 5 15,3-2 1-15,0-3 5 0,1-2 12 16,-4 0 8-16,2-6 7 0,-2 2 6 15,-3-4 10-15,1 1 13 0,-2-5 23 0,-3 0 14 16,-1 0 22-16,-5-4 9 0,-4-1 11 16,-2-1 6-16,-7 2 7 0,-1-3-10 15,-7 3 14-15,-3 2 0 0,-5-2-3 0,-4 1-3 16,-5 3-3-16,-5 0 0 0,4 6-5 16,-6-1-4-16,3 4-8 0,0 4-2 0,0 4 1 15,-1 1-1-15,6 2-5 0,1 6 0 16,4-3-3-16,5-1-2 0,2 3 0 15,4-3-2-15,4 2-1 0,4-3 4 16,3-1-5-16,4-1-1 0,3-5 0 0,2-1-2 16,3-6-1-16,1 0 1 0,0-2-5 15,2-5 3-15,0-3-3 0,1-4 1 0,-1-4-1 16,1-3-2-16,-4-1 2 0,-2-1-2 16,1-4 2-16,-2 1 0 0,-2-3-4 15,-4 2 1-15,1 1 3 0,-4 4 3 16,0 3 2-16,-3-1 8 0,-2 8 0 0,-2-3 2 15,-2 7-8-15,-2 1 4 0,-2 6-1 16,2 3-4-16,0 0 2 0,0 0-3 16,-29 16 1-16,18-1-1 0,1 1-2 0,-1 3 1 15,5 5-2-15,0-2 2 0,2 3-2 16,1 2-3-16,6-2-4 0,-1 1-2 16,4-1-2-16,0-1 1 0,2-2 1 0,3-1 0 15,0-4 2-15,2-2-3 0,-1-3 0 16,2-3-2-16,2-1 0 0,-2-4-5 15,1-1 4-15,0-3 2 0,0 0-1 16,-1-2 2-16,2 1 0 0,-2-2-1 0,-1 0-1 16,-2-1 5-16,-1 0-1 0,1 0-2 15,-5 3 1-15,2-1-6 0,1-1 2 0,-9 3-2 16,15 0 4-16,-9 3-3 16,0-1-1-16,3 2 3 0,2-1 4 0,-1 5 0 15,5-3 0-15,0 3-5 0,2-2 7 16,1 0-1-16,4-1-7 0,-1-1 11 0,3 0-2 15,-4-4-2-15,4 0 2 0,-3-3-1 16,-2 0 2-16,0-3 3 0,-1-3-4 16,-6-1 7-16,-2-3 6 0,-4 2 4 15,-3-5 2-15,-3 5-1 0,-7-4-1 0,-3-1-1 16,-7 1-1-16,-2 2-2 0,-2 1-2 16,-3 3 1-16,2 1 0 0,-4 3-4 0,1 1-2 15,-1-1 2-15,2 5-1 0,0 3-3 16,0 3 3-16,-1-1-4 0,1 0-13 15,6 6-20-15,-2-2-23 0,3 2-22 16,3 3-22-16,3-1-23 0,4 2-31 0,1-1-25 16,6 1-410-16,2 0 199 0,4-1 132 15</inkml:trace>
  <inkml:trace contextRef="#ctx0" brushRef="#br0" timeOffset="23618.86">27171 5092 149 0,'13'-14'163'0,"-3"1"0"0,-6 2 3 0,1 1-11 16,-5 0-9-16,-5 1-10 0,-1 4-13 15,-4-4-13-15,-3 7-11 0,-6-1-9 0,0 1-10 16,-3 2-6-16,2 2-8 0,-1 3-7 16,1 1-5-16,4 2-5 0,0 1-1 15,4-1-8-15,1 2-2 0,3-1-4 0,4 1 0 16,4-1-4-16,2-1-3 0,4 2-2 15,3-3-2-15,3-1-5 0,1 0-4 16,4 0 4-16,-3-3-4 0,6 1 0 0,-1 0-2 16,0 0-2-16,-2 1-1 0,1-1-3 15,0 0-1-15,-3 2-1 0,-1-2 3 16,2 5-5-16,-4 0 2 0,-2 1 1 16,2 5 2-16,-6 1-1 0,2 2 2 0,-2 5-4 15,-2 2 1-15,-2 3 0 0,1 3 0 16,-3 0 2-16,-3 2-4 0,1 2 4 15,-2 2 0-15,-4-1-2 0,2-4 4 0,-6 0 1 16,2-3 1-16,-2-3 1 0,-3-2 12 16,0-6 6-16,-4-2 0 0,-3-1 4 15,-2-6 1-15,-2-1 1 0,-1-4 1 0,-3-2 4 16,2-4 0-16,1-4-4 0,-1-1-4 16,4-3-1-16,2-3-3 0,0 0-2 15,5-3-8-15,1-1-6 0,3-2-29 16,4 0-34-16,5-2-27 0,2 2-36 0,6 0-33 15,4-2-35-15,8-2-37 0,3-2-507 16,6 4 246-16,4-5 163 0</inkml:trace>
  <inkml:trace contextRef="#ctx0" brushRef="#br0" timeOffset="24708.67">27463 5130 28 0,'15'4'106'15,"-9"1"-16"-15,1 1 0 0,1 2-6 0,-2 3 2 16,1-2-8-16,0 3-3 0,-1 0-2 16,-2 0-2-16,-2-4-4 0,0 4 11 15,0-3 12-15,-2 0 9 0,-2-2 5 16,2-2 0-16,-4-1 2 0,0 0-4 0,4-4 1 16,0 0-3-16,0 0-7 0,-13-8-8 15,13 1-3-15,0-3-10 0,0-1-6 16,7-3-5-16,-3 1-7 0,4-5-7 0,2 2-5 15,4-1-5-15,-2-2-5 0,3 2-11 16,2-1-18-16,-2 5-23 0,1-2-31 16,4 1-15-16,-2 5-19 0,2-1-17 15,-1 6-13-15,-1-2-2 0,4 1-4 0,-3 5 8 16,2-1 9-16,2-1 8 0,-1 2 8 16,0 0 8-16,2 0 9 0,-3 0 13 15,1-3 20-15,-2 2 23 0,2-1 24 0,-3-2 11 16,-2 0 13-16,-2 1 7 0,-1-3 16 15,-3 0 13-15,-2 0 3 0,-3 2-2 0,-2-4 5 16,-2 2-4-16,-4 0-6 0,2 6-7 16,-6-5-2-16,-2 5-3 0,8 0-6 15,-22 3-5-15,9 2-3 0,-1 3-7 16,-6 4 0-16,4 2-3 0,0-1-3 0,2 4-4 16,1-3-2-16,3 0 0 0,1-1-2 15,3 2-2-15,-1-3 1 0,1 1-1 16,4-4 1-16,-2-1 0 0,4 0-2 15,0-3-1-15,4-1-1 0,-4-4-2 0,8 2-4 16,-8-2 2-16,11-7 2 0,-3 3-4 16,-1-4-3-16,2 2 2 0,-3-1 0 0,0 1-3 15,2-2 1-15,-4 2 1 0,4 3 1 16,-4-3-4-16,0 2-2 0,-4 4 3 16,4-2-5-16,-4 2 1 0,0 0 1 15,0 0 3-15,2 14-4 0,-2-7-1 0,0 1 4 16,0 2-1-16,2-1-4 0,-2 3 3 15,2-3-2-15,2 1-5 0,-2-1-16 0,3 1-14 16,1-2-11-16,0-1-14 0,3-1-4 16,2-2-3-16,-1-2-2 0,2-1 4 15,2-1 12-15,-2 0-3 0,1-1 4 16,2-4 7-16,-1 4 7 0,1-4 1 0,0 2-2 16,0-2 17-16,-3 2-6 0,2 0 5 15,-4 1 5-15,0-1 9 0,1 3-10 16,0 3 8-16,-1 0 0 0,1 2 1 15,-1 0 11-15,1 4-4 0,-2 2 3 0,-1 0-1 16,0 3 13-16,1 0-4 0,-1-1-2 16,-1 3-4-16,-1-1 8 0,1-2-4 0,-1 0 4 15,0-1 1-15,-2-1 1 0,0-4 13 16,0 4 12-16,-2-6 7 0,4 1 4 16,-2 0-1-16,0-4-3 0,-4-2-4 15,8 0-4-15,-8 0-2 0,12-5-5 0,-5 2 0 16,0-3-5-16,-1 2-2 0,2-2-2 15,1 3-3-15,1-1-1 0,-2 0-1 0,4 0 0 16,-4 3-3-16,0-1-2 0,0 2-2 16,-8 0 1-16,18 3-4 0,-10 1 2 15,1 1-2-15,-3 0 0 0,0 1 2 16,1-1-3-16,-3 1 2 0,0-3-1 0,3 2-2 16,-3-2-2-16,0 1 10 0,-4-4 6 15,8 0 0-15,-8 0 3 0,8-6-3 16,0 3-3-16,-2-6 2 0,0 2-2 0,2 0-3 15,1-3 0-15,1 1-2 0,1-1-1 16,0 3-1-16,-3 1 1 0,0-2-2 16,2 3-2-16,-2 3-2 0,0 2 6 0,-8 0-5 15,15 6 2-15,-7-1 0 0,1 2 1 16,1 3-3-16,1 0-2 0,-1 1 3 16,-1-2-5-16,2 1-32 0,-1-1-40 15,0-1-48-15,-3-3-61 0,0 4-423 0,-3-6 206 16,-2 0 137-16</inkml:trace>
  <inkml:trace contextRef="#ctx0" brushRef="#br0" timeOffset="25716.6">22489 4488 33 0,'-2'-4'122'0,"2"4"-8"0,-4-7-8 0,4 1-7 15,0 6-1-15,-2-10-18 0,4 5-3 16,0-1-4-16,-2 0 2 0,2 0-20 16,2 0-5-16,0 2-6 0,1-3-1 0,1 2 0 15,0-1-9-15,1 0-1 0,-1 0-6 16,3 3 0-16,-1-3-5 0,0 2 1 15,3 1-9-15,-2-1-1 0,1-1 4 16,3 3-1-16,-3 1-4 0,1-2 4 0,0 2-7 16,-1-1-2-16,-2 2 3 0,2 2 1 15,0 2-4-15,-2 2-1 0,0 3 0 0,1 2-10 16,-3 7 11-16,-1 6 9 0,-3 5 11 16,0 3 6-16,-2 10 5 0,-2 12 5 15,-2 4 8-15,-3 27 0 0,-4 0-1 16,3 5 4-16,-2 0 1 0,2-1-4 0,-4-3-3 15,6-1-2-15,2-5-3 0,0-13-5 16,2-12 0-16,0-2-4 0,2-7-1 0,0-1-5 16,2-4-3-16,0-3-2 0,-2-6-2 15,2-3 0-15,0-3-2 0,0 2-2 16,0-9-1-16,0-2-2 0,-2-2-3 0,4 0-8 16,-4-6-26-16,2-1-28 0,0-4-28 15,-2-4-38-15,2 2-26 0,-2-2-36 16,0 0-427-16,2-23 206 0,-4 8 136 15</inkml:trace>
  <inkml:trace contextRef="#ctx0" brushRef="#br0" timeOffset="177138.96">28399 15486 28 0,'-24'-12'44'0,"2"3"-3"16,-4 2-6-16,-2 1-11 0,1 2-6 0,-3-1-5 15,-4 3-7-15,-3 1-7 0,-9 4-6 16,-9 3-1-16,-1 6-1 0,-19 3-2 0,-2 8 3 16,0 4 0-16,3 5 4 15,5 1-4-15,-2 7 5 0,3 3 0 0,7 5 1 16,2-7 0-16,5 7 3 0,8-5-1 16,7 4 3-16,7-9-2 0,10 0 3 0,3-3-3 15,5-1 4-15,4 1 1 16,4 0 0-16,6-1-5 0,4 6 2 0,5-4 0 15,6 6-1-15,4 1 5 0,5-4-7 16,12 15 0-16,6-10-2 0,5-2-13 0,3-5-40 16,5-2 18-16,2-7 13 0</inkml:trace>
  <inkml:trace contextRef="#ctx0" brushRef="#br0" timeOffset="178578.48">28115 14346 29 0,'48'0'77'16,"-3"-7"5"-16,-7 1 3 0,-4-4 8 0,0-1-1 15,-3-10 8-15,3-4-15 0,-4-5 11 16,-5-4-3-16,-1-7-6 0,-9-4-8 0,-6 1 0 15,-7 2-7-15,-4-10-8 0,-12 3-3 16,-8-18-1-16,-8 4-2 0,-7 3 0 16,-5 4-6-16,-4 3 2 0,-7 6-3 15,-2 1-6-15,-7 7-1 0,1 5-6 0,-7 6-6 16,11 8 4-16,4 9-7 16,-1 6-2-16,5 2 0 0,2 8-1 0,-6 4-2 15,2 2-2-15,5 7-4 0,-1 4 1 16,7 3 0-16,2 4-2 0,7 1-2 15,1 2 1-15,8 5-1 0,5 1-13 0,7-4-2 16,6 4 2-16,6 1 2 0,6-1-1 16,9 1 1-16,4 3 0 0,9-6 0 15,15 9-4-15,5-6 4 0,7-6-2 0,-8-8-3 16,-3-9 1-16,3-2 1 0,2-4 2 16,-5-5-1-16,2-3 2 0,0-6 9 15,5-5 1-15,-2-6 5 0,-5-4 1 0,13-12 7 16,-17 3 3-16,-10-2 1 0,-4-2 1 15,-9 2 0-15,-7-3-1 0,-7 2-3 16,-8-1-4-16,-3-4 0 0,-8 1-1 16,-8-4 1-16,-3 3-1 0,-7 2 0 0,-14-9-3 15,1 11 0-15,3 7-5 16,-5 5 0-16,-1 6-2 0,-3 3 0 0,5 7-1 16,-1 2-2-16,3 6-2 0,-5 6 3 15,3 1-1-15,-1 6-3 0,7 4 1 0,2 2 1 16,1 4-1-16,7 1-1 0,4 5 1 15,4 1 0-15,7 0 0 0,7 2 0 16,4 2 0-16,4 0-1 0,6 1 0 16,9 3-3-16,3-1 0 0,8-3-2 0,14 12 0 15,5-6-4-15,5-6-4 0,-5-8-2 16,-3-6-1-16,1-4 1 0,3-1 2 0,1-5-1 16,1-4 1-16,-3-5 0 0,1-3 3 15,-1-6-3-15,5-2 2 0,0-10-1 16,-6-3 6-16,-4-9 2 0,-2-2 0 0,2-14 3 15,-10 2 0-15,-13 2 1 0,-9 2-3 16,-3-1 0-16,-10 0 2 0,-7-5-6 16,-7 1 1-16,-5 2 0 0,-3 1 0 15,-11-3-1-15,0 7 0 0,4 8 2 0,-2 4-2 16,-1 5 0-16,2 4-1 0,-3 5 2 16,2 4-2-16,4 2 3 0,1 4-2 15,-1 3 3-15,2 3-3 0,3 1 0 16,1 2-2-16,0 5-3 0,3-3-3 15,4 3-7-15,0 0-5 0,3 0-2 0,0 1-3 16,6-3-9-16,-3 1-5 0,3-2-4 16,1 3-7-16,3-3-4 0,-1-1-5 15,3 0-7-15,2-3-4 0,0 1-7 0,0-1 1 16,4-1-5-16,-2 0-8 0,2 0-2 16,0-3-7-16,0 1-6 0,-2-4-7 15,7 7-12-15,-5-5-352 0,-2-2 162 0,0 0 106 16</inkml:trace>
  <inkml:trace contextRef="#ctx0" brushRef="#br0" timeOffset="181446.06">27727 13689 35 0,'0'0'27'16,"0"0"-8"-16,0 0-15 0,0 0-33 15,0 0 9-15,0 0 7 0</inkml:trace>
  <inkml:trace contextRef="#ctx0" brushRef="#br0" timeOffset="183742.84">18902 15508 23 0,'0'0'106'0,"0"0"3"0,4-6 5 15,-4 6 6-15,0 0-18 0,0 0-7 16,-9-11-5-16,4 7-5 0,-1 1-4 16,-2-2-3-16,-4-3-2 0,-2 2 3 0,-4 2-1 15,-3-5-3-15,-5 0 0 0,-2 2-1 16,-5 0 4-16,-7 1 0 0,-3 1-1 16,-3 3 5-16,-3 1 2 0,-11 2-4 0,1 4-2 15,-2 3-3-15,-19 3 1 0,3 3 0 16,3 6-5-16,5 1-2 0,0 2-6 15,8 6-4-15,2 1-5 0,2 2-3 16,6 7-3-16,2 0-3 0,9-4-4 0,6-1-3 16,2 0-5-16,3-1 0 0,-1 5-5 15,5-1-1-15,-3 0-2 0,7 5-2 16,2-7 0-16,5 1-3 0,0-3-2 0,6 4 0 16,0 1 0-16,6-2 1 0,2-4-1 15,4 5 0-15,4 3 0 0,3-6 2 16,6 6 2-16,6-2-4 0,0 0 2 0,7-3 0 15,15 6-3-15,3 1-2 0,5-7 1 16,4-2 1-16,1-3-2 0,5-4-3 16,-4-7-1-16,-11-4 3 0,6-1-3 15,-1-7-6-15,4 1 1 0,2-2 2 0,3-6-4 16,-4 0 2-16,4-6 1 0,20-2-1 16,-5-7-1-16,-1-4-2 0,-7-2-1 15,-2-4 1-15,-2-6-1 0,-3-1-1 16,-6-4 2-16,-5-4 5 0,-4-2 1 0,-3-5 4 15,-4-3 3-15,-8-3 0 0,-6 3 14 16,-9 3-17-16,-3-3 3 0,0-18-1 16,-6 13 4-16,-6 3 4 0,-4 8-4 0,-4-4 4 15,-10 2-6-15,-4 0-3 0,-19-6 0 16,-5 4-1-16,-9 4 3 0,-7 11-8 16,1-3 1-16,7 16 3 0,3 1-4 0,3 8-2 15,3 3 0-15,3 2-19 0,8 4-28 16,0 8-34-16,5-4-37 0,1 9-49 15,5-1-46-15,4 7-36 0,6-3-744 0,7 5 335 16,2-2 222-16</inkml:trace>
  <inkml:trace contextRef="#ctx0" brushRef="#br0" timeOffset="184295.74">20395 15868 13 0,'0'0'12'16,"0"0"-21"-16,-2-6 3 0,2 6 2 16</inkml:trace>
  <inkml:trace contextRef="#ctx0" brushRef="#br0" timeOffset="185554.93">18429 13651 111 0,'2'-8'111'0,"1"1"-1"16,-1-2 3-16,-2 1-7 0,0-2-9 0,-2-2 3 15,-1 4-2-15,1-3-10 0,-4-1 4 16,-2 1-6-16,-3 2-5 0,-4 2 2 0,-1-1 1 16,-8 2-1-16,-2 4-3 0,-5 2 4 15,-3 4 0-15,-4 3 1 0,-11 6-8 16,0 6 5-16,-12 11-2 0,2 2-4 0,4 6-5 15,4 6 0-15,7 5 0 0,5 6-4 16,7-1-4-16,8 5-4 0,8-3-5 16,10-9-5-16,6 0-7 0,8 7 4 0,14 12-7 15,10-1-1-15,10-4-9 16,7-7 5-16,8-4-5 0,2-5-4 0,9-5 1 16,1-6-3-16,3-5-1 0,5-8-3 0,-2-6-4 15,-4-5-2-15,-10-7 0 0,1-3-1 16,-3-3 1-16,0-9-2 0,13-4 7 15,-6-12 5-15,-5-6-2 0,-6-6 5 16,-9-5 0-16,-3-10-4 0,-7-3-2 0,-8-5-1 16,-10-2-7-16,-7 8 7 0,-9 7-4 15,-6-2-1-15,-11 2-5 0,-15-13 2 0,-10 4-1 16,-9 4-1-16,-10 5-1 0,-7 3-1 16,-5 4-2-16,-4 5-2 0,-3 6 0 15,0 1 2-15,0 6-3 0,-3 5 2 16,5 3-1-16,0 5-2 0,12 3 2 15,9 3-3-15,9 4 0 0,1 2 2 0,1 2-5 16,4 0 5-16,6 0 0 0,2 3-1 16,3-1-2-16,1 2-2 0,3 0 0 15,1 2 3-15,5-3 0 0,2 1-7 0,-2 0 6 16,4-1-1-16,0 1 3 0,1-1-2 16,0-1-1-16,4 1 2 0,0-3-3 15,-1 3 2-15,3-1-1 0,-1-2-5 0,3 1 7 16,-1 1-2-16,1-2-2 0,0 1-6 15,0-2-3-15,6-1-7 0,-9 4-6 16,4-2-6-16,5-2-3 0,-6 4-12 16,6-4-11-16,-8 3-13 0,8-3-17 0,-4 2-17 15,0 2-17-15,4-4-26 0,-2 6-8 16,2-6-24-16,0 0-23 0,4 9-483 16,0-6 234-16,0 0 153 0</inkml:trace>
  <inkml:trace contextRef="#ctx0" brushRef="#br0" timeOffset="187816.24">18260 14148 23 0,'0'0'104'0,"0"0"-3"16,0 0-5-16,0 0 4 0,10 2-12 16,-10-2-8-16,0 0-4 0,0 0-9 0,0 0-16 15,0 0 3-15,0 0-8 0,0 0-12 16,0 0-18-16,0 0-30 0,0 0-33 16,0 0-24-16,0 0-203 0,0 8 93 0,2-7 62 15</inkml:trace>
  <inkml:trace contextRef="#ctx0" brushRef="#br0" timeOffset="188452.11">20271 15984 63 0,'0'0'76'0,"13"0"-6"16,-7 0-3-16,-6 0 0 0,10 0-9 15,-10 0-2-15,14 0-6 0,-10-3 3 16,-4 3-8-16,12-2 3 0,-12 2-4 0,10-2 2 16,-3 2-6-16,-1-4 0 0,1 2 2 15,1 0-9-15,-1 2-6 0,-1-6 5 16,0 6-9-16,0-5 11 0,3 3-18 0,-2-2 7 15,-3 0-6-15,2 0 0 0,0 3-6 16,-2-3-1-16,-4 4-2 0,11-4 7 16,-6 0-9-16,-5 4 8 0,6-2-9 15,-6 2 2-15,6-6-3 0,-6 6-6 0,0 0-2 16,6-1-9-16,-6 1-12 0,0 0-3 16,5-4-21-16,-5 4-13 0,0 0-14 15,0 0-233-15,0 0 105 0,0 0 69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0:25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11271 9018 9 0,'-2'6'74'0,"2"-6"7"0,0 9 4 15,4-5 1-15,2 0-4 16,5 2 4-16,8-3 6 0,8 1-2 0,15-2 3 15,20-1 0-15,34-1 2 0,13-1 1 16,38-1-5-16,7-1-4 0,11 2-5 0,11 1-7 16,8 0 0-16,2 1-7 0,-2 5-5 15,-2-1-2-15,-6 1-9 0,-7 0-4 0,-10-4-2 16,-7 7-2-16,-5-6-6 0,-10 3-3 16,-29-4-2-16,-2 2-5 0,-9 0-1 15,-6-2-3-15,-16-1 0 0,-14-1-2 16,-11 3-2-16,-3-3 1 0,-3 2 2 15,-7-2-2-15,-5 0 1 0,-1 0 0 0,-5 0 0 16,-6 0 0-16,2 0 0 0,-1 0 0 0,-4 0 0 16,0 0 0-16,-5 1-2 0,2-1-3 15,-2 0 3-15,-4 0-7 0,3-1 0 16,0 2 0-16,-3-1-3 0,-8 0-5 16,15 0-17-16,-15 0-20 0,13 0-22 0,-7-1-23 15,-6 1-21-15,11 1-15 0,-11-1-21 16,0 0-27-16,0 0-443 0,0 0 205 15,2 3 136-15</inkml:trace>
  <inkml:trace contextRef="#ctx0" brushRef="#br0" timeOffset="1948.66">10477 12564 138 0,'-10'1'136'0,"1"-1"-12"16,0 1-2-16,1 2-4 0,0 0-6 0,2 2-5 15,1-1-5-15,0-1 3 0,3 4-2 16,2-7-3-16,4 12 1 0,4-6-7 15,2 1-4-15,6-1-1 0,12-2 4 16,9-2-8-16,11 0 2 0,19-2 4 0,38 0-5 16,10 0-2-16,43 0 0 0,15 2 5 15,13 3-5-15,9 7-4 0,44 3-8 0,-42-1-3 16,42 8-7-16,-4 1-4 0,-51-5-6 16,-2 0-2-16,-10 0-2 0,-7-4-4 15,-13 4-1-15,-10-5-4 0,-32-3-4 16,-7-3-2-16,-7-1-4 0,-7 0-2 0,-17-2-10 15,-12-2 1-15,-4-1-3 0,-7 2-3 16,-2-3-6-16,-3 0-11 0,-6 0-14 16,-2-3-16-16,-1 3-17 0,-4-1-27 0,-4 1-23 15,-4-2-33-15,1 0-42 0,-5 0-39 16,-2-2-605-16,-2-2 279 0,-3 1 185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0:36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5749 3713 77 0,'0'0'75'0,"-9"-2"5"16,9 2-4-16,0 0-7 0,-11-4-4 15,11 4-6-15,0 0 3 0,0 0 9 16,0 0-3-16,0 0 0 0,32 7-7 0,-4-3 4 16,14-1-2-16,15 3-3 0,32-1 4 15,10-3 5-15,8-1 2 0,6 2-5 0,31-6-2 16,11 3-2-16,8 3-4 0,4-3-6 16,0 0-2-16,-3 1-4 0,-8-1-3 15,-5-1-5-15,-31 1 0 0,-6 1-4 16,-1-1-6-16,-10-1-1 0,-4-2-4 0,-20 3-2 15,-13 0 1-15,-7 0-3 0,-8 0-4 16,-3 0-4-16,-5 0 4 0,-5 0-1 0,-4 0-1 16,-5 3-4-16,-3-6 0 0,-4 6-1 15,0-3 1-15,-1 0 0 0,-4 0 1 16,-2 0-3-16,-3 0-5 0,2 0-9 16,-4 1-12-16,-4-1-20 0,-6 0-19 0,9 2-29 15,-9-2-18-15,0 0-20 0,0 0-22 16,-34 7-349-16,13-4 168 0,-9 3 112 15</inkml:trace>
  <inkml:trace contextRef="#ctx0" brushRef="#br0" timeOffset="349.48">6712 4086 27 0,'49'-6'125'0,"7"3"-1"15,31-5-5-15,17 0-7 0,27 0-16 16,4-1-4-16,3 0-3 0,-1 3 2 16,-24 0-13-16,-1 2-3 0,2 1-9 0,-5 3-6 15,-8-2 1-15,-2 2-9 0,-8 0 0 16,-14 2-4-16,-14-1-9 0,-3 1-6 15,-12 0 1-15,-1 0-3 0,-5-2-3 0,-8 2-3 16,-3 0-3-16,-1-2 4 0,-6 2 1 16,-3 0-3-16,-3-2 1 0,2 0-5 15,-6 1 1-15,-1-1-2 0,0 3-5 0,-3-3-11 16,-1 2-18-16,1-2-25 0,-3 1-39 16,-7-1-37-16,9 2-397 0,-9-2 174 15,0 0 115-15</inkml:trace>
  <inkml:trace contextRef="#ctx0" brushRef="#br0" timeOffset="1651.94">22100 7663 1 0,'-21'5'133'0,"-1"1"-6"15,2 5-11-15,-8 4-5 0,2 6-2 16,-5 4-2-16,3 5-8 0,0 2-3 16,7 7-6-16,-2-1-11 0,6 4-1 0,3 1-9 15,4-5-3-15,6 1-8 0,6-1-3 16,3-2-6-16,6 0-1 0,5-4-3 16,6 4-3-16,3-5 1 0,5-5-3 0,0-7 6 15,7 2 3-15,-3-5 8 0,2-7 1 16,2-1 0-16,-1-4 5 0,-4-4-3 15,7-4 4-15,-4-5 3 0,0-3-2 16,0-3 2-16,1-5 2 0,-6-7-4 0,-3-1-2 16,-8 0-4-16,-4-3-4 0,-8-1-6 15,-6 0-4-15,-4-4-4 0,-8 0-3 16,-8-5-6-16,-5 0-5 0,-17-7-2 0,-9 1-4 16,-3 6-4-16,-6 3-1 0,3 6 1 15,9 7-6-15,5 4-12 0,11 6-28 16,3 0-38-16,4 4-43 0,6 5-8 0,5 1-31 15,2 5-33-15,6 0-45 0,4 0-481 16,0 0 240-16,18 12 159 0</inkml:trace>
  <inkml:trace contextRef="#ctx0" brushRef="#br0" timeOffset="2105.27">25594 7985 194 0,'-14'-5'186'16,"1"7"-21"-16,-2 1-9 0,2 7-8 0,-1 5-11 15,0 4-2-15,-2 6-10 0,-1 7-5 16,0 4-9-16,2-1-8 0,3 7-7 0,0-4-4 16,6 1-9-16,4 3-7 0,2-3-5 15,4 1-9-15,3-5-4 0,4 2-1 16,1-2-3-16,9 1 3 0,1-9-2 16,5 3 2-16,0-11 2 0,3-4 2 0,4-5 0 15,4-5-2-15,-2-2-5 0,4-8 1 16,3-2-7-16,1-8-7 0,1-4 0 15,-7-4-5-15,-2-6-2 0,-7-4-2 16,-5-4-5-16,-10-3-1 0,-10 2-3 0,-10-1-3 16,-13-4 2-16,-15-15-11 0,-8 5 0 15,-7 0-2-15,-1 7 0 0,-1 3-11 0,0 4-22 16,9 9-38-16,6 7-47 0,6 6-51 16,0 4-41-16,1-1-44 0,3 7-549 15,1 3 270-15,4 0 178 0</inkml:trace>
  <inkml:trace contextRef="#ctx0" brushRef="#br0" timeOffset="5791.29">6627 7608 2 0,'-5'5'83'0,"-1"1"-8"16,2-1-7-16,-5 0-1 0,1 2-6 0,2 0-2 16,0-1-3-16,-4 1-4 0,2-2-6 15,0 2 1-15,2 0-6 0,-3-1 0 16,3-1 2-16,-1 2-5 0,-1-1-6 0,2-2 1 15,-1 2-2-15,1 0-3 0,2 0 6 16,-2 0-1-16,1-3-4 0,3 3-2 16,-1-2-10-16,3-4 10 0,3 9-1 0,6-7 11 15,1 2-7-15,9-2 8 0,5-4 5 16,7 0-1-16,13-5-4 0,14-5 0 16,31-3 4-16,32-8 1 0,10-1-4 15,6-4-2-15,7 0-2 0,-2 1 1 0,1 2-4 16,-2 1-4-16,-4-1-4 0,-1 6 3 15,-9 1-2-15,-26 1-3 0,-8 5-4 0,-10-1-5 16,-20 5 1-16,-12-1-1 0,-9 3-3 16,-10 3 6-16,0-1 5 0,-7-2 5 15,-1 3 6-15,-4 1 0 0,0-1 9 16,-4 2-3-16,-2-1 3 0,-4 1-3 0,-1-2-5 16,-1 3-1-16,-2-2-5 0,-6 2-1 15,0 0-6-15,8-1 0 0,-8 1-4 0,0 0-2 16,0 0 0-16,0 0-19 15,0 0-24-15,0 0-25 0,0 0-28 0,0 0-22 16,-2 9-33-16,2-9-35 0,0 0-415 16,-6 9 200-16,4-5 132 0</inkml:trace>
  <inkml:trace contextRef="#ctx0" brushRef="#br0" timeOffset="7581.58">8633 10071 28 0,'0'0'40'0,"-4"3"-6"16,4-3 0-16,0 0-2 0,0 0 2 0,0 0-3 15,0 0 0-15,0 0-3 16,0 0 0-16,0 0 9 0,0 0-15 0,0 0 4 15,0 0-4-15,0 0 1 0,0 0-6 16,0 0 3-16,0 0 2 0,0 0 1 0,38-6-1 16,-19 1-3-16,7-1 3 0,6 2-2 15,3-2 2-15,7-4 2 0,12 1-4 16,3-3-2-16,20-3-1 0,0 0 1 16,0-3-2-16,-1 3-1 0,3-1 0 15,-4-3-3-15,1 2 3 0,3 0-4 0,-4 1 3 16,0-2-4-16,-13 5 0 0,-11 0-1 0,-1 1-3 15,-1 1-3-15,-5-1 4 0,-3 1 2 16,-5 1 1-16,-1 1 1 0,-3-3 6 16,-4 5-7-16,-3-1 8 0,-2 1 2 15,-4 1 4-15,-1-1 7 0,-4 1-1 0,0 1 2 16,2 0 7-16,-6 2-1 0,1-2-10 16,-3 2 5-16,1 0 1 0,-1 0-3 0,-1-1-5 15,1 0-2-15,-4 2-7 0,2 1 4 16,-6 1 2-16,12-5-6 0,-12 5-2 15,6-3-3-15,-2 0-1 0,-4 3 0 16,6-1-1-16,-6 1-6 0,6-2-9 0,-6 2-13 16,0 0-18-16,0 0-9 0,9-1-15 15,-9 1-9 1,0 0 5-16,0 0-22 0,0 0-11 0,0 0-245 0,6 7 117 0,-6-7 76 16</inkml:trace>
  <inkml:trace contextRef="#ctx0" brushRef="#br0" timeOffset="9544.71">6963 12783 16 0,'0'0'96'0,"-4"3"-9"15,4-3-6-15,-4 4 0 0,4-4-9 0,0 0-1 16,0 0-1-16,-6 1-1 0,6-1-4 15,0 0-8-15,0 0-3 0,0 0-8 0,0 0 0 16,0 0 7-16,0 0-8 16,20-13 0-16,-4 6 6 0,-2-6-7 0,10-1 1 15,5-2-1-15,9-2-3 0,7-3-2 16,19-6-5-16,5-3-4 0,1 1-1 0,2 3-1 16,0-4-3-16,-2 4-3 0,-3 2-4 15,-12 5-2-15,-6-1 2 0,2 3-2 0,-6 2-1 16,1-2-4-16,-3 2-3 0,-8 4 0 15,1-3-2-15,-2 1 1 0,-2 1-3 16,-7 2-3-16,1 3 4 0,-1-2-1 16,-4 1 1-16,-2 2 4 0,-1 0-7 0,-2 1 3 15,-3-1-2-15,2 2-1 0,-3 0 3 16,-1 1 4-16,-3-1-7 0,1 2 0 16,0-2-2-16,-1 2 1 0,-2 0 1 0,-6 2 4 15,10-4-1-15,-4 3-2 0,-6 1 1 16,8-2 1-16,-8 2-4 0,0 0 2 15,0 0-1-15,0 0 0 0,0 0 0 16,0 0 0-16,2 7 0 0,-2-7 2 0,0 0-2 16,-8 8-1-16,8-8-2 0,-8 3 6 0,6 2-5 15,2-5 0-15,-6 5 0 0,6-5-2 16,-6 6 0-16,2-4 4 0,0 1 0 16,2 1-7-16,2-4-5 0,-9 6-1 15,5-4-11-15,-3 2-6 0,3 0 1 16,0 0-8-16,0-1-9 0,-1 1-2 0,1-1-7 15,0 2-8-15,0-1-2 0,4-4-6 16,-8 7-8-16,5-4-13 0,-1 3-16 0,-1-1-225 16,1-1 113-16,0-1 74 0</inkml:trace>
  <inkml:trace contextRef="#ctx0" brushRef="#br0" timeOffset="11421.34">8830 15004 26 0,'-4'-5'125'0,"-1"-1"-9"0,1 3-6 15,0-1-15-15,0-2-6 0,2 1-5 0,0 1-12 16,2 4-5-16,-4-6-5 0,4 0-4 16,-2 1 0-16,2 5-6 0,2-8-8 15,-2 8 1-15,0-8-4 0,0 5 0 16,0 3-4-16,2-8 0 0,-2 8 0 0,0 0-1 16,2-7-2-16,-2 7 3 0,0-2 0 15,0 2-8-15,0 0 4 0,0-8-4 0,0 8 0 16,0 0 1-16,0 0-5 0,0 0-1 15,0 0-1-15,-2-6-2 0,2 6-2 16,0 0-1-16,0 0-2 0,0 0-1 16,0 0 0-16,0 0-5 0,0 0 2 0,0 0-3 15,0 0-2-15,0 0-1 0,0 0 3 16,0 0-4-16,0 0 0 0,0 0 0 0,0 0-3 16,0 0 2-16,0 0-1 0,0 0 0 15,0 0-2-15,0 0 1 0,0 0-2 16,0 0 0-16,0 0 1 0,0 0-2 15,0 0 5-15,25 0-2 0,-14-5 1 0,3-1-1 16,1 0-1-16,5-2 0 0,0-3 1 16,6 0-2-16,1-3 3 0,3 0-1 15,2-4 0-15,0 0-3 0,7 0 5 0,2-3-2 16,-1-2 4-16,0 0 2 0,3-2 5 16,-1 4 1-16,-2-2 2 0,1-1 6 15,-3-1 1-15,2 0 3 0,-4 4 5 0,-1 2 2 16,0-2 4-16,-3 4 1 0,-2 2 3 15,-1 2-1-15,-2 0-4 0,-4 3 4 16,-1-4-5-16,-4 6-2 0,4-3-3 0,-7 4-2 16,-1 0 0-16,0 1-5 0,0-3-1 15,-2 4-4-15,0 2 0 0,-4-4-4 16,2 4 1-16,-3-1-2 0,1 2 2 0,-2-2-6 16,1 1-2-16,-3-1 1 0,-4 4-1 15,11-4-7-15,-11 4-11 0,10-2-10 16,-10 2-14-16,8-2-10 0,-8 2-17 0,0 0-18 15,18 2-13-15,-12 0-10 0,0 0-18 16,3 0-13-16,-3-1-8 0,1 2-17 16,-1 0-391-16,0-3 187 0,3 4 123 15</inkml:trace>
  <inkml:trace contextRef="#ctx0" brushRef="#br0" timeOffset="16491.59">11281 8715 68 0,'-8'0'72'0,"8"0"-5"0,-15-2-1 0,8 2-4 16,7 0-6-16,-10 0-7 0,10 0 5 16,0 0 4-16,0 0 2 0,-2 8 3 0,2-8 2 15,22 10 0-15,-2-5 1 0,10-1-3 16,13 2-2-16,16 1 4 0,36 1 0 16,8 1-8-16,31 1-1 0,2 1 0 15,3 1 0-15,3 1 1 0,0-4 0 16,-1-1-5-16,-3 0-1 0,-2 1-1 0,-24-5-6 15,-2 2 1-15,-6-3-2 0,-3 2-2 16,-8-2-4-16,-17 0-4 0,-9-2 1 0,-4-1 0 16,-5 1 1-16,-7-1-3 0,-3 0 3 15,-4-1-3-15,-7 1-1 0,-3 0 0 16,-2 0 1-16,-4-1-1 0,-5 1 3 16,-1 0 3-16,-4-3 3 0,-1 3-4 0,-2 0 6 15,-2 0-3-15,1 0 2 0,0 0 0 16,-6 0-1-16,2 0-2 0,1 0-4 0,-11 0 0 15,17 0-3-15,-11 3-1 0,-6-3-4 16,11 0 1-16,-11 0-6 0,10 0 2 16,-10 0-3-16,12-3-6 0,-12 3-1 15,0 0-2-15,8 0-4 0,-8 0-12 0,0 0-22 16,8 3-31-16,-8-3-24 0,0 0-27 16,0 0-19-16,0 0-10 0,0 0-15 0,-30 7-14 15,16-3-13-15,-6-1-439 0,-5 2 211 16,-5-2 138-16</inkml:trace>
  <inkml:trace contextRef="#ctx0" brushRef="#br0" timeOffset="17029.45">11043 9325 61 0,'0'0'126'15,"0"0"1"-15,0 0-3 0,28-4-5 16,5 2-2-16,11-2-8 0,21 1 0 16,35-2-6-16,16 2-5 0,33 0-8 0,3 2-4 15,3 1-6-15,1 0-5 0,7 1-1 16,-1 4-5-16,-2-5-5 0,-1 4-3 15,-9-2-3-15,-3-2-2 0,-34 0-4 0,-2 0-3 16,-8 0-3-16,-4-2-3 0,-6-1-3 16,-18 0-2-16,-14-1-5 0,-3 0 1 15,-10 2 2-15,-3-2-3 0,-7 1 4 16,-5 1 3-16,-3 2 1 0,-2-4-2 0,-5 2 6 16,-2-1 1-16,-4 3 0 0,-1-1-7 15,0 0 1-15,-4 1-2 0,1-3-4 16,-2 3-3-16,-1 0 1 0,-1 0-3 0,-9 0 3 15,16-2-9-15,-9 2-1 0,-7 0-2 16,13-1-4-16,-7 1-2 0,-6 0 0 0,0 0 0 16,15 0-4-16,-15 0-1 0,9 0-1 15,-9 0 0-15,6-3-2 0,-6 3-1 16,0 0-1-16,10 0 1 0,-10 0-3 0,0 0-10 16,0 0-12-16,0 0-12 0,11-2-12 15,-11 2-15-15,0 0-13 0,6-1-18 16,-6 1-8-16,0 0-17 0,0 0-16 15,0 0-9-15,0 0-15 0,0 0-26 0,11-2-436 16,-11 2 210-16,0 0 138 0</inkml:trace>
  <inkml:trace contextRef="#ctx0" brushRef="#br0" timeOffset="25412.83">6470 11789 6 0,'0'0'5'16,"-10"-3"-2"-16,6 1-8 0,4 2 1 16,-14-1 2-16</inkml:trace>
  <inkml:trace contextRef="#ctx0" brushRef="#br0" timeOffset="32800.98">20900 12822 20 0,'-9'-14'166'16,"0"2"1"-16,5 2-5 0,0 5-17 15,0-1-9-15,2 0-10 0,2 6-13 0,0 0-4 16,0 0 8-16,-11 21 1 0,7-2-3 15,0 11-1-15,-2 13 1 0,-1 9 0 0,-6 23-5 16,3 1-3-16,-5 3-4 0,2-3-5 16,0 2-8-16,1 0-8 0,-1 0-13 15,0-5-4-15,3-9-2 0,2-13-8 16,-2-1-3-16,4-10-5 0,0-3-4 0,0-10 1 16,2 0 6-16,-1-2 10 0,1-8 14 15,2-1-10-15,0-9-6 0,2-3-3 16,0-4-4-16,0 0-8 0,4-27-3 0,5 10-5 15,1-5-8-15,10-8 1 0,4-2-7 16,6-2-5-16,15-8 1 0,5 2-8 0,-7 9 7 16,-1 8-3-16,-4 3-1 0,-1 4-3 15,0 4-1-15,-3 5 3 0,-2 1-6 16,-2 5-2-16,-5 4 1 0,1 1 2 16,-8 2-1-16,4 4-3 0,-10-1 4 0,-3 3-2 15,-3 1 5-15,-6 0-1 0,-6 2-5 16,-7 5 3-16,-11-3 3 0,-5 0-4 15,-11 2-2-15,-4-2-1 0,-3-1 0 0,1-3-6 16,5-4-11-16,3-2-18 0,6-2-15 16,2-2-29-16,9-3-27 0,1-2-22 15,4-2-19-15,4-4-6 0,6 1-11 0,6-5-1 16,2 2 6-16,8-5-6 0,5-3 10 16,8-1 13-16,2 0 12 0,3 0 10 15,4 2 16-15,0 1 12 0,-1-1 8 16,-1 4 22-16,-2 4 11 0,-3-1 9 0,-1 4 15 15,-6 2 14-15,-1 2 16 0,-2 4-1 16,0 1 8-16,-3 3 8 0,2-1 2 0,-4 4 2 16,0 2 4-16,4-3 8 0,-2 3-3 15,3-3 3-15,2 4 2 0,2 1 0 16,1-3 3-16,4 0-2 0,4-5 1 16,1 3 0-16,1-5-4 0,2-1 0 0,-3-2 0 15,1-2 0-15,-4-1 6 0,-1-5-2 16,-4-1-4-16,-2-2 1 0,-5-5-6 15,-4 2-1-15,-4-2-4 0,-6-1-4 0,-4-2-2 16,-6 1-4-16,-2-3 1 0,-2 2-2 16,-2 2-3-16,2 0 1 0,1 2-4 0,3 1-1 15,-2 5-17-15,4-3-23 0,2 4-16 16,0-1-9-16,6 1-10 0,2 2-6 16,2-1-8-16,4 1 3 0,6-1 2 15,2 0 1-15,3-4 9 0,5 1-4 0,2-4 8 16,2-3 6-16,0 0 6 0,1-2 3 15,-1-4 5-15,0 2 3 0,-1 0 3 16,-1 0 10-16,-4 2 11 0,-4 1 15 16,1 5 10-16,-7 2 9 0,1 1 8 0,0 1-9 15,-3 2 5-15,-4 2 7 0,2 4 4 16,-8 1 2-16,8 11 1 0,-8-1 5 0,0 3-1 16,0 6-5-16,-2 0 1 0,0 8-5 15,-2-1-2-15,-2 3-2 0,4-1-4 16,-2 5-1-16,0 2-2 0,0 1-1 15,2-4-6-15,2-4-24 0,0 1-28 0,0 1-24 16,2-5-21-16,0-5-13 0,2-2-19 16,-2-3-15-16,2-4-291 0,4-5 143 0,-2 0 95 15</inkml:trace>
  <inkml:trace contextRef="#ctx0" brushRef="#br0" timeOffset="33769.31">22074 13166 106 0,'9'-43'43'0,"-5"7"15"16,2 7 13-16,-1 7 9 0,-1 4-3 15,-2 3-13-15,0 3 1 0,2 4-10 0,-2 2 14 16,0 6 4-16,-2 0 12 0,6 14-1 16,-1 6 1-16,-3 3 0 0,3 7-9 15,1 9-4-15,-2-1-5 0,4 11-8 16,-2 2-1-16,1-1-8 0,0 2-5 0,1-4-3 16,-2 1-6-16,1-7-3 0,-3-5-12 15,0-1-23-15,0-5-26 0,-2-2-19 16,0-3-9-16,1-5-15 0,-3-1-20 15,0-9-8-15,-3-2-1 0,-1-5 6 0,0-4 5 16,4 0 12-16,-17-13 2 0,7-1 11 16,-4-4 8-16,-2-9 13 0,-1-4 14 0,2-1 15 15,0-2 16-15,3-1 11 0,3 1 11 16,3 2 0-16,1 1 1 0,7 4 4 16,1 1 0-16,5 1-1 0,3 2 5 15,4 4 0-15,3 2-3 0,4 4 0 0,4 3 2 16,-1 2-3-16,5 7-3 0,-4 2 2 15,6 5-1-15,3 6 2 0,-3 1-6 16,-3 6-2-16,-2 0 2 0,1 4-8 0,-5 1 4 16,1 3-2-16,-3 1 4 0,0-2-11 15,0-2 7-15,-2 1-8 0,2-2 4 16,-4 0 6-16,0-6-9 0,2 1 12 16,-1-4 3-16,-2-1 7 0,3-1-1 0,-4-4 9 15,2-3 3-15,-3-2-4 0,2-3 1 16,-4-4-4-16,-2 0-1 0,4-2-4 15,-6-3-1-15,0-3-5 0,-3-1-3 0,-5-3-4 16,-3 0-3-16,-1-1-5 0,-4-5 2 16,-3 4 1-16,-2-3-3 0,3 3 0 0,-2 2-1 15,2 3 1-15,2-1-3 0,0 3-20 16,2-1-17-16,1 1-13 0,3 4-5 16,2 1 1-16,4 0 11 0,3 2-9 15,1 0-7-15,4 2 6 0,6-2-3 0,-2 2 7 16,4 2 3-16,3-2 7 0,1 2 3 15,-2 2 0-15,6 1 1 0,0 0 6 16,-1 3 3-16,1-2 2 0,-3 4 4 16,1 2-4-16,-4-3 9 0,2 5 10 0,-3 0 3 15,0 0-4-15,-2 1 4 0,-1 0-2 16,-2 0 2-16,2 2 1 0,-4 0-2 0,-1 1 7 16,1-3-4-16,-1 3-1 0,-2-5 3 15,-1 2 6-15,1-4-7 0,-2 2 3 16,-1 0 4-16,2-2 2 0,-1-1 3 15,-1 0-2-15,1-2 1 0,2-3 4 0,-1 1-5 16,2 0-1-16,2-4-2 0,-2 2 0 16,3-2-2-16,4-2-6 0,0-1 1 15,1 2 0-15,-2-3 0 0,4 2-3 16,-4 1 0-16,1 1-1 0,-1-3-4 0,0 3 5 16,0 3 3-16,-4-3-4 0,1 0-3 15,-2 0-2-15,0 1 2 0,-1 1 2 0,0 1 1 16,0-2-2-16,-4 0 0 0,2 4-3 15,-1-4 1-15,2-1 4 0,-3 2 7 16,1 1 13-16,1-3-5 0,0 0 2 0,4-3-4 16,-4 3 2-16,4-2 2 0,2 1 2 15,-2-1 4-15,-1 2 3 0,2 0 0 16,0 0 0-16,-3 2-1 0,6-1 2 0,-2 4 1 16,-1 2-4-16,0-1-1 0,2 1-2 15,-1-1-2-15,2 2-3 0,1-1-11 16,-4-1-36-16,4-1-46 0,-3 1-43 15,0-2-48-15,-4-2-399 0,-2-2 192 0,-1 0 126 16</inkml:trace>
  <inkml:trace contextRef="#ctx0" brushRef="#br0" timeOffset="34523.99">6912 15112 20 0,'0'0'24'0,"0"0"-6"16,0 0 3-16,0 0-4 0,0 0-7 15,7 2-3-15,-7-2-11 0,0 0-35 0,0 0 13 16,0 0 9-16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4:20.2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23050 15158 60 0,'0'-21'126'0,"-3"7"1"16,3 1 0-16,-4-4-12 0,0 4-3 15,-6 1-10-15,-1-1-7 0,-8-1-3 0,-6 7-5 16,-5 2 0-16,-6 5-1 0,-9 7-2 16,-9 4 7-16,-19 14 1 0,6 4 1 15,6 8-8-15,3 8-1 0,8 2-9 0,9 5-3 16,11-11-5-16,8-2 0 0,7 4 1 15,8-7-4-15,5 5-4 0,11-5-3 16,1 0-2-16,11 4-3 0,9-3-3 16,15 6-6-16,5-1-2 0,5-11-6 0,-3-7-2 15,-6-5-3-15,3-4-5 0,-1-2-4 16,1-2-15-16,-7-9-19 0,1 3-26 16,-7-5-33-16,-1 0-38 0,3-5-33 15,-2-2-28-15,-6 1-24 0,0-1-459 0,-5-5 222 16,1 3 147-1</inkml:trace>
  <inkml:trace contextRef="#ctx0" brushRef="#br0" timeOffset="357.12">23671 15409 52 0,'12'-4'109'0,"0"4"-13"16,1-3-9-16,0 3-2 0,0 0-3 15,-1 3-11-15,4 1-2 0,-4-1-2 16,-2 6-4-16,-1-1 2 0,-5-1-2 0,1 5 0 16,-1-2-7-16,-4 0 3 0,-2 4 0 15,2-1 0-15,-4 0 0 0,4-3-2 0,-3 1-3 16,1 1-10-16,2-1 0 16,0 0-6-16,2 1-4 0,3 1-4 0,-1 1-1 15,2-4-3-15,2 5-4 0,3-2 1 16,-1 1-2-16,2-6-4 0,0 4 0 15,-2 1-2-15,-1-5 0 0,0 2 1 0,-1 1 9 16,-4-4 0-16,-2 1 2 0,-4 0-3 16,-4 3-1-16,-2-5-4 0,-8 1 2 15,0 1-7-15,-4-6 2 0,-7 2-7 0,-1-2-3 16,-1-4-11-16,-1 2-19 0,7-4-31 16,-2 2-41-16,7-6-58 0,6-3-404 15,4 2 189-15,5-8 126 0</inkml:trace>
  <inkml:trace contextRef="#ctx0" brushRef="#br0" timeOffset="615.26">24691 15043 132 0,'-39'12'170'0,"5"1"-14"0,4 5-13 0,1 3-1 15,-1 5-5-15,3 3-16 0,2 2-8 16,1 5-11-16,5 0-3 0,7-2-11 16,1 4-8-16,4-4-7 0,3 4-8 0,2-6-5 15,4 6-6-15,4-1-7 0,1-3-6 16,4 0-3-16,1-3-12 0,5 2-17 16,5-10-26-16,-2 1-44 0,6-3-48 0,-1-4-55 15,3 0-362-15,-2-9 179 0,1-3 118 16</inkml:trace>
  <inkml:trace contextRef="#ctx0" brushRef="#br0" timeOffset="972.65">25135 15523 1 0,'4'-3'143'0,"-4"3"-11"16,6-4-14-16,1 0-20 0,-7 4-9 15,10 0-8-15,-10 0-7 0,11 4-5 0,-4 0-5 16,-1-1-7-16,-2 3-11 0,-2 2 4 16,0-1-6-16,2 3-2 0,-4 1-9 15,2-1 0-15,-2 1-2 0,2 1-6 16,0-1 5-16,-2 1-6 0,5 1-4 0,0 1-4 16,1-1-1-16,0 0 3 0,2 2-5 15,-1-2 0-15,-1 1 3 0,-2-1-13 16,0-5 4-16,3 2 10 0,-3-1 6 15,-2 0 7-15,1 3 2 0,-6-5-4 0,-1 3 5 16,-5-2-3-16,-1 1-4 0,-5-2-2 16,-1 2-5-16,-2-5-2 0,-5 5 0 15,2-3-4-15,0-6-5 0,-3 3-2 16,4-3-20-16,-2 0-13 0,5 0-42 0,-2-3-51 16,2-1-390-16,5-2 174 0,0-3 114 15</inkml:trace>
  <inkml:trace contextRef="#ctx0" brushRef="#br0" timeOffset="1928.04">25178 15243 104 0,'4'-13'128'0,"-2"-1"-1"0,0 3-4 15,0-1-8-15,-2 2 1 0,2-1-13 16,-2 4 8-16,-2-4-11 0,2 4-4 16,-2-2-14-16,0 4 3 0,-2 3-6 0,4 2-7 15,0 0-5-15,-26 13 0 0,11 5-4 16,-4 4-1-16,-2 6 2 0,-3 8-5 16,1 5-1-16,-2-3-4 0,0 21-6 15,1-9-1-15,8-4-5 0,0-2-5 0,4 1-4 16,3-7 0-16,5 2-2 0,4-8-4 15,0-1-3-15,4 1 2 0,5 1 0 16,1-5 1-16,5-2-4 0,0-3 2 16,1-9-2-16,4 5-2 0,3-5-1 0,-1-5 0 15,-2-1-1-15,2-4 2 0,-6 0 0 16,4-7 1-16,-8 2 4 0,1 1 3 16,0-8-1-16,-6 2 1 0,-1-1-4 0,-4-2-2 15,-4 1-1-15,-4 1-4 0,-8 1-1 16,0 2-1-16,-5-2-1 0,-5-1-6 15,-1 2 2-15,2 4-10 0,0-1-19 16,-3 2-29-16,-2 0-38 0,3 0-42 0,-3 0-51 16,-2 2-627-16,4-1 274 0,-2 4 181 15</inkml:trace>
  <inkml:trace contextRef="#ctx0" brushRef="#br0" timeOffset="3129.78">22439 15344 48 0,'0'-7'131'0,"0"7"-7"0,-2-6-15 15,2 6-6-15,0 0-6 0,0 0-1 16,0 0 4-16,0 0 9 0,-3 27 3 0,3-6 7 15,3 5 3-15,-1 9-3 0,0 4-5 16,2 11-6-16,0 2-6 0,0 1-8 16,2 0-7-16,0 3-8 0,4-8-7 15,-4 3-5-15,4-4-8 0,-3-7-5 0,1-3-6 16,-4 1-2-16,0-11-6 0,1 1-3 16,-1-7-5-16,0 1-1 0,-1-2-1 15,-3-5 18-15,2-4-2 0,-2-3-4 0,-5-6-3 16,5-2-8-16,0 0-5 0,-13-23-4 15,5 2-2-15,0-16-3 0,-1-11-3 16,-3-25-1-16,-2-6-6 0,6-4 3 0,-2-3-6 16,2 5-2-16,5 4 2 0,-2 9 0 15,5 13-5-15,0 9 2 0,8-4-1 16,4 5 1-16,2 7-1 0,6-1 0 16,3 9-1-16,3 3 0 0,3 8 1 0,3 4 0 15,4 7 0-15,-4 5 3 0,4 3 0 16,1 7 5-16,-1 2-2 0,1 6 3 15,1 5 4-15,-8 1 0 0,-5 2 1 0,-4 4 1 16,-4-1-1-16,-9 1 1 0,-4-1-2 16,-4 3-1-16,-8-4-1 0,-4 4 1 15,-10 1-1-15,-7 1-1 0,-5-1-2 16,-4-4 1-16,-1-1-3 0,3 0-2 0,-2-6-6 16,7-5-23-16,1 3-21 0,5-7-38 15,1 3-50-15,6-4-48 0,2-1-41 16,6-1-576-16,6 3 271 0,0-4 180 15</inkml:trace>
  <inkml:trace contextRef="#ctx0" brushRef="#br0" timeOffset="3619.7">23211 15735 114 0,'0'0'112'15,"2"-9"-7"-15,2 6-11 0,0 2-10 16,5-3-13-16,-9 4 2 0,19-2-12 16,-9 2-11-16,4 0-6 0,-4 0-3 0,0 2-6 15,3-2 2-15,-4 4-6 0,-1-4-4 16,1 0 6-16,-1 1-12 0,-2 2 0 15,-6-3 2-15,8 3-1 0,-8-3 3 0,0 0 2 16,8 0-2-16,-8 0-9 0,0 0 7 16,0 0-6-16,0 0-4 0,0 0-1 15,-16 6 0-15,16-6-5 0,0 0 3 16,-8 2-2-16,8-2 0 0,0 0-2 0,0 0-14 16,0 0-14-16,0 0-27 0,0 0-23 15,0 0-32-15,0 0-255 0,0 0 123 16,0 0 80-16</inkml:trace>
  <inkml:trace contextRef="#ctx0" brushRef="#br0" timeOffset="4328.25">25071 15123 102 0,'0'0'107'0,"0"0"13"0,0 0-3 0,-4 21 1 15,2-7 1-15,-2 7 0 0,0 4-2 16,-1 5-1-16,1 4-7 0,0 6-5 16,-2 10-9-16,1 1-7 0,1 1-10 15,0 3-5-15,1-6-4 0,1-5-8 0,2 1-3 16,2-4-10-16,-2-7-4 0,0-3-2 16,0-1-5-16,0-2-4 0,0-6-3 15,3-1 0-15,-3-2 4 0,-3-10-1 16,3 3-1-16,-4-8-5 0,4-4-2 0,0 0-4 15,-18-21-2-15,8 4-4 0,0-16-4 16,2-2 1-16,0-4-4 0,-1-9-3 16,3-3 0-16,1-2 0 0,1-1-1 0,4 8 0 15,0 6 0-15,4-1-4 0,-2 0 1 16,5 5 0-16,2 4-3 0,-1 7 1 0,2 5 2 16,0-1-2-16,4 3 0 0,-2 7 1 15,-1 0 0-15,0 8 3 16,-3 2-4-16,3 1 1 0,-3 4 4 0,-2 0-3 15,-4 7 2-15,0-2-4 0,-2 4 3 0,-6 0 2 16,0 4 0-16,-7-3-3 0,-4 1-2 16,-4 0-20-16,-1 0-16 0,-2-3-22 15,2 1-42-15,1-1-29 0,3-4-38 16,2 0-444-16,6-1 208 0,2-3 137 0</inkml:trace>
  <inkml:trace contextRef="#ctx0" brushRef="#br0" timeOffset="4604.13">25251 15391 32 0,'0'0'87'0,"0"0"-16"16,7 3-3-16,-7-3-8 0,0 0-6 0,0 0-3 15,0 0-8-15,0 0-2 0,0 0 1 16,0 0-2-16,0 0 5 0,8 2 6 16,-8-2-5-16,0 0-4 0,0 0-2 15,0 0-7-15,0 0 5 0,0 0-12 0,0 0-1 16,0 0-12-16,0 0-14 0,-17-10-39 16,17 10-49-16,-10-2-190 0,3-1 95 15,1 1 63-15</inkml:trace>
  <inkml:trace contextRef="#ctx0" brushRef="#br0" timeOffset="5417.34">25480 14156 10 0,'-9'-16'105'0,"-1"3"-5"0,-7-2-6 15,-7 4 1-15,-7-5-3 0,-11 3-12 0,-10-2-4 16,-27 1-5-16,-15 1 1 0,-10 4-4 16,-29-1-6-16,-11 4-3 0,-4 6 0 0,-4 4 3 15,-8 3-7-15,-12 4-1 0,-7 3-4 16,-11 6-4-16,-41 2-11 0,9 7 4 16,44-2 4-16,-38 6 1 0,39-2-1 15,-37 12 2-15,6 4-2 0,44-9 5 0,2 3-7 16,3 5-2-16,3 2-3 0,5 4 6 15,8 1-2-15,9 5 4 0,7 0 0 16,9 7 0-16,8-2-7 0,4 5-1 16,9 5-5-16,6 1 4 0,6 6 3 0,9-2-2 15,8 5-3-15,9 0 3 0,18-10-3 16,9-3 3-16,8 4-1 0,6-2 2 16,16-7-1-16,8 11 1 0,18 1 3 0,12-3 0 15,25 12 0-15,11 1-1 0,19-5-1 16,26 2 0-16,39 17-3 0,14-9-3 15,16-3-1-15,9-8-1 0,4-4-6 0,0-8 1 16,4-9-3-16,2-4-1 0,7-8 0 16,8-7-6-16,-2-6 1 0,-36-13 1 15,4-2-4-15,2-5 2 0,3-3-4 16,0-11-3-16,3-2-1 0,-6-11 0 0,-3-3-4 16,-11-8 2-16,-1-8-5 0,-8-5 4 15,-6-4-4-15,-5-9-1 0,26-20-2 16,-40 6-2-16,-11-10 2 0,-8-4 0 0,-11-7 0 15,-15-12-6-15,-10-6 2 0,-16-9-2 16,-11-5 0-16,-13-6-1 0,-16-3 1 16,-14-1-3-16,-19 2 3 0,-22 0-1 15,-20 4-2-15,-21 7-1 0,-16 5 1 0,-44-14 1 16,-11 12 2-16,-15 13-1 0,-18 11-3 16,-13 7 4-16,-2 11 5 0,33 22-6 0,-1 3 2 15,6 8 2 1,7 6-1-16,8 8-3 0,25 8-9 0,9 9-19 0,6 4-15 15,10 9-28-15,7 5-34 0,19 7-28 16,13 1-32-16,3 4-37 0,5 3-469 0,8 1 232 16,3 4 152-16</inkml:trace>
  <inkml:trace contextRef="#ctx0" brushRef="#br0" timeOffset="14599.21">9150 14670 29 0,'71'-30'40'0,"0"5"-5"16,-4-1-1-16,1 2-5 0,-11 7-1 0,-13 2 3 15,3 2-10-15,-9 3-1 0,-6 1-3 16,-2 1 2-16,-5 1-4 0,-1 1-1 16,-4 0-1-16,-2 2 0 0,-4-2 5 15,1 4-3-15,-2-1-2 0,-2 1 2 0,-3 2-3 16,-2 0 1-16,-6 0-1 0,0 0 0 16,-4 7-6-16,-2-1 4 0,-5 4-2 15,-2 1 0-15,-3-1-2 0,-6 3 0 0,-5 6-5 16,-3 0-7-16,-10 6-6 0,-17 9-6 15,-4 4-3-15,-5 0-6 0,-7 2-6 16,-18 10 4-16,-2 2-1 0,-4-5 7 0,0-1 1 16,2 1 4-16,0-4 4 0,18-6 2 15,7-4 4-15,7-3 4 0,14-7 1 16,13-6 4-16,8-1-2 0,8-9 4 16,9-1 2-16,4-4 3 0,7-2 3 0,0 0 6 15,40-18-3-15,5 3 1 0,25-10-3 16,11-3 3-16,6-1-1 0,18-12-1 15,4 4 2-15,-4-1 1 0,0 0 1 16,2 0 3-16,0 3-2 0,4-2 2 0,-22 10 1 16,-2 2 0-16,-8-2-2 0,-6 6-4 15,-14 3 0-15,-12 2 2 0,-12 5-4 16,-1 1 3-16,-6 1 9 0,-5 2 5 0,1-2-1 16,-8 3 2-16,2 3-1 0,-4-4-5 15,-5 1-6-15,-1 1 5 0,0 1-4 16,-3 1 3-16,-3-1-10 0,2 1 1 0,-4 3-2 15,3-6 1-15,-3 6-6 16,0 0 6-16,0-6-6 0,0 6 2 0,0 0-7 16,0 0 4-16,0 0-4 0,0 0-1 15,0 0-1-15,0 0-8 0,0 0-7 0,0 0-13 16,0 0-12-16,0 0-20 0,0 0-16 16,-16 9-173-16,16-9 85 0,-2 6 55 15</inkml:trace>
  <inkml:trace contextRef="#ctx0" brushRef="#br0" timeOffset="27739.12">5763 15611 10 0,'0'0'19'16,"0"0"-1"-16,0 0-1 0,0 0-2 16,0 0-2-16,-8 1 1 0,8-1-3 15,0 0-3-15,0 0-3 0,-10 6 3 0,10-6 0 16,-8 0-3-16,8 0-3 0,-8 0-3 16,2 3-5-16,6-3-8 0,-11 2 2 15,5 2-29-15,-2-4 14 0,-1 4 9 0</inkml:trace>
  <inkml:trace contextRef="#ctx0" brushRef="#br0" timeOffset="28953.26">6264 16935 74 0,'0'0'74'0,"0"0"-2"0,-6 4-3 16,6-4-1-16,0 0-6 0,0 0 5 15,0 0-8-15,-8 2-4 0,8-2-6 16,0 0 1-16,0 0 1 0,0 0 1 0,0 0-4 15,0 0-2-15,38-6 3 0,-17 4 8 16,7-4-8-16,6 1-1 0,8-3-1 16,11 0-1-16,26-5 4 0,-2-1 2 0,10 0-2 15,0-2 1-15,7 3-5 0,3 0 5 16,2-1-2-16,0 1-2 0,2 0 1 16,-4-1-1-16,-2 5-4 0,0-3 0 15,-4-1 1-15,-2 5-1 0,-5-5 3 0,-3 5-2 16,-16 1 1-16,-7 1 0 0,-5-1 2 15,0 0-1-15,-9 1 0 0,-2 0 1 16,-1 4-2-16,-3-4-2 0,-9 1-2 16,1 2-1-16,-2 0-3 0,-6 1 0 0,-2-1-4 15,-1 0 2-15,-3 0-2 0,-2 3 0 16,-2-1-3-16,0-4 2 16,-2 4-1-16,0 1-2 0,-2-3-2 0,-1 3 1 0,-7 0-9 15,12-3 0-15,-7 2-1 0,-5 1-2 16,6-5-2-16,-6 5-4 0,0 0-1 0,0 0-10 15,0 0-13-15,0 0-8 0,0 0-15 16,0 0-15-16,0 0-19 0,-23-1-15 16,23 1-21-16,-15 6-17 0,5-5-12 15,-4-1-9-15,4 6-14 0,-9-6-17 0,2 6-420 16,-2-5 203-16,-2 5 133 0</inkml:trace>
  <inkml:trace contextRef="#ctx0" brushRef="#br0" timeOffset="29498.83">6413 16964 27 0,'0'0'102'0,"15"4"-7"0,-3-3-5 16,8-2 1-16,2 1-12 0,13 0 0 0,7-6-7 15,13 0 1-15,5 4-8 0,22-11 1 16,9 5-8-16,9 1 1 0,1-7-10 15,5 8-2-15,2-5-1 0,-1 3 4 0,4 1 4 16,0 0-5-16,4-1-3 0,-4-1 0 16,-8 4-11-16,-8-3 0 0,-8 2-5 15,-19-1-2-15,-11 1 5 0,-10 5-4 0,-5-4 1 16,-4 4 1-16,-5-5-1 0,-3 4-7 16,-2 2 2-16,-5-3-5 0,1 1-3 15,-4 0 4-15,0-2 3 0,-3 4 0 0,-5-2-4 16,3 2 0-16,-4 0-1 0,1-3 2 15,-4 3-6-15,4 0-1 0,-12 0 2 16,14 0-6-16,-14 0-3 0,9 3-2 16,-9-3 3-16,6 0-3 0,-6 0-3 0,2 6-8 15,-2-6-4-15,0 0-13 0,-6 9-18 16,2-3-6-16,1 0-8 0,-1-2-12 16,-2 0-7-16,2 2-8 0,-2 0-5 0,-4 2-4 15,2-3-9-15,2 0-9 0,-2 1-282 16,-3 0 133-16,0 0 88 0</inkml:trace>
  <inkml:trace contextRef="#ctx0" brushRef="#br0" timeOffset="30126.74">8100 17079 22 0,'0'0'49'0,"0"0"-6"16,0 0 0-16,-4 1-1 0,4-1-5 0,0 0-2 15,0 0-2-15,0 0-2 0,-6 4 0 16,6-4-2-16,0 0 0 0,0 0-1 16,0 0-1-16,0 0-4 0,0 0 2 0,0 0-4 15,0 0 0-15,0 0-4 0,0 0 1 16,0 0-2-16,0 0-1 0,-7 2-1 15,7-2 1-15,0 0-5 0,0 0 0 16,0 0-3-16,0 0 1 0,0 0 1 0,0 0-3 16,0 0 0-16,0 0 1 0,0 0-1 15,0 0-2-15,0 0 1 0,0 0-2 0,0 0 2 16,0 0-6-16,-5 6 6 0,5-6 0 16,0 0-2-16,0 0-3 0,0 0 0 15,0 0 0-15,-2 1 2 0,2-1-3 16,0 0 3-16,0 0-2 0,0 0 3 0,-4 6-5 15,4-6-1-15,0 0 2 0,0 0 3 16,0 0-5-16,0 0 1 0,0 0-3 16,-4 2-1-16,4-2-1 0,0 0 1 15,0 0-2-15,0 0-1 0,0 0-2 0,-4 4-5 16,4-4-2-16,0 0-4 0,0 0-1 16,-4 7-5-16,4-7-3 0,0 0-3 15,-2 2 1-15,2-2-4 0,0 0 0 16,-2 6-109-16,2-6 50 0,0 0 32 0</inkml:trace>
  <inkml:trace contextRef="#ctx0" brushRef="#br0" timeOffset="32048.94">5615 13769 28 0,'0'0'30'0,"0"0"-1"15,0 0-4-15,0 0-2 0,0 0-2 0,0 0-2 16,0 0-4-16,0 0-1 0,0 0-1 16,0 0 0-16,-4 3-5 0,4-3 4 15,0 0-3-15,0 0-2 0,-2 6-1 16,2-6 2-16,0 0-2 0,-3 5-3 0,3-5 3 15,0 0-2-15,0 0-2 0,0 0-2 16,-2 6-1-16,2-6-10 0,0 0-10 16,-2 5-71-16,2-5 32 0,0 0 20 15</inkml:trace>
  <inkml:trace contextRef="#ctx0" brushRef="#br0" timeOffset="32728.86">5545 13943 2 0,'0'0'19'0,"0"0"-1"0,0 0 1 16,0 0-2-16,0 0-1 0,0 0-3 16,0 0-1-16,0 0 1 0,0 0-4 15,0 0 1-15,6 4 1 0,-6-4 0 0,6 3 1 16,-6-3-2-16,12 3 1 0,-4-3 3 15,2 3-1-15,7-1 0 0,5-1-2 16,6 1 1-16,3 1-2 0,13-1-1 16,5 1-1-16,15 0-2 0,27 3 1 15,2 0-1-15,4 0-2 0,2 0 0 0,3 0-1 16,-4 1 2-16,5-1-3 0,3 1 1 16,2 5 1-16,0-3-3 0,22 3 2 0,-25-3-2 15,-6-3 0-15,-2 1 0 0,-6-2 0 16,-16 0 0-16,-14-3 0 0,-3 2-1 15,-12-2 0-15,1 1 2 0,-7-3-2 16,-6 3 3-16,-1-2-2 0,-3-1-2 0,-2 2 2 16,-7 0 0-16,0-2 0 0,-2 2 2 15,-5-2-2-15,0 0 0 0,-2 0 1 0,-3 0-1 16,-9 0 0-16,12 0-5 16,-12 0-7-16,0 0-14 0,0 0-86 0,0 0 38 15,0 0 25-15</inkml:trace>
  <inkml:trace contextRef="#ctx0" brushRef="#br0" timeOffset="33252.15">7048 14159 31 0,'55'-6'28'0,"-7"1"3"16,-5 1-5-16,-7 0 2 0,-6 1-1 0,0-1 3 0,-3 2-8 15,0-2 2-15,-6 2-2 0,1-1 1 0,-4 0-1 16,2 0 3-16,-5 1-3 0,-3 2 1 16,1-2-4-16,-4 0-1 0,1 2 0 15,-2-2-2-15,-2 0-2 0,-6 2 1 0,12-4-4 16,-12 4-2-16,4-4-2 0,-4 4 0 16,2-3 0-16,-2 3-7 0,0 0-6 15,0 0-9-15,0 0-17 0,0 0-13 16,0 0-101-16,-18-4 50 0,18 4 33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07:34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19384 4392 81 0,'0'0'102'0,"0"0"8"0,0 0-7 0,0 0 8 15,0 0-9-15,0 0-1 0,0 0-3 16,15-13-5-16,-3 7-1 0,12-3 0 0,5-4-5 15,13-3-1-15,7-1-6 0,27-6-6 16,5 2-3-16,12 3-2 0,4-2-4 16,6 5-4-16,19-5-1 0,3 3-5 0,6 0-9 15,0 1-3-15,-22 4 1 0,-4 1-5 16,-6-1 0-16,-4 1-7 0,-6 1-1 16,-6 1-6-16,-19 1 2 0,-11 3-3 0,-11-1-3 15,-8 4-2-15,-3-2-2 0,-1 0 0 16,-6 3-5-16,-3-2 3 0,-3 0-5 15,0 1-8-15,-4 0-6 0,-1 0-9 0,-2 0-12 16,-3 0-17-16,-8 2-26 0,2-3-21 16,-2 3-20-16,0 0-14 0,-28 1-15 15,6 3-9-15,-17 0-363 0,-15 3 174 16,-31 7 114-16</inkml:trace>
  <inkml:trace contextRef="#ctx0" brushRef="#br0" timeOffset="382.84">19255 4701 119 0,'29'-5'119'0,"11"-3"-11"16,15-2 4-16,24-3-9 0,1 0 0 15,9-3-5-15,0 2-3 0,8-1 2 0,1 3-7 16,-2-1 1-16,-1-2-5 0,-2 5-1 15,2-2-2-15,-2 1-6 0,-2-1 1 0,-4 4 0 16,-5 1-5-16,-13-1-4 0,-13 2 0 16,-9 3-4-16,-1-3-6 0,-3 2-5 15,-9 2 1-15,-3-2-4 0,1 1-4 16,-4-1-1-16,-1 2-4 0,-4-2-8 0,0 2-1 16,-1 0-2-16,-3 1-5 0,-2-2-2 15,-2 2-3-15,-3-1-1 0,1 0-4 0,-2 2 0 16,-1-2-9-16,0 2-10 0,0-2-13 15,-2 2-15-15,-8 0-19 0,14-2-17 16,-7 0-22-16,-7 2-20 0,8 0-18 16,-8 0-18-16,0 0-22 0,0 0-403 0,0 0 193 15,5-4 129-15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1:24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11960 8507 12 0,'0'0'17'0,"0"0"-2"0,0 0-2 15,0 0 0-15,0 0 0 0,0 0 0 0,0 0 2 16,0 0-5-16,0 0 4 0,0 0-4 16,0 0 2-16,0 0-4 0,0 0 3 15,0 0 0-15,0 0-2 0,0 0 0 16,0 0 1-16,0 0-1 0,0 0-2 0,0 0 0 15,0 0-1-15,0 0 0 0,0 0 1 16,0 0-1-16,0 0-1 0,0 0 2 16,0 0 0-16,0 0-2 0,0 0 5 0,0 0-4 15,0 0-3-15,0 0 3 0,0 0-2 16,0 0 2-16,0 0-3 0,0 0 0 0,0 0 0 16,0 0 1-16,0 0 0 15,0-6-1-15,0 6-1 0,0 0 0 0,0 0-3 16,0 0 1-16,0 0 0 0,0 0 1 15,0 0-2-15,0 0 2 0,0 0 1 0,0 0-1 16,0 0-1-16,0 0 3 0,0 0-3 16,0 0 0-16,0 0-1 0,0 0 2 15,0 0 5-15,0 0-6 0,0 0-2 16,0 0 2-16,0 0-5 0,0 0-7 0,0 0-11 16,0 0-85-16,0 0 37 0,0 0 24 15</inkml:trace>
  <inkml:trace contextRef="#ctx0" brushRef="#br0" timeOffset="62109.75">23057 11066 73 0,'-4'3'98'0,"4"-3"-3"15,0 0 3-15,22 4-2 0,0-2 1 16,9 1-4-16,13-6-4 0,14 1-4 15,29-2-6-15,8-1 4 0,9-3-3 0,29-1-1 16,6-1-5-16,14-1-1 0,3-1-4 16,2 1-8-16,-2 0-2 0,-3-1-8 15,-10 3-1-15,-3 0-2 0,-7-2-2 0,-26 4-5 16,-6 0-1-16,-6-2-3 0,-4 5-2 16,-19-2 2-16,-13 0-5 0,-4 1 1 0,-9-1-2 15,-5 4-1-15,-1-3 2 0,-8 1-4 16,0 1-2-16,-5-2-2 0,-3 4-3 15,-6-4-2-15,4 4-1 0,-5 0 1 16,-3-1-6-16,0-1 1 0,-2 2-9 0,-4-3-24 16,-2 0-30-16,-6 4-29 0,0-6-26 15,0 6-16-15,-24-3-25 0,0-1-16 16,-5 2-361-16,-9 2 177 0,-7 0 117 0</inkml:trace>
  <inkml:trace contextRef="#ctx0" brushRef="#br0" timeOffset="62452.01">23818 11128 33 0,'100'-2'128'0,"14"1"-2"0,30-2-3 15,0 2-4-15,0 1 3 0,-26 0-11 0,-3 0-2 16,1 0-4-16,-6 0-7 0,-4 1-5 16,-6-1-5-16,-23-1 0 0,-10 1 1 0,-8 0 1 15,-11-2 1-15,-1 1-3 0,-5-2-4 16,-6 2-7-16,-2 1-10 0,0-2-8 16,-3-1-2-16,-3 1-4 0,-4 1-4 0,-3-2-7 15,-3 1-1-15,2 2-4 16,-3-1-5-16,-2-1-3 0,-3 2-3 0,-1 0-17 15,-1-2-26-15,1 0-33 0,-11 2-31 16,13-1-28-16,-9-2-15 0,-4 3-19 16,0 0-14-16,0 0-415 0,0 0 194 0,-24-3 129 15</inkml:trace>
  <inkml:trace contextRef="#ctx0" brushRef="#br0" timeOffset="73298.03">23217 4107 14 0,'-8'-23'147'0,"-3"4"2"0,-1 2-7 16,-4 1-10-16,0 5-13 0,-6 0-5 15,-5 2-9-15,-7 0-5 0,-6 5-6 16,-7 4-1-16,-10 3-3 0,-21 9 18 15,-5 6-3-15,-2 11-5 0,-18 14 2 0,-5 6-2 16,0 12-3-16,1-1-2 0,-4 6-6 16,6 6 1-16,2 4-2 0,6 6-3 15,6 5-2-15,11 6-3 0,8 6-3 16,12 8-6-16,12 2-5 0,12-2-5 0,13 7-4 16,19-23-6-16,10 3 0 0,17 13-2 15,17-3-4-15,18-5 0 0,13-8-1 0,16-5-6 16,12-5 1-16,10-12-9 0,10-3 6 15,12-7-7-15,12-8-1 0,16-6 0 16,8-10-6-16,9-9 0 0,4-5-3 16,-1-10 4-16,3-5-7 0,1-6 0 0,-3-7-1 15,-6-6-5-15,-8-8 2 0,-11-8-4 16,-13-3 1-16,-15-8-2 0,-8-6 3 0,-14-7-3 16,-12-5-4-16,-10-4-2 0,-9-9 1 15,-11-5 1-15,-6-8 3 0,-12-7 0 16,-7-4-5-16,-12 9 2 0,-12-2 0 15,-3-1-2-15,-11-1 1 0,-7 5 0 16,-11 1-5-16,-16-13 1 0,-15 5-1 0,-14 2 1 16,-20 6-2-16,-12 3 0 0,-15 9-2 0,-11 3-1 15,-6 6 3-15,-5 10-1 16,-5 4-1-16,-5 8 3 0,-6 8-2 0,-5 7-2 16,8 5 0-16,-1 6-7 0,9 7-13 15,26 6-13-15,8 2-20 0,10 6-24 16,8 3-31-16,21 3-33 0,13 3-29 0,7 2-31 15,3 2-24-15,5 3-592 0,11-1 280 16,2 1 185-16</inkml:trace>
  <inkml:trace contextRef="#ctx0" brushRef="#br0" timeOffset="73877.7">22582 5078 137 0,'-34'8'153'0,"0"4"-2"0,3 1 3 15,-1 4-4-15,-4 6-3 0,-2 2-8 16,5 3-8-16,-4 4-11 0,7 1-13 15,2 1-8-15,8 1-9 0,5-3-9 16,6-1-9-16,5-3-6 0,6-1-5 0,5-1-5 16,6 1-5-16,3 0-7 0,4-4 0 15,5-3-10-15,2-1-9 0,2-3-32 16,1-2-36-16,4-3-37 0,-1-6-31 0,-2-1-23 16,-1-2-30-16,2-2-371 0,-6-3 182 15,4-3 120-15</inkml:trace>
  <inkml:trace contextRef="#ctx0" brushRef="#br0" timeOffset="74067.75">22904 5441 150 0,'4'-3'157'0,"-4"3"-8"0,0 0-7 16,0 0-3-16,0 0-12 0,0 22-7 16,0-11-13-16,0 0-6 0,2 5-7 15,0 1-8-15,0 0-13 0,3 0-4 0,-1 1-6 16,3 4-6-16,1-2-6 0,-2-1-14 15,4 0-24-15,2-3-27 0,0 2-42 16,-2-5-42-16,1-4-40 0,-2 1-348 0,3-5 165 16,-3-3 109-16</inkml:trace>
  <inkml:trace contextRef="#ctx0" brushRef="#br0" timeOffset="74307.1">22970 5320 144 0,'-2'6'125'0,"0"2"-3"15,4-1-8-15,-2 0-8 0,4-1-6 16,-2 1-1-16,4-1-4 0,-2 0-3 0,3 0-2 16,-1-1 1-16,0-5-3 0,-6 0-5 15,0 0-6-15,11-6-9 0,-11-2-8 16,0-1-7-16,0 2-15 0,-4-4-24 0,-3 0-29 15,1 2-31-15,-3-3-31 0,-1 0-32 16,2 1-372-16,0 0 164 0,2 3 108 16</inkml:trace>
  <inkml:trace contextRef="#ctx0" brushRef="#br0" timeOffset="74847.47">23930 5073 58 0,'0'0'236'0,"-6"-6"-18"16,0 2-20-16,6 4-17 0,-19 4-15 0,6 2-9 16,0 3-15-16,-1 1-13 0,-1 5-12 15,0 2-8-15,0 2-9 0,1 2-11 16,-2 6-6-16,6-4-8 0,2 4-11 0,-1-1-3 15,4 0-5-15,3 1-4 0,4 0-7 16,1-2-5-16,4 0-1 0,1-5-5 16,2 1-9-16,0-2-11 0,8-3-23 0,-1-3-20 15,4-1-20-15,2-5-23 16,3-1-7-16,-1-2-10 0,-2-4-7 0,6-2-6 16,-1-2 6-16,0-2 8 0,-1-1 10 15,-1-3 7-15,-1 1 6 0,-2-1 12 0,-4 0 20 16,-1 3 21-16,-2-1 28 0,-3 1 20 15,-2 1 15-15,-1 0 9 0,-3 0 3 16,-1 3 1-16,-4 0 2 0,-2 3-2 0,0 0 4 16,0 0 1-16,2 18-2 0,-2-9 0 15,-2 3 0-15,2 1 0 0,0 5 1 16,0 0-2-16,4 3-7 0,0 2-3 0,1 0-2 16,-1 2-3-16,3 0-4 0,-3 1-4 15,2-1-1-15,-2-2 2 0,0 2 1 16,-4-6 1-16,0 1-5 0,-2-1 1 0,-2-1-2 15,-4 0-2-15,-1-4-9 0,-4-1 3 16,-4 1-6-16,1-4-10 0,-2-5-23 16,-2-1-30-16,-2-2-43 0,1-2-44 15,0-2-45-15,0-6-55 0,-1-3-639 16,6-4 294-16,-5-6 193 0</inkml:trace>
  <inkml:trace contextRef="#ctx0" brushRef="#br0" timeOffset="74962.42">24049 5154 14 0,'2'-7'-5'15,"2"-5"1"-15,-2 1 2 0</inkml:trace>
  <inkml:trace contextRef="#ctx0" brushRef="#br0" timeOffset="99510.65">16666 17030 42 0,'8'0'69'0,"-8"0"-6"15,0 0-5-15,0 0-6 0,13 0-1 16,-13 0-10-16,0 0-3 0,0 0-8 16,7 0-20-16,-7 0-37 0,0 0-119 15,0 0 50-15,0 0 33 0</inkml:trace>
  <inkml:trace contextRef="#ctx0" brushRef="#br0" timeOffset="101729.45">8298 16390 35 0,'4'-6'109'0,"-2"1"-6"0,2-5 6 16,-2 3-7-16,0-5-10 0,2-3-3 15,0 2-1-15,0-8 0 0,0 0-4 16,3-5-5-16,1-4-4 0,3-7-5 0,4-7-11 16,11-19 1-16,7-6-2 0,15-16-7 15,12-1-3-15,9-2 4 0,10 4-2 16,12 0-7-16,11-1-1 0,8 4-5 0,7 7-3 15,10 4 1-15,41-11-3 0,-25 29-7 16,-2 2 5-16,5 11-5 0,-4 8-4 16,-3 9-2-16,-4 3 1 0,-28 14-5 15,-6 2 1-15,-3 10-3 0,-2 2 1 0,-3 11 1 16,-4-4 0-16,-3 12-2 0,14 13 1 16,-3 3 1-16,-2 2-5 0,-8 1-1 0,2 5 0 15,-17-11 2-15,0 1-1 0,0 1-2 16,-4 1 1-16,-7-5-2 0,-2-1-1 15,-8-2-4-15,-10-7 3 0,-8-5 2 16,-5-2-1-16,-4-1 4 0,0-1-1 0,-3-3-1 16,-1 1 5-16,-4-5 2 0,0 1-2 15,-2-1 5-15,-2 2 3 0,0-5 3 16,-2-1 3-16,3 3-2 0,-5-3 1 16,0 1 0-16,1 0-3 0,-2-1-1 0,-1-3 0 15,0 2-2-15,0-1-4 0,0-1 5 16,-1-2 1-16,0-1-7 0,-3 3 0 0,2-5 1 15,0 5-3-15,-2-4 4 0,0 4 1 16,-2-6 1-16,4 6 0 0,-4-6-1 16,4 1 2-16,-4-1 0 0,5 6-3 15,-5-6-2-15,0 0 1 0,-2 6-2 0,2-6-4 16,-7 4 3-16,7-4-3 0,-8 4 0 16,2-4-1-16,6 0-1 0,-11 1-4 0,11-1-3 15,-13 0-8-15,13 0-7 0,-12-1-14 16,3-5-3-16,0 4-5 0,-1-4-8 15,-1-1-4-15,1-2 3 0,-3-2 0 16,-2 4 2-16,3-6 0 0,-4-2 8 0,2 0 1 16,-3 2 5-16,-2-3 2 0,2 4 3 15,1-5 4-15,-2 4-1 0,1-3 4 16,2 5 2-16,1 0 0 0,3 1 4 0,1 3 1 16,-2 0 0-16,4-2 2 0,2 4-2 15,0 0 3-15,0 0-2 0,1 2 7 16,5 3-1-16,0 0 0 0,0 0 4 0,0 0 2 15,0 0 6-15,0 0-5 0,21 8 9 16,-11-6 0-16,0 1 0 0,2 0 0 16,1 1 6-16,1 3-5 0,2-4-1 0,0 1 2 15,2-1-5-15,0-1 5 0,1 4-4 16,1-6-1-16,0 6 0 0,2-6-1 16,-1 0-6-16,-2 1 5 0,0-1-3 15,-2 3 0-15,0-3 1 0,-3 3-2 0,2-3 1 16,-6 0-1-16,1 0 8 0,-1 0 3 15,-1 0 6-15,-9 0 7 0,15 0 0 0,-9 0-4 16,-6 0 0-16,8 0 0 0,-8 0-1 16,0 0 1-16,0 0-4 0,4-6-3 15,-4 6-1-15,0 0-2 0,0 0 0 16,0 0-3-16,0 0 1 0,-27 3-6 0,27-3 2 16,-13 0-3-16,7 3 1 0,6-3 0 15,-13 0 0-15,13 0-2 0,-8 0 1 16,8 0 0-16,-10 0-1 0,10 0-1 0,0 0 1 15,-12 0-1-15,12 0 1 0,-8 2-5 16,8-2 3-16,-8 2 2 0,8-2-5 16,-10 2 3-16,10-2-4 0,-12 0 1 15,6 2 3-15,6-2-2 0,-12 2 4 16,12-2-2-16,-13 4-4 0,7-4-9 0,-1 1-13 16,7-1-17-16,-17 3-10 0,9 0-15 15,0-3-14-15,-2 6-6 0,2-4-11 0,0 3-14 16,0-5-7-16,-5 8-9 0,4-6-3 15,-4 2 2-15,3 3 1 0,-2-4 9 16,-2 1 8-16,4 3 12 0,-3-7 9 0,0 7 8 16,1-4 10-16,-1 0 6 0,1-3 10 15,-4 0 16-15,2 1 15 0,-1-1 19 16,2 3 14-16,1-3 16 0,-1 0 8 0,3 0 11 16,1 0 0-16,0 3 0 0,9-3-6 15,-12 0 2-15,6 0-3 0,6 0 1 16,-4 5 7-16,4-5-2 0,0 0 3 0,12 8 5 15,0-5-2-15,4 3-2 0,2 0 4 16,5-3-4-16,3 3-1 0,0 0-3 16,1 0-3-16,1-2-1 0,-2-1-4 15,0 3-2-15,2-5-4 0,-7 2 0 16,3 0-4-16,-6-3-4 0,2 2 2 0,-4 1-2 16,-1-3 5-16,-2 0 2 0,0 0 4 15,-3-3-5-15,0 1-7 0,0-1 1 0,-4-1 1 16,0-2-7-16,0-1 0 0,-2-5-5 15,1 3 4-15,-3-3-5 0,0-4-8 16,0 3-7-16,-2-8-8 0,2 2-2 0,0-2-3 16,0 0 2-16,0-1-6 0,1 2 5 15,-3 0 6-15,2-1-2 0,0-1-3 16,2 6 7-16,-1-2 2 0,-1 5-3 16,2 0 2-16,-2-1 5 0,0 3-2 0,0 7 2 15,2-2 0-15,-4 6 8 0,0 0 4 16,0 0 4-16,8 18 1 0,-8-7 3 15,0 2 1-15,-2 6-2 0,2-1 3 0,-2 1-2 16,0 1-3-16,-2 7 0 0,2 0-2 16,0-4-3-16,-2 2-11 0,0 0-31 15,2-2-41-15,-1 4-43 0,1-5-51 0,2 0-407 16,-4 3 196-16,4-4 129 0</inkml:trace>
  <inkml:trace contextRef="#ctx0" brushRef="#br0" timeOffset="103193.61">10972 17335 126 0,'0'-4'123'0,"0"4"7"0,-4-7-15 0,2 1-8 15,0 0-2-15,2 6 2 0,-4-7-11 16,2 1 6-16,0 0-5 0,2 6-4 16,-2-7-2-16,0 5-7 0,2 2-2 0,-3-5-7 15,3 5-3-15,-5-9-7 0,5 9-5 16,-2-3-2-16,2 3-7 0,0 0-5 0,0 0 4 15,0 0-1-15,0 0-3 16,7 17 6-16,0-2-1 0,1-2-3 0,2 6-2 16,1 2-1-16,4 2-3 0,4 4-1 15,-1 0-4-15,6 0 1 0,6 1-2 0,-1 0 1 16,7-1-3-16,2 0 0 0,3-6 1 16,1-6 1-16,3-2-4 0,3 1-2 15,-3-13 0-15,1 5-4 0,1-8-4 16,1-2-1-16,5-3-2 0,-1-1-1 0,-2-5-2 15,-3-6 0-15,-3 2-2 0,-1-4-2 16,-3-6-2-16,-2 1 1 0,-3-4-2 16,-1 2-3-16,-2-4 0 0,0-1 1 15,-5 3-2-15,1-3-1 0,-3 3 0 16,-1 3-2-16,-3-1-1 0,-2 1 1 0,-2 0 3 16,0 3-2-16,-4 3 0 0,1 0-3 15,-4 4 3-15,2-2-3 0,-2 3 3 0,-2-2 7 16,1 4-1-16,-3 1 2 0,1 3 1 15,-1-3 2-15,-2 1-3 0,1 5 2 16,-3-4-3-16,2 3 1 0,-2 0 1 16,0 0-2-16,0 3-3 0,0 1 0 0,0-2 0 15,-2 0-1-15,2 1 3 0,-2 5-4 16,2-8-2-16,-2 8 1 0,0-6-2 0,0 6-2 16,0 0-2-16,0-3 3 0,0 3-2 15,0 0-2-15,0-5 0 0,0 5 2 16,0 0-1-16,0 0 4 0,0-6-3 15,0 6-1-15,0 0 2 0,0 0-1 0,0 0 0 16,0 0 1-16,0 0-2 0,0 0 1 16,0 0 0-16,0 0-1 0,-18 6 1 15,9 1 2-15,1 0-2 0,-5 6 1 0,-4 1 4 16,1-1-4-16,-4 2 3 0,-3 6-3 16,-1-2 2-16,2 2 0 0,-4 0 1 15,2 0-2-15,3-2 3 0,3-3-2 16,0-1 0-16,2-2 0 0,2-1 3 0,4-3 3 15,-2 3-4-15,3-5-2 0,3-1 0 16,-1 1-1-16,5-7 4 0,2 0-1 16,0 0-3-16,0 0-1 0,17-13-2 15,-6 2 2-15,-1 1 0 0,6-5-4 0,0-4 1 16,-1 0 0-16,2 1 2 0,2-2-1 16,-2-7 0-16,2 8 0 0,-3-4 0 15,2 4 0-15,-4-2 2 0,3 0-2 0,-4 4 2 16,2 2 0-16,-3 0 0 0,0 1-1 15,-2 0 3-15,0 7-5 0,-1-5 2 16,1 5 1-16,-1 2-2 0,0 1-1 0,1 4 6 16,0 0-2-16,0 2 2 0,0 5 2 15,0 0 1-15,-2 5 0 0,3 1 1 16,-2 3 1-16,-1-1 1 0,-1 6-3 16,1-2 1-16,0 2 1 0,-1 0-2 0,2 4-1 15,-3-4 2-15,0 0-1 0,-2-7-2 16,2 5-1-16,-2-2 3 0,1-3-2 15,0 0 1-15,-3-3-1 0,2 3 1 16,0-7-3-16,-4 3 5 0,4 1-2 0,-2-5 0 16,0 1 4-16,0-1 6 0,1-2-1 15,-3 2 8-15,2-1-3 0,-2-5 1 0,4 6-5 16,-4-6 2-16,2 2-4 16,-2-2 0-16,0 0 1 0,6 4 0 0,-6-4-3 15,0 0-1-15,0 0-1 0,0 0 0 16,0 0-6-16,0 0-1 0,0 0-23 0,0 0-37 15,0 0-41-15,0 0-48 0,0 0-45 16,0 0-42-16,0 0-43 0,0 0-574 16,0 0 289-16,0 0 191 0</inkml:trace>
  <inkml:trace contextRef="#ctx0" brushRef="#br0" timeOffset="104193.98">22673 17236 2 0,'-6'1'11'0,"0"4"2"16,6-5-2-16,-8 3-4 0,0 1 1 15,8-4-2-15,-8 0 0 0,4 2 5 0,4-2-7 16,-8 5-1-16,8-5-31 0,-11 0 9 16,2 0 7-16</inkml:trace>
  <inkml:trace contextRef="#ctx0" brushRef="#br0" timeOffset="105395.49">15921 17587 30 0,'-4'7'114'16,"-2"-1"-2"-16,-1 0-15 0,-4-3 2 0,3 1 4 15,-5-2-1-15,1 0-6 0,-6-4-4 16,2-4-5-16,-8-1-10 0,-3-12 2 16,-7-6-10-16,-2-6-3 0,-17-15-1 0,1-6-8 15,-1-4-5-15,-9-19-3 0,7-6-3 16,6-3-9-16,13 13-4 0,4-10-7 16,5-1-2-16,4-2-5 0,8-4 1 15,9 4-4-15,8-1-1 0,4 0-2 0,13 2-1 16,5-1 0-16,18-14-4 0,11 4-3 15,8 7-1-15,13 7 2 0,9 7-3 16,8 7 0-16,8 14-5 0,7 4-1 16,2 11-1-16,5 6 5 0,-20 12 1 0,4 7 3 15,4 8-6-15,7 8-10 0,22 8 4 16,-6 8 2-16,-1 10 9 0,-9 7 3 16,-4 7 6-16,-6 6-3 0,-11 4 3 0,-4 6-2 15,-10 3 1-15,-10 0 3 0,-18-4 3 16,-7 2 4-16,-8 1-2 0,-10 7 2 15,-11-14 1-15,-9 1 0 0,-6-1 1 0,-4 0-2 16,-11 19 0-16,-9-3-4 0,-2-8 2 16,-11 0-3-16,-1-3 3 0,-10-6 0 15,-3 1 1-15,-5-7-4 0,-3-7-3 16,-4 0 1-16,1-7-2 0,-5-4 2 16,1 3 0-16,-1-10-3 0,-2 2-2 0,11-5 1 15,7-7 0-15,2-2-3 0,-2 0-1 16,8-3 2-16,1-2-2 0,3-5 1 15,-2 5-2-15,7-6 1 0,2 1-1 0,5 4 0 16,1-5-3-16,3 1 2 0,2-1-4 16,2 0-2-16,2 0-1 0,2 0-9 15,0 0-11-15,5 0-14 0,-3 0-12 0,3 0-8 16,2 0-20-16,8 0-10 0,-14 0-7 16,14 0-3-16,0 0-13 0,0 0-10 15,-8 0-7-15,8 0-10 0,0 0-310 16,0 0 152-16,0 0 100 0</inkml:trace>
  <inkml:trace contextRef="#ctx0" brushRef="#br0" timeOffset="116711.19">20066 17223 37 0,'-7'1'68'15,"1"4"0"-15,2-4 9 0,2 5 8 16,2-6 5-16,12 7 5 0,5-5-8 0,13 4 3 15,14 2 6-15,13-2-2 0,36 5-3 16,12-3-3-16,32 6 2 0,0-7 2 16,3 0-4-16,2 1-5 0,-3-1 2 15,4 1 2-15,-4 2 5 0,-5-7-2 0,-25 3-7 16,-2 2-6-16,-6-3-6 0,-6 1-4 16,-8-4-4-16,-19 4-1 0,-13-6-2 15,-7 0-4-15,-7 2-3 0,-3-2-2 16,-7 4-6-16,1-4-7 0,-8 1-1 0,-1-1-4 15,-2 0-3-15,-2 0 0 0,-2 0 2 16,-2 0-3-16,-3 0 0 0,1 0 2 16,-2 0-1-16,-1 0-1 0,-1 2-1 15,-1-4-2-15,-8 2-4 0,13 0 1 0,-13 0-2 16,13 0-4-16,-13 0-1 0,10 0-1 16,-10 0 0-16,8 0-5 0,-8 0 0 15,0 0-2-15,0 0 3 0,0 0-2 0,0 0-2 16,0 0-1-16,0 0-2 0,0 0 0 15,0 0-1-15,0 0 1 0,0 0 3 16,0 0-4-16,0 0-2 0,0 0 2 16,0 0 1-16,0 0-2 0,0 0-3 0,0 0 1 15,-14-9 1-15,14 9-2 0,0 0 3 16,0 0-1-16,0 0 0 0,0 0-1 16,0 0 1-16,0 0-1 0,0 0-2 0,-6-4-6 15,6 4-4-15,0 0-6 0,0 0-3 16,0 0-10-16,0 0-9 0,0 0-10 15,0 0-10-15,0 0-11 0,0 0-13 16,0 0-19-16,0 0-15 0,0 0-22 0,0 0-13 16,0 0-17-16,0 0-23 0,0 0-426 15,8 15 211-15,-8-15 139 0</inkml:trace>
  <inkml:trace contextRef="#ctx0" brushRef="#br0" timeOffset="118367.4">25560 15722 66 0,'0'0'141'0,"-8"-4"-7"0,8 4-15 0,0 0-6 15,0 0-8-15,17-2-4 0,4 2-5 16,13 0-5-16,13-4-8 0,20 4-3 16,33-2-3-16,7 2-6 0,10 0-3 15,31 2-3-15,11 2-6 0,3-4-3 0,8 2-2 16,4 2-6-16,-5 0-2 0,-3 1-1 15,-10 1 2-15,-6 0-1 0,-10-2-3 16,-28-1-1-16,-4 3-6 0,-4-4 4 16,-9 0-4-16,-7 1-4 0,-17-1-3 0,-14-2-4 15,-9 3 5-15,-1-3 0 0,-11 3-3 16,-2-3-5-16,-2 0 2 0,-7 0 1 16,-1 0-1-16,-4 0 4 0,0 0-1 0,-1 0-1 15,-5 0 1-15,-1 2 0 0,0-2 1 16,-1-2-1-16,-2 2-3 0,0 2 1 15,0-4-3-15,-10 2 1 0,15 0-2 16,-15 0-2-16,13 0-2 0,-7 0 0 0,-6 0-1 16,11 0-4-16,-11 0 1 0,10 0 0 15,-10 0-3-15,0 0 1 0,10 0-1 16,-10 0-3-16,0 0 2 0,0 0-4 16,14 0 2-16,-14 0-5 0,0 0 3 0,0 0-3 15,8 0 3-15,-8 0-1 0,0 0-2 16,0 0-1-16,6-3-3 0,-6 3-3 0,0 0-7 15,0 0-3-15,0 0-3 16,0 0-9-16,0 0-5 0,8-3-9 0,-8 3-5 16,0 0-14-16,0 0-20 0,0 0-11 15,0 0-15-15,0 0-2 0,0 0-9 16,0 0-14-16,-24-2-17 0,24 2-16 0,-16 0-369 16,16 0 182-16,-14 2 119 0</inkml:trace>
  <inkml:trace contextRef="#ctx0" brushRef="#br0" timeOffset="-117923.24">9615 6772 53 0,'105'-13'55'16,"22"-1"-5"-16,-20 5 0 0,22-3-4 0,-23 3 1 15,-6 1-11-15,-7 3 1 0,-22-1-3 16,-11 4-2-16,-13 0-4 0,-3 0-4 16,-9 0-3-16,-2 0 0 0,-1 2-2 15,-8-2-3-15,0 2 1 0,-2 0-1 0,-4-2-4 16,-1 2 2-16,-2-1 0 0,-2 2-1 16,-5-1 3-16,-8 0-7 0,4 2 2 15,-4-2-1-15,-18 4-1 0,-6 2-1 0,-7 0-1 16,-11 1 1-16,-10 3-4 0,-5 0-6 15,-24 2-10-15,-3 4-14 0,-5-1-11 16,0 1-11-16,0 2-10 0,4 1-131 16,-4 2 64-16,3 1 43 0</inkml:trace>
  <inkml:trace contextRef="#ctx0" brushRef="#br0" timeOffset="-117429.63">9368 7211 18 0,'108'-5'66'0,"4"-2"-8"0,22 0-2 0,-21 1-5 15,2 4-5-15,-3-3 1 0,-4 2-4 16,-2 1-2-16,-11 2-3 0,-17-2-4 16,-12 2-4-16,-5 0-2 0,-12 0-3 15,-5 2 3-15,-5-4-6 0,-7 4-2 16,-1-4-3-16,-5 2 0 0,-3 2 1 0,-2-2 4 16,-2 0 1-16,-4 0 1 0,0 0 0 15,2 0 2-15,-4 0-6 0,-3 0 0 0,-2 0-2 16,0-2-2-16,-8 2-1 0,14 0 0 15,-14 0-3-15,6-2 1 0,-6 2-4 16,0 0-1-16,4-4-1 0,-4 4 2 0,0 0-4 16,0 0 2-16,0 0-4 0,-8-9 5 15,8 9 0-15,-6-6-5 0,6 6-1 16,-7-6-1-16,4 3-2 0,-1-3 1 16,0 2 0-16,2-1-9 0,-2-1-4 15,0 0-5-15,2 0-3 0,-2 0-4 0,2-1-1 16,-1 1-9-16,1-2 1 0,-2 1-5 15,2 1-1-15,2-2-4 0,-2 3-4 16,2-1-4-16,0 0-3 0,2 0-136 0,-2 6 65 16,2-7 43-16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51:54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6724 17367 11 0,'0'0'41'0,"-6"2"-5"16,6-2-3-16,0 0-4 0,0 0-6 15,0 0 0-15,0 0-3 0,-4 4-1 16,4-4-4-16,0 0-1 0,0 0-9 15,0 0-6-15,0 0-9 0,0 0-3 0,0 0-71 16,-9 6 29-16,9-6 18 0</inkml:trace>
  <inkml:trace contextRef="#ctx0" brushRef="#br0" timeOffset="1668.34">10401 16892 10 0,'0'0'15'0,"-2"3"-5"0,2-3 0 16,-2 6 1-16,2-6-2 0,-2 5-1 15,2-5 0-15,0 6-1 0,0-6-1 16,0 0 0-16,-3 8-2 0,3-8 2 0,0 6-1 16,0-6 1-16,0 0 2 0,-2 4-4 15,2-4 1-15,0 0 1 0,0 0-1 16,0 5 4-16,0-5-3 0,0 0 4 0,0 0-3 15,0 6-2-15,0-6 0 0,0 0 0 16,0 0-2-16,2 6-3 0,-2-6 2 16,0 0 0-16,0 0 2 0,0 0-4 15,0 0-5-15,0 0-9 0,5 1-50 0,-5-1 21 16,0 0 15-16</inkml:trace>
  <inkml:trace contextRef="#ctx0" brushRef="#br0" timeOffset="7336.96">20366 16994 12 0,'0'0'60'16,"-6"2"-7"-16,6-2-5 0,0 0-4 16,0 0-6-16,-7 6-4 0,7-6-13 15,0 0-17-15,0 0-17 0,-4 2-90 0,4-2 35 16,0 0 23-16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08:41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26620 6336 47 0,'0'9'88'0,"2"3"-6"0,4 1-9 16,-2 1-2-16,0 0-5 0,0-1-3 16,2 4-8-16,-2-3-2 0,3 3 4 0,-1-7-13 15,3 3 0-15,-1-1-4 0,-1-1 0 16,3-1-6-16,-2-3-2 0,3-1-4 16,0-4 0-16,3-2-3 0,4-2-3 0,-2-2 4 15,5-3-2-15,3-1-8 0,-1-4 0 16,0 3-5-16,3-2 4 0,-3 0-3 15,1 1 7-15,-4 1-8 0,4-2 1 0,-3 3-1 16,-2 2-1-16,2 3 1 0,0 1 2 16,1 4-3-16,0 2-6 0,4 1 8 0,2 2-2 15,3 5 4-15,1 1-6 0,0 2 0 16,2 0 2-16,-3 2-9 0,7 4 4 16,-1 2 0-16,1-4 7 0,-6 0-10 15,-3-2-1-15,3 0 7 0,-4 1-8 16,-1-5 2-16,-4-1-2 0,-2-1 1 0,1-2 3 15,-4-3 0-15,0-1 2 0,-1-2-4 16,1-3 2-16,2-3-2 0,-4-2 0 16,4-1 0-16,-1-1 0 0,-1-5 1 0,4 4-1 15,-4-3-3-15,4 2 2 0,-3-1 1 16,-2 3-2-16,2-1-1 0,1 0 4 16,-2 2-3-16,5 3 0 0,-1-3 7 0,3 1 0 15,-2 0 8-15,3 2-5 0,1-3 4 16,-1 2 5-16,1 0-2 0,1-1 1 15,-1 1 1-15,-2-2 2 0,3 0-4 0,-5 1-1 16,1-1-6-16,-4-2 1 0,0 2 0 16,-4-1 1-16,2-1-3 0,-3 1-17 0,-5-1-25 15,0 1-21-15,-3-1-28 0,-2 1-34 16,-3 0-323-16,-4-2 150 0,0 1 98 16</inkml:trace>
  <inkml:trace contextRef="#ctx0" brushRef="#br0" timeOffset="814.77">27565 4688 115 0,'-66'2'113'16,"1"4"-11"-16,-20 5 2 0,-8 4-6 15,-20 11-4-15,-2 11 0 0,-4 7 2 0,-4 9-1 16,-6 10-4-16,-28 27 0 0,5 9 1 15,8 3-6-15,8 7-5 0,37-16 0 16,8 3 1-16,11 5-3 0,7 3 3 0,14 7-1 16,13-1-2-16,12 8-4 0,10 4 0 15,16 2-4-15,14 0-8 0,16 0-1 16,12-4-4-16,21-6-4 0,17-3 0 0,17-6-3 16,10-5-3-16,32 13 1 0,-17-27-4 15,7-10 1-15,8-6-1 0,13-9 1 16,44 6-3-16,-25-21-2 0,2-9 0 15,5-15 1-15,-4-11-4 0,6-13-1 0,1-8-4 16,1-15-4-16,-1-13 0 0,30-16-5 16,-46 2-2-16,18-24-3 0,-10-8-2 0,-42 2-3 15,12-30-1-15,-10-5-2 0,-32 13 4 16,-10-4-3-16,-3-9 2 0,-11-4-1 16,-5-6 2-16,-9-2-5 0,-7-5 0 15,-9-3 3-15,-13-3-8 0,-8 1 3 0,-16-1-1 16,-13 5-4-16,-14 8 1 0,-18 7 1 15,-11 9-4-15,-13 8 1 0,-11 6-1 0,-20 9-2 16,-16 7-1-16,-12 6 0 0,-39-9-4 16,27 26 1-16,-1 6-3 0,-5 6-6 15,-3 10-8-15,-1 7-11 0,-2 9-6 16,2 5-12-16,6 11-8 0,25 4-11 0,3 3-16 16,-15 7-12-16,31 4-20 15,7 0-11-15,4 9-12 0,10 0-8 0,8 6-10 0,9-1-10 16,5 5-19-16,17-3-397 15,6 3 199-15,9 1 131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3:47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19835 12714 6 0,'-24'-56'21'0,"-10"-2"-2"0,-8-8-4 16,-17-11 1-16,-8-2 2 0,-8-1-3 0,-7 3 0 16,-7 0 2-16,-6 1-3 0,-3 2 3 15,0-1-3-15,1 3-1 0,0 0-2 16,0-3 2-16,0-1 1 0,-6 5 1 15,0 3 0-15,-10 0 1 0,-4 1 1 0,-6 2-2 16,-9 0-3-16,-7 4-1 0,-37-13-2 16,-2 6-2-16,29 15 4 0,-3 1-2 15,-42-7-3-15,-7 3 1 0,0 5-1 16,36 11 3-16,-1 3 0 0,1 3-3 0,3 2 2 16,-6 3 3-16,-3-1-6 0,-9 4-2 15,-2-2-2-15,-40 0 3 0,44 9-2 0,-2 0 1 16,-5 2 2-16,-5 2 0 0,-45-6 3 15,38 7 3-15,-2 6-3 0,0-1 3 16,1 1-2-16,-2 2 1 0,-2 4-4 0,-2-3 4 16,10 1-2-16,0 2 0 0,10 2-2 15,9-1 1-15,1 1 0 0,0 0-1 16,-1-3-6-16,3 3 4 0,4 0 0 16,-4 0 1-16,-2 0-1 0,1 0 0 0,3 0 0 15,1 3 7-15,-1 0-1 0,-3 1 2 16,-3 1 1-16,3-3-1 0,6 4-6 15,6 2 3-15,7-2 0 0,5-1 1 0,7 3-2 16,9 0-3-16,23-1 1 0,0 5-2 16,4-1 0-16,-23 4 5 0,2 5-5 15,2 1 0-15,6 0 1 0,1 1 1 16,22 0 1-16,3 3-4 0,2-3 4 0,6 5-1 16,1-1 0-16,4 3 0 0,2-2-1 15,3 0 2-15,6 4 2 0,3 1-7 16,-1 0 3-16,2 0-1 0,2 0 0 0,-1 2-4 15,3 3 4-15,2-1-2 0,2 2 5 16,-2-2-1-16,4 5-4 0,-1 2 7 16,3 1-3-16,5-1-2 0,1 3 0 15,5 2 1-15,8-8 2 0,7-2 0 0,3 0-1 16,3 2 0-16,6-1-3 0,5-1 5 16,3 1 2-16,5 1-4 0,6 2 1 15,7 6 1-15,4 0 1 0,14 16 3 16,5-3-1-16,9-2-1 0,9 0 0 0,17 8 3 15,2 0-5-15,5-3 5 0,7 1 4 16,4 1 2-16,6 2-2 0,2-2 0 0,16 0 33 16,14 0-2-16,10-2-2 0,43 15 0 15,0-5 1-15,-1-3 1 0,12-6 2 16,9 3 2-16,12-4 3 0,8-2-8 16,-2-1 4-16,2-8-1 0,6 0-10 0,15-2 6 15,1 1-8-15,7-1 2 0,5-3-1 16,-2-3-1-16,0 0-2 0,3 1-19 15,10-3-1-15,2 1-4 0,-1-3 2 16,7-4 7-16,0-1 3 0,5-1 1 0,1-1-1 16,-2-4-3-16,-3-7-2 0,4-2 2 15,6-6-4-15,-5-5-3 0,-7-4 2 0,0-6-5 16,-6-6 0-16,0-4-4 0,-3-1 0 16,-7-6-2-16,-8-4-4 0,-9-6 1 15,-3 0 1-15,-9-1-3 0,-48 0-4 16,-3-2-5-16,34-14-1 0,-45 5-5 0,-3-1-2 15,-5-4-1-15,-5-2-3 0,-9-4 2 16,-6-3 0-16,-6-2 2 0,-5 0-5 0,-5 2 4 16,-6-2-5-16,-8 3 5 0,-12 0 3 15,-18 11 0-15,-12 1 1 0,-3-2-1 16,-8 2 2-16,-5-4-1 0,-11 7-1 16,-11 0-4-16,-1-2-6 0,-8-3-21 0,-8-3-17 15,-8 1-31-15,-12-7-17 0,-18-20-32 16,-25-11-347-16,-15 0 167 0,-5 0 110 0</inkml:trace>
  <inkml:trace contextRef="#ctx0" brushRef="#br0" timeOffset="1373.63">11669 5172 8 0,'-133'13'10'0,"-22"6"1"16,-10 0-3-16,-11 5 3 0,-9 0-3 0,2-2 4 15,3 5 1-15,4 0 4 0,2 2-1 16,3 1 0-16,4-1-1 0,0-1-1 16,4 1 0-16,-1 2-3 0,10 0-1 0,3 1 2 15,12 2 1-15,6 2 0 0,3 0 1 16,8 2-2-16,1 4-2 0,3 2 0 15,-1 0-1-15,-3 3 1 0,5 3-2 0,2 2-1 16,10-1 4-16,12 0-1 0,10 4 0 16,18-10 0-16,7 1 2 0,8 2-2 15,5 0-3-15,3 3 3 0,8 1 4 16,9-5-5-16,3-3 2 0,8 3-1 0,-5 20 0 16,6-11-2-16,2-3 0 0,5 2 2 15,2 1-1-15,2 1 0 0,4 2 2 0,6 18 0 16,5-6-4-16,8 1 7 0,4-1-3 15,15 2 2-15,16 4 2 0,9-2 1 16,10-3-1-16,7-3 2 0,7-4 8 16,8-4-4-16,7 0 2 0,8-3 0 0,10-8 0 15,17 2 6-15,15-4 4 0,47 3 0 16,6-5-6-16,9-7 16 0,13-5-12 16,6-3 13-16,14-2-3 0,12-7 1 0,-1-1-6 15,3 0 5-15,1-3-4 0,15 1 2 16,4-2 4-16,0 0-19 0,7-2 5 15,9 0 2-15,3 1 1 0,-4-1 1 0,-3 1-5 16,-1-1 5-16,4 0 0 0,1 0-1 16,-7 0 1-16,-8 1-6 0,-9 0-1 0,3-2 1 15,-1-1-5-15,-7 1-5 16,-5-3 0-16,-5 0 1 0,-3-3-4 0,-8 0 1 16,-46-4 0-16,5-4-3 0,-3 0-1 15,-4-4-6-15,-4-1 6 0,-4-1-3 0,-3-1-7 16,0-2 7-16,-6-2 0 0,-8-3-2 15,-4-1 2-15,-7-4-1 0,-6-2-2 16,-7-2-2-16,-4-3 0 0,-5-4-3 16,-8-2 2-16,-6-2 2 0,-7-4 1 0,-3-3-2 15,-11-3-3-15,-6-2 1 0,-11-2 0 16,-2-2 3-16,-19 8-1 0,-7-5 0 0,-6-4 3 16,-13-1-7-16,-6-5 4 0,-14-6 1 15,-13 8 0-15,-11 1-2 0,-13-19-2 16,-13-6 0-16,-22-16-3 0,-20-10 0 15,-14 1-1-15,-31-26 1 0,-12 0-3 0,-10 3-3 16,-21 1 3-16,-16 4-4 0,-21 4 4 16,-10 3-3-16,-5 7 2 0,-12 4-5 15,-16 4 8-15,-14-1 0 0,-11 6-4 0,-4 0-3 16,-5 5-1-16,-9 7-6 0,-6 4-16 16,6 9-15-16,9 8-18 0,7 11-10 15,21 8-14-15,14 16-19 0,52 8-23 0,18 9-277 16,15 6 140-16,46 3 91 0</inkml:trace>
  <inkml:trace contextRef="#ctx0" brushRef="#br0" timeOffset="2768.33">16076 3871 15 0,'-123'-21'30'0,"-17"3"-2"16,-19 3 1-16,-21 4-6 0,-16-3-2 15,-56 7-1-15,-9 4 6 0,-7 3 1 16,-17 7 2-16,0 5-1 0,2 4-1 0,3 9 2 15,-1 6-6-15,-1 3-1 0,9 5 0 16,8 6-5-16,11 2 0 0,-3 5-2 16,-6 4 4-16,7 7-5 0,-3-1-3 15,3 2 1-15,7 2 1 0,-1 2-5 0,0 2 3 16,3 5-1-16,1 3 0 0,5 9-2 16,11 5-1-16,10 9 1 0,7 5-1 15,10 5 0-15,6 3-3 0,10-1 0 16,12 3-3-16,16-4-1 0,16 4 4 0,6-1-2 15,13 7-1-15,8 3 1 0,3 6 0 16,5 2 1-16,5 3-4 0,1 2 4 0,17-26 0 16,5 2-1-16,-13 34 0 0,21-27 1 15,-11 37 3-15,24-27 1 0,6 8-1 16,4 5 0-16,9-2 3 0,5 3 0 0,7 8-1 16,4 5 6-16,7 8 1 0,7 6 2 15,6 2 1-15,8-7 0 0,6-3-5 16,7-4 5-16,7 6-2 0,10 33 3 15,0-43-2-15,8-4-1 0,13 29 2 0,-4-37 2 16,14 26-2-16,-5-33 2 0,13 37 4 16,12-1-5-16,-2-6 3 0,6 4 3 15,6-4-5-15,17-3 2 0,13-2 1 0,11-4 0 16,7-2 2-16,10-5 0 0,3-3-1 16,8-6 0-16,3 0-2 0,11-9-1 15,6-8-5-15,2-6 1 0,6-4 3 0,4-5-5 16,2-6 0-16,8-4 4 0,1 0 0 15,4-2-4-15,11 1-5 0,1-2 3 16,-1-3 0-16,3-3 0 0,2 5 1 0,7-8 0 16,3-3-5-16,3 0 4 0,3 1-3 15,0-4 4-15,2-2-13 0,6-9 10 16,-3 1 1-16,-6-6-1 0,-2-1-1 0,9-7 5 16,8-5 0-16,3-8-1 0,-4-11 3 15,-4-2 1-15,4-7 2 0,6-5-2 16,7-7-2-16,0-7 1 0,0-2 0 0,2-5-1 15,6-5-3-15,-6-6-1 0,0-1-2 16,0-10-1-16,-5-2 3 0,3-4-4 16,7-5 0-16,-5-3 3 0,-4-6-7 15,-5-5 0-15,3-5 1 0,1-3 5 0,-5-9-6 16,3-6 0-16,3-6 0 0,-6-6 0 16,-6-9 1-16,3-9-1 0,-8-7-6 15,-5-3 3-15,-5-5 1 0,-7 1 3 0,-3-9-5 16,-2-5-6-16,-4-11 6 0,-4-5-2 15,-13-12 0-15,-6-5 1 0,-4-2 2 16,-10-3-2-16,-5-8 1 0,-3-5-1 0,-5-6-3 16,-6-9 0-16,-6 5 1 0,-17 0-1 15,-6 1-3-15,-11 4-4 0,-13-5 6 16,-12-6 4-16,-9 7 0 0,-14 5 1 0,-10 2-5 16,-15-10 2-16,-11-3-2 0,-18 33 0 15,-9-2-1-15,-7-3 3 0,-10 0 2 16,-8-3-3-16,-15-41 1 0,-13 0-3 0,-9-2 4 15,-9 6-3-15,-10 1 0 0,-6 4-1 16,-12-3 0-16,-11 0 0 0,-10 2 3 16,-4 3-6-16,-8 6 2 0,-3 7 0 15,-5 4-4-15,-6 0 0 0,-15-2 5 0,-17-2 0 16,-15-1-7-16,-10 7 9 0,-9 7-4 16,-3 9 1-16,-12 1-2 0,-12-2 2 0,-17 2 0 15,-66-39 0-15,69 47-4 0,-19 9 11 16,-3 7-7-16,-9 5 3 0,-4 8-4 15,5 3 2-15,-6 3-3 0,-9 7 6 16,-12 7-4-16,0 5 1 0,-2 9-3 0,-12 7 8 16,-10 8-7-16,-7 7-1 0,2 16 1 15,-8 7 5-15,-15 11-7 0,-2 10 1 0,5 10-7 16,-8 9-9-16,-17 10 2 0,-1 11-6 16,4 11-1-16,-3 9-2 0,0 13-6 15,-90 22 2-15,120-2 1 0,5 7-4 16,-1 7-13-16,20 8-12 0,16 5-13 0,20 10-22 15,15 7-215-15,12 7 107 0,15 3 71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4:16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10551 4641 33 0,'-7'1'96'16,"1"1"-6"-16,6-2-10 0,-8 2-2 0,8-2-2 16,0 0 2-16,0 0 5 0,0 0 2 15,34 0 10-15,-3-5-7 0,17-5 6 16,25-10-13-16,14-5 0 0,32-7-4 15,10-8-6-15,10-1-5 0,13-3-6 0,5-1-4 16,-1-1 1-16,4 3-7 0,-5 0-4 16,-1 2-3-16,-1 3-1 0,-8 4-5 15,-3 2-2-15,-7 2-1 0,-5 1-1 16,-7 2-7-16,-26 9 0 0,-6-1 0 0,-9 1-3 16,-3 3-4-16,-22 3-1 0,-9 5-2 15,-9-1 0-15,-9 2-3 0,-2 2-1 16,-4-1-1-16,-3 1-1 0,1 0 2 0,-8 2-1 15,1 1-1-15,-4 1-5 0,-1-3-6 16,-10 3-13-16,0 0-22 0,0 0-16 16,0 0-13-16,-16 12-14 0,-2-6-19 0,-9 1-17 15,-11 2-14-15,-8 4-19 0,-27 8-316 16,-3-2 158-16,-13 3 104 0</inkml:trace>
  <inkml:trace contextRef="#ctx0" brushRef="#br0" timeOffset="273.39">11300 4609 28 0,'2'0'83'0,"-2"0"-6"15,38-14 2-15,-4 3-3 0,17-7-4 16,34-10-7-16,29-9-1 0,2-5-3 0,11 0-5 16,0 1 4-16,5-3-5 0,1 2 5 15,5 0-4-15,-1 0-3 0,-4 3 2 16,-1 4-5-16,-7 1-2 0,-7 1-2 15,-10 3-5-15,-21 7 2 0,-9 0-2 0,-3 1-3 16,-16 6-3-16,-11 3-1 0,-7 1 0 16,-5 4 18-16,-2-1-8 0,-7 1-2 0,-1 0-2 15,-8 5-5-15,2-3-1 0,-4 2-12 16,-1 1-15-16,-4-1-30 0,-5 4-40 16,-6 0-50-16,0 0-393 0,0 0 172 15,0 0 114-15</inkml:trace>
  <inkml:trace contextRef="#ctx0" brushRef="#br0" timeOffset="44267.83">13540 6138 5 0,'-11'1'6'0,"11"-1"4"0,-10 0-3 0,10 0-3 15,-11 3-2-15,11-3 1 0,-9 0-1 16,9 0 0-16,-8 1 0 0,8-1-2 15,-8 4 2-15,2-2 0 0,6-2-1 16,-9 2-1-16,9-2 2 0,-9 6-2 0,5-4 1 16,4-2 0-16,-8 4-3 0,8-4 4 15,-7 1 0-15,7-1 0 0,-6 2-2 0,6-2 0 16,-4 4-1-16,4-4 0 0,0 0-18 16,0 0 7-16,-6 3 4 0</inkml:trace>
  <inkml:trace contextRef="#ctx0" brushRef="#br0" timeOffset="47051.91">8756 13140 46 0,'0'7'165'0,"0"5"4"0,2 7 3 16,3 8-4-16,1 11 1 0,2 8-13 15,3 5-3-15,2 24-3 0,3 5-9 16,2 3 2-16,0 5-15 0,4-1-9 0,-3 1-12 16,1-2-12-16,4-4-4 0,-1 0-11 15,3-8-7-15,-2-5-5 0,-2-6-2 16,-2-14-3-16,-4-12 0 0,-1-6-4 15,-2-5 5-15,-2-5 10 0,1-5 16 0,-4-6-9 16,3-6-9-16,-2-9-4 0,3-9-4 16,1-6-7-16,0-16-11 0,0-14-4 0,3-25-4 15,2-7-6-15,-4-9-7 0,5-19-1 16,-2-7-1-16,0-5-11 0,-3 0-1 16,4 0 1-16,-1 2 0 0,0 4-6 15,0 5-4-15,-1 24 6 0,0 2-6 0,2 7 2 16,2 7-3-16,3 5-1 0,5 8 2 15,6 3-1-15,5 5 0 0,13 6-1 16,9 6 1-16,11 4 0 0,15 5 3 0,24-1-3 16,21 3-1-16,13 4 2 0,10 3 3 15,15 2-3-15,10 3 5 0,59-2-2 16,11 2-2-16,2-3-3 0,3 3 2 16,10 0-2-16,11 3 9 0,5 3-8 0,-6 1 0 15,-4 3 3-15,-3 5-3 0,8 1 1 16,-7 1-3-16,-11 2 5 0,-59 2-2 0,-4 0-5 15,-9 1 0-15,-6 1-1 0,-6 0 8 16,-12 1-1-16,-7 1-3 0,-13-1 2 16,-30-1-5-16,-13-1 5 0,-6-1 1 0,-22 0-4 15,-14-2 1-15,-11-1 4 0,-4 1-3 16,-5-2-3-16,-6-1-3 0,-1 2 9 16,0-1-4-16,-10-1-8 0,2 2-34 15,-5-3-44-15,-3 0-60 0,-3 0-56 0,-2 0-78 16,-9 0-677-16,0 0 326 0,0 0 214 15</inkml:trace>
  <inkml:trace contextRef="#ctx0" brushRef="#br0" timeOffset="47814.12">10701 13474 81 0,'-10'0'143'0,"10"0"-1"0,-24 5-12 16,10 5-2-16,-2 3-9 0,2 4-3 16,-1 4-1-16,-2 4-4 0,4 4-9 15,1 1-5-15,6 3-8 0,0-1-8 0,3 1-8 16,6-2-5-16,3 5-7 0,4-4-3 16,7-4-8-16,4 0-2 0,4-7-1 15,5-1-2-15,2-7-4 0,-3-4-1 0,1-9-3 16,2 0 4-16,2-9-2 0,-3-3 10 15,-1-5-2-15,-4 0-1 0,-1-6-3 16,-3-2-5-16,-4-3-4 0,-3-1-4 16,-6-1-5-16,-5 2-1 0,-4 1-5 0,-4 0-2 15,-5 0-2-15,-8 2-3 0,-7 3 1 16,-2 3 0-16,-6 2-3 0,-7 5-2 0,5 0 0 16,5 7-1-16,-1 1 0 0,2 2-1 15,4 4-19-15,2 2-29 0,1 4-36 16,7 1-30-16,0 0-33 0,4 5-31 15,4-3-515-15,2 3 234 0,2-3 154 0</inkml:trace>
  <inkml:trace contextRef="#ctx0" brushRef="#br0" timeOffset="48000.6">11158 13701 42 0,'4'-4'152'0,"3"0"-6"16,-2 2-20-16,-1-2-10 0,-4 4-17 16,6-4-5-16,-2 3-27 0,-4 1-27 0,9-5-34 15,-9 5-33-15,8 0-38 0,-8 0-206 16,11-1 92-16,-3 1 61 0</inkml:trace>
  <inkml:trace contextRef="#ctx0" brushRef="#br0" timeOffset="48393.98">11455 13529 96 0,'0'-4'158'0,"0"4"-8"15,0 0-4-15,0 0-2 0,0 0 0 16,0 0-12-16,-10 18-6 0,8-9-5 16,-1 0-8-16,1 5-5 0,4 0-6 15,1 0-2-15,-1 4-11 0,2-3-7 0,2 0-6 16,4 4-6-16,1-4-10 0,2 1-1 0,2-1-9 15,1-2-4-15,2-2-4 0,2-1-4 16,0-2-4-16,-1-2-4 0,2-5-1 16,-2 0-6-16,-1-2 1 0,2-3-5 15,-1-1-4-15,-4-4-3 0,0 1 1 0,-5-2-4 16,1-1 0-16,-2 1-2 0,-3-1 2 16,-2 3-2-16,0 1 3 0,0-1 4 15,-4 2 1-15,2 2 2 0,-2 4-3 0,0 0 3 16,0 0-3-16,0 0 0 0,-10 18 2 15,6-7-3-15,2 0 1 0,0 4-4 16,2 5 0-16,-2-1 4 0,2 1-3 0,-2 4-2 16,4-2 0-16,-2 1 0 0,2 2-1 15,0 0-31-15,2-4-42 0,0-2-45 16,2 2-35-16,3-7-34 0,0 0-33 16,1-4-467-16,0-3 231 0,3-2 152 15</inkml:trace>
  <inkml:trace contextRef="#ctx0" brushRef="#br0" timeOffset="48564.51">12152 13790 108 0,'8'-4'120'0,"0"1"-6"0,2 0-8 16,4 0-10-16,2-2-8 0,1 2-11 15,3-1-5-15,0 0-8 0,2 1-29 16,1-2-31-16,3-1-35 0,-2 2-43 15,2 0-191-15,0-4 90 0,-1 0 59 0</inkml:trace>
  <inkml:trace contextRef="#ctx0" brushRef="#br0" timeOffset="48948.49">12839 13514 147 0,'2'-8'142'0,"-2"4"-8"16,0 4-11-16,0 0-11 0,0 0 0 16,0 0-6-16,0 0-2 0,0 0-1 0,-6 25-1 15,2-12-1-15,-3 2-5 0,3 2-5 16,-2 7-8-16,0-1-4 0,1-1-7 16,3 3-5-16,0-2-5 0,4 2-4 15,0 0-4-15,5-3-6 0,-1 1-1 0,4-4 1 16,3-3-2-16,2-2-2 0,2-6-2 15,2 0-5-15,0-4 0 0,0-6-2 16,0-2-3-16,0-2-8 0,1-5 3 0,-4 0-4 16,1-5-2-16,-6-3-1 0,1-1-4 15,-3-4-2-15,-7 0-5 0,-2 3 0 16,-6-4 1-16,-3 2-4 0,-6 3-1 0,-6-2-1 16,1 3-2-16,-8 2 3 0,6 3-4 15,-1 3-3-15,-3 4-20 0,4-1-21 16,4 4-25-16,-1 1-25 0,5 3-27 15,1 1-24-15,2 1-35 0,3 2-464 0,2 0 219 16,2 0 144-16</inkml:trace>
  <inkml:trace contextRef="#ctx0" brushRef="#br0" timeOffset="49125.9">13449 13534 111 0,'8'-1'134'0,"0"-3"-18"0,-1 2-5 16,0 0-20-16,-1 0-33 0,-6 2-37 15,10-4-49-15,-6 1-181 16,-4 3 71-16,9-2 47 0</inkml:trace>
  <inkml:trace contextRef="#ctx0" brushRef="#br0" timeOffset="49432.25">13715 13497 97 0,'7'-6'161'0,"1"2"-11"0,-1 0-12 0,1 3-8 16,1-2-12-16,-3 1-7 0,4 2-11 15,-10 0-6-15,16 6-1 0,-10-2-11 16,0 2-1-16,-2 1-6 0,-2 3-7 15,0-1-6-15,-2 5-7 0,-2 0-5 0,-2 4-5 16,-2 0-3-16,-2 2-6 0,1-1-1 16,-2 0-3-16,3-2-4 0,0 1-3 15,2-3-3-15,2-2 1 0,-1 1-3 0,6-3-4 16,1 0 1-16,0-4 1 0,4 4-4 16,3-5-3-16,0-4 2 0,1 3-9 15,1-4-25-15,2-1-28 0,2-3-35 16,2-1-35-16,0 0-34 0,-3-4-405 0,2-1 190 15,3 0 125-15</inkml:trace>
  <inkml:trace contextRef="#ctx0" brushRef="#br0" timeOffset="49677.93">14117 13518 5 0,'2'-6'103'0,"-2"6"-4"0,0 0-5 16,0 0-10-16,0 0-6 0,16 7-5 15,-12-3 3-15,0 2-3 0,0 2-4 0,-2-1 8 16,3 1-13-16,-1-1 2 0,-4 5 0 16,2 0 2-16,2-4-1 0,0 4-7 15,-4 0-5-15,4-3-4 0,-1 3-4 16,3-2 0-16,1-1 2 0,3-2-7 0,2 1-1 16,4-1-2-16,0-2-29 0,6-4-42 15,1-1-48-15,1 0-52 0,0-6-331 16,4-1 158-16,-3-1 104 0</inkml:trace>
  <inkml:trace contextRef="#ctx0" brushRef="#br0" timeOffset="49855.14">14636 13411 129 0,'0'0'188'0,"0"0"-6"0,13 11-3 0,-7 1-8 15,1 3-10-15,-1 2-11 0,-2 10-14 16,1 2-8-16,-5 2-16 0,-3 10-10 0,-3 6-10 15,-2 5-6-15,-14 14-11 0,0-3-11 16,-10-3-31-16,-9-2-32 0,-7-7-47 0,-7-1-43 16,-11-6-47-16,-9-6-449 0,-4-5 199 15,-36-5 132-15</inkml:trace>
  <inkml:trace contextRef="#ctx0" brushRef="#br0" timeOffset="50307.81">10600 13061 77 0,'-19'9'125'0,"-6"10"6"0,-5 10-2 0,0 5 8 16,-11 17 2-16,1 7 3 0,5 0-4 16,-1 7-7-16,4 4-7 0,6 1-12 15,7 4-4-15,9 3-12 0,6-12-8 0,12 12-8 16,9-4-4-16,11-4-6 0,12-5-4 16,13-3-9-16,19 2-3 0,8-7-8 15,-6-18-11-15,9-8-34 0,4-7-45 16,8-4-46-16,6-12-55 0,1-7-496 0,8-7 218 15,17-14 144-15</inkml:trace>
  <inkml:trace contextRef="#ctx0" brushRef="#br0" timeOffset="50673.73">14551 12643 1 0,'22'14'91'0,"-5"1"-7"16,-7 0-2-16,-6 2-5 0,-2 2 0 15,-6-2-5-15,-4 2 17 0,0 3-4 16,-7-3 4-16,-2 3 9 0,0-3-5 0,-3-2-3 16,6 1-2-16,-3-3-10 0,4 0-7 15,3-3 5-15,3-2 1 0,3 1 1 16,6-4-1-16,7-1-8 0,5-2-8 0,14-2-4 16,8-4-4-16,7-1-8 0,9-3-16 15,5-2-52-15,3 2-52 0,-1-4-74 16,-2 3-409-16,-1-3 190 0,0-2 125 15</inkml:trace>
  <inkml:trace contextRef="#ctx0" brushRef="#br0" timeOffset="51105.81">15323 13846 157 0,'-8'1'179'15,"8"-1"-8"-15,-10 0-8 0,10 0 0 16,0 0 1-16,-4 4 1 0,4-4-11 0,0 0-8 16,0 0-13-16,36 0-14 0,-15 0-8 15,2 0-9-15,7-2-9 0,-1 2-9 16,8 0-7-16,-1 0-8 0,0-2-7 0,6 2-6 16,1-1-6-16,-8 1-5 0,3 0-2 15,-2-3-5-15,-4 1-4 0,-1 4-6 16,-5-4-1-16,-2 2-4 0,-3-1-2 0,-2-2-15 15,-4 2-39-15,-3-1-34 0,-2-2-31 16,0 1-26-16,-6-2-16 0,0 2-18 16,-4-2-6-16,0 5-10 0,-4-9-413 15,0 3 200-15,-4-2 131 0</inkml:trace>
  <inkml:trace contextRef="#ctx0" brushRef="#br0" timeOffset="51303.43">15838 13666 471 0,'-8'-11'6'15,"2"2"17"-15,2 0 17 0,-3 5 19 16,3-2-1-16,-1 0 7 0,1 1 7 15,2 3-4-15,2 2 10 0,0 0 15 16,0 0 7-16,0 0 3 0,-12 19-1 0,12-9 7 16,-3 9 2-16,3 2 0 0,-2 6-6 15,2 3-6-15,0 2-5 0,0 10-9 0,2-1-6 16,1 2-8-16,-1-1-7 0,-2 1-7 16,4-2-6-16,-2-4-3 0,2 0-11 15,-2-10-35-15,2 1-60 0,1-4-61 16,-3-4-76-16,3-6-516 0,-1-1 242 0,0-4 159 15</inkml:trace>
  <inkml:trace contextRef="#ctx0" brushRef="#br0" timeOffset="52247.16">17282 13636 140 0,'-10'26'150'0,"1"1"-6"15,0 0-5-15,3 1-8 0,2-1-8 0,0 4-8 16,2-3-8-16,2 3-10 15,0-1-7-15,2 1-6 0,6-6 2 0,2 0-1 16,4-3-1-16,0-5-4 0,5-4-5 0,3-4-5 16,-2-6-2-16,4-3-5 0,-1-6-4 15,-2-3-3-15,0-4-1 0,-3-6-1 16,-2-1-3-16,-3-3-5 0,-4-1-2 16,-5-3-6-16,-4-2-3 0,-4 0-3 0,-7 0-6 15,-6-2 0-15,-2 4-6 0,-11 0-2 16,-6 5-1-16,-8 3-1 0,-1 3 0 15,5 7-2-15,0 1-2 0,-3 6 1 16,10 1-1-16,1 2-3 0,6 5-3 0,2-1-7 16,2 5-31-16,5-1-37 0,0 5-36 15,9-1-34-15,3 1-43 0,3-3-525 0,4 3 240 16,1-5 159-16</inkml:trace>
  <inkml:trace contextRef="#ctx0" brushRef="#br0" timeOffset="52428.54">17783 13704 78 0,'9'-3'89'15,"0"-1"-16"-15,-3 2-25 0,2 0-35 0,1 0-30 16,-1 2-80-16,-8 0 33 0,20 0 22 15</inkml:trace>
  <inkml:trace contextRef="#ctx0" brushRef="#br0" timeOffset="52679.7">18034 13662 37 0,'0'0'137'0,"0"10"4"0,0-5-6 0,-3 3 1 15,3 0-11-15,0 0 2 0,3 3-2 16,3 0-5-16,2 3-8 0,5-1-2 15,4 2-5-15,0 0-7 0,4-1-4 0,4 6-6 16,1-4-5-16,-3 3-6 0,-2-4-6 16,-4 1-2-16,-2-3 0 0,0 2-4 15,-7-1-2-15,-2-1-8 0,-4-1-5 16,-2 0-5-16,-2 0-4 0,-4 1-5 0,-2-3-4 16,0-1-10-16,-3 2-35 0,-2-4-39 15,5-4-44-15,-3 3-30 0,-1-3-33 16,0-2-28-16,2-5-437 0,0 4 212 15,-1-9 140-15</inkml:trace>
  <inkml:trace contextRef="#ctx0" brushRef="#br0" timeOffset="52827.11">18108 13584 74 0,'25'-7'72'0,"3"-1"-8"0,1 3-6 0,-1 0-12 15,-1 1-36-15,-2 1-37 0,3 1-74 16,-3 2 34-16,1-3 23 0</inkml:trace>
  <inkml:trace contextRef="#ctx0" brushRef="#br0" timeOffset="53177.5">18686 13533 92 0,'14'-2'123'0,"3"0"-3"15,0 0-6-15,4 2-12 0,1 0-8 16,-2 2-7-16,2 0-4 0,-3 1-8 16,-2 3-2-16,0 1-3 0,-5 4-3 0,-1 0-7 15,-4 0-5-15,-3 0-7 0,-2 6-1 16,-2-4-8-16,0-1-2 0,2 2-5 0,-2 1-3 16,2 0-2-16,2-1-2 0,2 1-1 15,7 4-3-15,0-4-4 0,4 1 1 16,-1-1-3-16,4-2 2 0,-1 2 0 15,0 0-3-15,-2-1-3 0,-1-1 0 16,0-1 4-16,-6 1 13 0,-2-2 7 0,-3 3 8 16,-3-3 11-16,-4 3 3 0,-7-1-3 0,-3 1-5 15,-10-1-3-15,-1 0-3 16,-7 2-3-16,-4-3-8 0,1 1 0 0,3-6-3 16,2 1-4-16,2-2-8 0,0 0-20 15,7-2-36-15,-1-1-51 0,8 0-46 0,2-6-46 16,3-4-435-16,5 1 210 0,4-5 138 15</inkml:trace>
  <inkml:trace contextRef="#ctx0" brushRef="#br0" timeOffset="53370.25">19193 13882 117 0,'11'-2'206'0,"4"-2"-10"0,4 0-11 16,0 0-7-16,4 0-11 0,5-2-12 15,-3 1-9-15,3-1-17 0,2 0-12 16,-4 1-10-16,4-1-13 0,-2 0-9 0,-3 3-8 16,-1-2-38-16,-5 0-53 0,0 2-59 15,0-2-63-15,-3-2-468 0,4 1 205 16,-8 0 136-16</inkml:trace>
  <inkml:trace contextRef="#ctx0" brushRef="#br0" timeOffset="53757.83">20150 13586 112 0,'-10'3'202'0,"-3"-2"-14"0,0 6-9 16,1 4-10-16,-2 0-12 0,0 6-6 0,1 2-14 15,1 2-10-15,3 4-10 0,2-1-12 16,3 4-6-16,4 2-8 0,2-2-5 16,7 4-9-16,2-3 0 0,6-3-4 15,1-1-7-15,6-4-4 0,2-4-4 0,1-4-6 16,1-4-3-16,-4-6-5 0,2 0-4 16,2-9-2-16,-3-3-5 0,1 0-4 0,-1-9-1 15,-6 4-4-15,0-7-2 0,-5 0 0 16,-2 0-6-16,-6-3-1 0,-4 0-1 15,-4-1-4-15,-4 2-2 0,-10 2 0 16,0-1-2-16,-8 5 1 0,-3 1-2 0,-1 1-2 16,1 6-1-16,1 1 0 0,1 3-16 15,4 1-37-15,-1 4-41 0,6 0-41 16,3 4-48-16,1-1-615 0,3 3 271 0,4 0 178 16</inkml:trace>
  <inkml:trace contextRef="#ctx0" brushRef="#br0" timeOffset="53934.77">20738 13677 10 0,'13'-7'203'0,"-2"1"-20"16,-1 0-22-16,3 3-12 0,-3-3-17 15,6 3-15-15,-8-2-31 0,2 1-44 16,1 3-50-16,0-1-50 0,-3 1-288 0,1-2 117 15,-9 3 78-15</inkml:trace>
  <inkml:trace contextRef="#ctx0" brushRef="#br0" timeOffset="54287.73">21361 13508 58 0,'6'-6'160'0,"3"2"-14"16,-1 3-17-16,1-1-11 0,-1 2-9 0,-8 0-9 16,17 3-11-16,-8 1-7 0,-5 2-5 15,0 2-8-15,0-1-6 0,-2 3-6 16,0 1-1-16,-2 0-11 0,2 3-4 16,-2-3-4-16,0 5-2 0,4-1-4 0,1 1 0 15,-1-2-8-15,3 3-2 0,3 1 1 16,3-1 0-16,-1 0-4 0,4-2-3 0,-2 3-1 15,-2-2-1-15,4 2-3 0,-8-5 9 16,1 2 14-16,-3-4 12 0,-2 3-1 16,-6-1 3-16,-6 1 5 0,-3-3-8 15,-8 3-1-15,-6-3-2 0,-3-2-5 16,-6 1-3-16,-3 0-5 0,0-7-2 0,3 1-15 16,6-2-42-16,4-2-41 0,2-2-50 15,3-4-57-15,7 1-430 0,3-3 207 16,4 0 137-16</inkml:trace>
  <inkml:trace contextRef="#ctx0" brushRef="#br0" timeOffset="54696.01">22125 13640 129 0,'15'-16'191'0,"-5"0"-11"0,-2-1-6 16,-3 4-15-16,-2 0-9 0,-3 0-13 15,-5 1-15-15,-2 3-15 0,-5 0-6 16,-7 1-13-16,0 2-5 0,-4 4-8 0,-3 0-7 16,2 2-7-16,-3 4-8 0,2 2-3 15,4-1-7-15,-1 5-4 0,8 0-2 16,3 1-4-16,3 3-3 0,6-1-4 16,6 0 0-16,2 2-1 0,5 4-4 0,3 0-4 15,8 0 4-15,-1 4-4 0,4 0-3 16,0-2-2-16,-3 0 0 0,1 0 2 15,-6-3-4-15,0-4-2 0,-2 4 2 0,-6-6 0 16,-1-2-3-16,-6 0 0 0,-2-2 1 16,-4-5 7-16,-4 1 6 0,-2-2 13 15,0-2 5-15,-5-4 3 0,3-4 7 0,-3 1 5 16,2-3-4-16,3-3-5 0,-1 1-1 16,4-5-6-16,3 1-5 0,6-3-2 15,2-2-5-15,4 0-2 0,4-3-20 0,7-2-49 16,0 0-56-16,8-5-58 0,3 2-38 15,4-2-627-15,19-8 280 0,-13 5 185 16</inkml:trace>
  <inkml:trace contextRef="#ctx0" brushRef="#br0" timeOffset="54874.05">22956 13291 190 0,'18'27'206'0,"-6"-1"-3"16,-1 1 0-16,0 2-10 0,-5-1-20 15,0 6-15-15,-3 2-16 0,-6 5-8 16,-3 0-14-16,-7 9-9 0,-12 13-15 0,-9-3-8 16,-6-2-16-16,-11-7-35 0,-6-1-52 15,-1-3-62-15,-7-3-59 0,-7-11-510 0,-4-3 220 16,-20-9 145-16</inkml:trace>
  <inkml:trace contextRef="#ctx0" brushRef="#br0" timeOffset="55375.71">17282 13134 1 0,'-34'27'162'0,"-2"3"10"16,5 3 2-16,-14 21 8 15,5 2-3-15,2 7-6 0,0 10 2 0,6 7 0 16,1 19-12-16,7-11-14 0,9 2-13 15,6-1-12-15,9 0-10 0,11-1-14 16,6-7-6-16,15 0-11 0,21 3-6 0,10-7-6 16,9-10-13-16,11-7-35 0,8-13-43 15,8-4-42-15,18-11-61 0,4-8-74 16,8-9-546-16,6-11 253 0,13-5 167 0</inkml:trace>
  <inkml:trace contextRef="#ctx0" brushRef="#br0" timeOffset="55801.99">22950 12725 41 0,'0'-6'141'15,"2"1"-15"-15,2 1-15 0,6 2-11 16,-10 2-3-16,22 0-12 0,-7 4-10 0,2 3-7 15,2 2 1-15,1 4 1 0,-4 5 3 16,-3 4-5-16,-2 2 3 0,-9 5-4 16,-2 1 3-16,-2 0 3 0,-7 4 3 15,0-1 9-15,-1-3-2 0,2-3-3 0,0-2-1 16,3-2 11-16,2-4-2 0,9-1-5 16,2-3-7-16,10 0-6 0,14-4-8 15,7-3-11-15,3-5-65 0,7 0-87 0,-1-6-89 16,5-6-498-16,-13 0 234 0,5-7 154 15</inkml:trace>
  <inkml:trace contextRef="#ctx0" brushRef="#br0" timeOffset="56916.31">16216 12318 83 0,'-16'3'94'0,"4"1"-5"0,1 2-10 0,3 0-2 15,0 1-2-15,-2-1-7 0,2 2-1 16,4-1 0-16,0 0 5 0,2 2-2 16,4-1 9-16,2 0 4 0,4 3 2 0,3-4 5 15,4 2-2-15,6 3 0 0,5-3-3 16,6 1-7-16,3-3-4 0,5 3-4 16,13-3-4-16,3 1-4 0,5-1-2 15,28-1 2-15,6-2-7 0,5 0-4 0,7-2-2 16,1-4-1-16,5 0 1 0,22-2-6 15,-18 0 0-15,22-3 2 0,-1 3 3 16,1-4 2-16,5 2-3 0,7-1-8 0,9 1-1 16,3-1-4-16,3 1-4 0,-1 2-3 15,-1-3-3-15,12 1-1 0,6-2-3 0,9 1-3 16,-1 1-1-16,3 0-2 0,4 3 1 16,4-1-4-16,0-1-1 0,3 5-1 15,-2-1 0-15,6 1 1 0,-4 0-3 16,-6 0-2-16,-8 0 1 0,1-1 0 0,0 1-2 15,-1-2 1-15,5-1-1 0,-5 2 0 16,-2 2 0-16,-4-4-3 0,-6 0 1 16,-4-3 2-16,-5 3 1 0,-1-2-4 15,-3-1 1-15,-5 0-1 0,-1-2 0 16,-11 3 0-16,-10-3-3 0,-26 2 1 0,-6 0 0 16,-4 1-1-16,-3-1 1 0,-6 0 1 15,-4 2-1-15,-14 0 3 0,-14 1-5 0,-2-1 2 16,-10 0 0-16,-6 0 2 0,-4 1 0 15,-7-1-1-15,-2 0 2 0,-5-2 0 16,-4 2 0-16,-2 1-1 0,-4-1 0 0,0-2 1 16,-5 2 0-16,-1 2 0 0,2-1 1 15,-5 0-2-15,2 0 0 0,-3 1-2 16,-5 2 2-16,0 0-2 0,12-2-3 16,-12 2-2-16,0 0-13 0,0 0-58 0,0 0-59 15,0 0-50-15,-19 10-640 0,11-7 280 16,-9-1 186-16</inkml:trace>
  <inkml:trace contextRef="#ctx0" brushRef="#br0" timeOffset="57733.78">8750 16569 65 0,'0'0'149'0,"0"0"-5"0,19 6-10 15,-7-9-8-15,8 0-17 0,3 3-11 0,4-1-12 16,1-5-7-16,1 2-18 0,3 2-39 16,-6 2-54-16,-3 0-58 0,-1 6-234 15,-6 1 110-15,-6 7 73 0</inkml:trace>
  <inkml:trace contextRef="#ctx0" brushRef="#br0" timeOffset="57868.93">8581 17236 9 0,'-15'13'192'15,"15"-6"2"-15,4-1-7 0,9-9-17 0,5 0-16 16,10-2-15-16,6-3-13 0,7-2-15 16,7-2-12-16,5-5-33 0,0 1-68 15,17-5-60-15,-7-3-409 0,3 1 160 16,-17 2 106-16</inkml:trace>
  <inkml:trace contextRef="#ctx0" brushRef="#br0" timeOffset="58535.8">10174 16659 148 0,'2'20'194'16,"3"-6"-6"-16,1 10 1 0,2 2-3 0,3 8-6 15,4 12-1-15,-1 4-12 0,12 18-14 16,-3-1-13-16,3 4-11 0,0-3-13 16,-2 0-9-16,4-3-12 0,-1 0-6 0,1-8-9 15,0 3-4-15,-5-17-9 0,-2-7-5 16,-4-5-5-16,-3-7 11 0,0-3 4 16,-2-2 10-16,-1-6 7 0,-3-6-5 0,3-2-8 15,-2-10-8-15,-3-2-10 0,-2-6 0 16,0-8-12-16,-2-7-5 0,-2-12-8 15,-2-18-5-15,-2-29-5 0,-2-9-1 16,-9-27-8-16,4-6 0 0,0 1-5 0,-1-2 1 16,0 1-5-16,-4 3-2 0,6-2-5 15,0 8-2-15,-2 0 1 0,4 27 0 16,2 3 0-16,4 5-3 0,0 16 2 16,4 14 0-16,0 3 2 0,2 10-2 0,4 3-1 15,6-4 0-15,2 13 3 0,10-2-1 16,5 5 1-16,9 2 2 0,5 8 0 15,25-5-2-15,6 6 1 0,9 3-5 0,14 2 7 16,35 4-2-16,22 0 1 0,17 0 2 16,17 0-2-16,65-2 1 0,23 7 2 0,15-8 0 15,4 5 1-15,12-6 2 0,19 2-2 16,13 2 5-16,-8-1-5 0,-2-3 3 16,0 4-1-16,-3 1 0 0,-13 0-3 15,-16 2 2-15,-14-2-1 0,-7 6 2 0,-18-1-1 16,-61-5-1-16,-9 6-3 0,-12-8 2 15,-13 2-1-15,-14 5 2 0,-37-2-1 16,-10-3 0-16,-9 2 2 0,-12-7-1 16,-20 10 0-16,-12-1-1 0,-11-3 1 0,-6 3-2 15,-7 2 0-15,3-4 4 0,-8 2-7 16,-4 2-5-16,2 0-32 0,-8 0-44 0,1 0-52 16,-7 2-43-16,2 2-41 0,-3-2-52 15,-1 3-630-15,-4 1 306 0,0-6 202 16</inkml:trace>
  <inkml:trace contextRef="#ctx0" brushRef="#br0" timeOffset="60914.71">11974 16643 119 0,'0'0'140'0,"0"0"-10"16,0 0-9-16,-6 16-9 0,6-16-6 16,0 6-11-16,0-6-1 0,4 9-8 15,-2-4-3-15,0-3-2 0,0 3-6 0,-2-5-1 16,8 6 1-16,-4-5 3 0,-4-1-7 15,11 0-3-15,-11 0-3 0,0 0-4 16,15-7-6-16,-11 1-7 0,0 0-5 0,-1 0 3 16,-3 3-5-16,0-6-3 0,0 1-6 15,-5 0 0-15,1-1-9 0,0 2 2 16,-3 1-5-16,-1-1-1 0,1 1-17 16,-1 5-21-16,0-5-28 0,2 4-40 0,-2-1-53 15,2 0-495-15,6 3 216 0,0 0 143 16</inkml:trace>
  <inkml:trace contextRef="#ctx0" brushRef="#br0" timeOffset="62413.65">12433 16327 50 0,'0'0'107'0,"0"0"-1"0,0 0-5 15,2-5-9-15,-2 5-3 0,0 0-5 16,0 0-3-16,0 0-2 0,0 0-1 0,0 0-9 15,0 0-4-15,0 0 2 16,0 0 1-16,0 0-8 0,0 0 6 0,0 0-6 16,0 0 1-16,0 0-4 15,0 0 3-15,0 0-3 0,-6-6-3 0,6 6 0 0,0 0-1 16,0 0-3-16,0 0 0 0,-5-2-1 16,5 2-10-16,0 0 3 0,0 0-4 15,0 0-3-15,0 0 0 0,0 0 1 16,-4 17-4-16,2-7 0 0,2 5 0 0,0-2-1 15,-2 5 2-15,2 4-2 0,2-1-1 16,-2 4-5-16,0 1 0 0,0 4 0 16,2 0-3-16,0-2 0 0,-2-1-2 15,2 1-2-15,0 2-1 0,1-4 0 0,-3 0-5 16,0-5 0-16,2 0-11 0,-2 0-27 16,-2-2-32-16,2-1-34 0,2-1-45 15,-4-3-57-15,-1-2-494 0,1-5 234 0,0 2 154 16</inkml:trace>
  <inkml:trace contextRef="#ctx0" brushRef="#br0" timeOffset="63062.17">12772 16624 100 0,'0'0'128'16,"8"3"-4"-16,-4 0-18 0,-4-3 8 0,13 0-2 15,-13 0-10-15,11 0-6 0,-3-3-7 16,-8 3-7-16,10-4-7 0,-3-2-13 15,-1-2 3-15,0 3-11 0,-1-6-4 16,-1-3-3-16,1 4-6 0,-3-5-4 0,-2 2-3 16,2-4-7-16,-6 4 1 0,1-3-3 15,-3 1-6-15,1 2 2 0,-3 1 1 16,0 3-6-16,-5 0 3 0,0 2-2 0,0 1 2 16,-1 6 1-16,-1 0-3 0,-4 2 4 15,2 3 1-15,2 1 0 0,0 3-1 16,1-1 0-16,2 3-1 0,2-2-4 15,0 3 0-15,6 1 0 0,-1-1 0 0,3-3 2 16,4 0-3-16,3 5 4 0,3-3-1 16,2-2-4-16,4 3-2 0,0 1 2 15,1-3 0-15,4 1 0 0,2 3-4 0,1-1-1 16,-4-3 2-16,4 3-3 0,-4 1 0 16,1-1-2-16,-1 0 3 0,-2 0 1 15,-3 2-6-15,-2-1 0 0,-3-1 2 16,-2 1 0-16,-1 1-1 0,-5-2 0 0,-2 0-1 15,-3 1-1-15,-1-6 1 0,-2 4 0 16,-6-1-1-16,2 0 1 0,-4-9 0 16,0 4 2-16,2-6-1 0,1 0 4 0,-2-6-3 15,2-5 2-15,3 4-3 0,0-5 1 16,3-2-2-16,4-3-1 0,1-1-2 16,4-1 1-16,3-2-2 0,4 0 4 15,1 0-9-15,0 1-19 0,4-1-32 0,2-1-32 16,-1 6-50-16,0-2-55 0,0-1-412 15,-1 4 205-15,0-2 136 0</inkml:trace>
  <inkml:trace contextRef="#ctx0" brushRef="#br0" timeOffset="65047.81">13368 16077 150 0,'22'16'181'0,"-4"5"1"0,2-4-7 0,-1 4-4 16,-3 6-2-16,4-1-4 0,-4 15-9 16,2-1-7-16,-4 9-11 0,-3-1-8 15,-3 6-14-15,-4 2-10 0,-6 5-10 0,-6 15-10 16,-5-2-6-16,-3-3-5 0,-6-3-9 16,-6-5-15-16,-1-1-42 0,-5-7-49 15,-4-8-46-15,4-5-46 0,1-7-39 16,-3-7-517-16,-15 8 234 0,2-11 154 0</inkml:trace>
  <inkml:trace contextRef="#ctx0" brushRef="#br0" timeOffset="65441.27">11445 16018 118 0,'-5'-10'171'15,"1"2"-10"-15,-1 6-11 0,-3-2-10 16,8 4-3-16,-19 10-5 0,9-3 1 0,-6 9-1 15,4 5 2-15,-2 8 2 0,-2 5-2 16,2 11 4-16,-1 4-5 0,2 22-2 16,4 7-5-16,5-2-7 0,2-7-8 15,6 11-6-15,9 0-11 0,4-4-9 0,4-2-6 16,7-9-8-16,6 0-7 0,3-8-6 16,6-2-6-16,6-7-7 0,4-4 0 15,6-6-9-15,2-2-28 0,1-8-37 16,-9-8-45-16,-5-6-41 0,3-1-36 0,-7-7-59 15,-1-5-674-15,-3-2 300 0,2-5 199 16</inkml:trace>
  <inkml:trace contextRef="#ctx0" brushRef="#br0" timeOffset="65863.92">13800 15840 10 0,'2'-9'126'0,"2"2"-10"0,0 1-2 0,1 0-10 16,-1 5-25-16,3-5 8 0,-7 6-11 16,10 0-8-16,-10 0-2 0,13 7-7 15,-7 2-1-15,-2 1-1 0,0 1-7 0,-1 1-2 16,-3 2-6-16,0 5 0 0,-5-1 2 16,-1 6 1-16,0-5-10 0,-3 2 9 15,1 0-2-15,2-6 0 0,-1-2 0 16,3 3-10-16,-1-2 5 0,3-3 0 0,2-2-3 15,2 3 2-15,5-8-9 0,2 2 2 16,5-3-2-16,3-1-4 0,7-2-3 0,6-2-19 16,3 2-36-16,7-3-30 15,2 0-56-15,1 0-416 0,1 0 183 0,-1 3 120 16</inkml:trace>
  <inkml:trace contextRef="#ctx0" brushRef="#br0" timeOffset="66174.88">14382 16717 81 0,'0'0'212'0,"-4"-5"-17"16,4 5-11-16,0 0-15 0,19-8-7 15,-2 3-13-15,6-1-13 0,5-1-9 0,6 0-12 16,4 1-13-16,2-2-11 0,3 2-8 16,-1-2-7-16,0 0-8 0,0 2-11 15,-4-1-4-15,-2 1-3 0,-4 5-9 0,-4-5-26 16,-3 2-25-16,-3 0-24 0,-2 4-16 16,-3-4-24-16,-4 3-27 0,0 1-28 15,-5-2-18-15,-2-2-13 0,-6 4-337 16,6-2 169-16,-6 2 111 0</inkml:trace>
  <inkml:trace contextRef="#ctx0" brushRef="#br0" timeOffset="66383.7">14966 16548 505 0,'-12'-7'1'0,"-1"-7"13"16,-3 1 23-16,0 3 17 0,2-1 21 15,1-1 3-15,-2 4 9 0,4 0 10 0,1 2 2 16,2-2-2-16,-4 3-6 0,4-1-5 16,2 3 0-16,6 3 1 0,-12 9 3 15,5-4 1-15,2 9-2 0,3 1 1 16,0 4 0-16,0 2 0 0,4 9-12 0,-2 3-1 15,2-5-10-15,-2 12-3 0,4 1-8 16,-1-6-4-16,1 6-6 0,-1-5-4 0,1-4-4 16,0 5-2-16,-2-11-20 15,4 1-39-15,-4-5-33 0,2-2-51 0,2 0-37 16,1-6-72-16,0-5-485 0,-1-1 238 16,0-4 158-16</inkml:trace>
  <inkml:trace contextRef="#ctx0" brushRef="#br0" timeOffset="67736.68">16272 16341 44 0,'0'0'143'16,"-20"7"-5"-16,8 1-3 0,0 5-1 0,0 1-6 16,-4 3-8-16,2 4-7 0,-1 6-4 15,2-1-2-15,2 6-8 0,5-5-7 16,0-2-5-16,4 5-6 0,2-1-8 0,4-3-2 16,0 4-6-16,6-4-5 0,4 1 2 15,2-5-1-15,5-2-1 0,-1-3-3 16,2-4-5-16,2-2 0 0,4-3-1 15,-1-2-1-15,-1-6 0 0,3-5 0 0,-1-2-2 16,0-2-1-16,-2-5 2 0,2-2-2 16,-5-5-2-16,-1-3-6 0,-6-2-2 15,0-2-5-15,-6-5-3 0,-4 4-4 16,-4 1-4-16,-4-1-2 0,-4 2-2 0,0 1 0 16,-9-2-5-16,-2 3 3 0,-2 7-6 15,-4-1 2-15,-2 4-4 0,-3-2 2 16,2 7-1-16,3 3-3 0,0 1 0 15,2 0 0-15,1 4-15 0,2 2-22 0,5 0-20 16,-2 0-24-16,4 6-25 0,3-4-18 16,2 5-24-16,2-1-27 0,2 2-37 15,4-1-471-15,2 5 231 0,0-4 152 0</inkml:trace>
  <inkml:trace contextRef="#ctx0" brushRef="#br0" timeOffset="67922.83">16907 16424 125 0,'13'-7'185'0,"-2"1"-18"0,-3-1-11 16,-2-1-16-16,2 2-16 0,-2 3-9 16,-2-1-12-16,2-2-9 0,-2 0-18 15,0 4-40-15,0-4-46 0,1 5-61 0,-3-5-351 16,-2 6 143-16,4-2 95 0</inkml:trace>
  <inkml:trace contextRef="#ctx0" brushRef="#br0" timeOffset="68175.75">17183 16273 153 0,'0'0'169'0,"2"13"-14"16,-4-6-6-16,2 1-15 0,-2 2-6 16,0 6-13-16,0 0-4 0,-1 3-10 0,3 2-12 15,-2 0-5-15,-3 1-12 0,3 3-5 16,0 3-11-16,2-8-3 0,0 5-5 16,0-1-17-16,-2-3-20 0,2-2-24 15,2 2-34-15,-2 0-35 0,2-5-29 0,0 3-34 16,1-10-307-16,1 3 154 0,1-5 101 15</inkml:trace>
  <inkml:trace contextRef="#ctx0" brushRef="#br0" timeOffset="68430.47">17456 16493 114 0,'0'0'143'16,"0"0"-3"-16,4 18-4 0,0-13-1 15,2 6-5-15,0-3-5 0,8 2-4 0,-2-1-4 16,3 6-7-16,2-1-1 0,0-1-4 16,1 0-7-16,-2 2-3 0,1-2-6 15,-3 4-4-15,2-3-5 0,-6-1-2 16,0 1-7-16,-4-1-7 0,0-1-6 0,-4 1-6 16,-2-3-5-16,-2 1-8 0,-4-3-38 15,0 2-43-15,0-1-40 0,0-5-40 16,0 1-36-16,-1-2-501 0,7-3 224 0,-15-5 148 15</inkml:trace>
  <inkml:trace contextRef="#ctx0" brushRef="#br0" timeOffset="68572.35">17534 16459 63 0,'4'-13'144'16,"1"1"-4"-16,1 2-8 0,4-1-4 15,0 2-11-15,6 1-14 0,-2-4-7 16,1 5-11-16,5-1-9 0,-4 1-16 0,8-1-54 15,-3-1-55-15,0 1-326 0,2-2 128 16,-5 5 84-16</inkml:trace>
  <inkml:trace contextRef="#ctx0" brushRef="#br0" timeOffset="68770.31">18048 16267 68 0,'18'20'248'0,"-4"1"-11"15,-2 6-9-15,4-4-10 0,-4 6-13 16,1 2-14-16,-3 10-18 0,4 1-17 16,-8-2-16-16,-2 2-12 0,-2 2-10 0,-6 8-14 15,-7-4-14-15,-4 2-31 0,-10 10-50 16,-11-4-50-16,-6-1-61 0,-7-5-49 16,-8-5-556-16,-5-8 240 0,-11-3 159 15</inkml:trace>
  <inkml:trace contextRef="#ctx0" brushRef="#br0" timeOffset="69113.78">15618 15998 184 0,'0'0'199'15,"-16"6"-10"-15,7 8-11 0,-4-1-4 0,3 11-8 16,-3 8-7-16,5 3 0 0,-1 12-6 16,0 8-7-16,5 7-6 0,4 15-11 15,2 8-4-15,9 0-12 0,2-1-12 16,4-2-7-16,4-4-10 0,8-4-5 0,5-3-9 15,9-5-4-15,1-3-9 0,7-8-4 16,1-1-7-16,6-5-20 0,1-9-41 16,-2-5-45-16,-6-13-53 0,-2-2-46 0,-2-7-83 15,-1-7-541-15,-1-4 266 0,-3-4 176 16</inkml:trace>
  <inkml:trace contextRef="#ctx0" brushRef="#br0" timeOffset="69535.65">18193 15787 147 0,'6'-8'146'16,"0"2"-15"-16,4 4-7 0,3-1-11 0,0 3-11 15,2 3-6-15,-3-1-6 0,4 9 0 16,-6-1-3-16,0 4-8 0,-1 2-2 0,-7 2-3 15,0 2-1-15,-4 2 2 16,-5 2-1-16,3-3 7 0,-2 2 5 0,0-6-2 16,2 1-4-16,0-5-5 0,4-1 1 15,-2 0 6-15,4-2-3 0,6-2-3 0,6-2-9 16,14 0-8-16,6-6-7 0,13-5-7 16,8 2-64-16,6-6-72 0,26 3-73 15,-5-1-600-15,1-6 260 0,-18 6 171 16</inkml:trace>
  <inkml:trace contextRef="#ctx0" brushRef="#br0" timeOffset="69924.6">19564 16617 1 0,'0'-6'216'0,"0"6"-23"0,6-7-18 16,3-1-18-16,3 5-12 0,1-2-16 0,4 0-12 16,4-1-8-16,5 4-16 0,-6-4-8 15,2 5-40-15,1-4-68 0,-4 4-68 16,-2 1-369-16,-4 0 157 0,-4-4 103 0</inkml:trace>
  <inkml:trace contextRef="#ctx0" brushRef="#br0" timeOffset="70057.69">19540 16879 159 0,'0'0'291'16,"7"5"-17"-16,3-5-30 0,6-4-17 15,4 3-25-15,8-5-19 0,4 3-41 16,-3-2-83-16,7-4-96 0,-6 4-556 0,4-9 201 15,-3 4 133-15</inkml:trace>
  <inkml:trace contextRef="#ctx0" brushRef="#br0" timeOffset="83513.22">20730 16267 119 0,'-18'0'174'0,"-2"1"-3"0,-1 11-5 0,2-2-7 16,-6 14-1-16,-1 5-1 0,-2 11-8 16,-3 17-10-16,3 7-6 0,9 4-5 15,2 3-11-15,11-8-7 0,4-7-8 16,4-1-8-16,6-5-11 0,3 1-3 0,2-7-8 15,5-2-6-15,6-4-4 0,3-7-8 16,7-5-2-16,-2-7-8 0,4-6-4 16,3-5-2-16,-4-8-3 0,5 0 1 0,-2-12 2 15,-2 3 0-15,-4-10 8 0,-1-10 0 16,-9 2-2-16,-7-7-4 0,-2 0-4 16,-7-8-1-16,-4-4-4 0,-6-4-5 15,-7 1-1-15,-12-19-5 0,-5 13-3 16,-8 1 0-16,3 15-3 0,-1 10-3 0,-6 6-2 15,-7 2-1-15,-2 9-1 0,-1 5 1 16,3 1-1-16,1 5 0 0,5 7-2 16,3 1-7-16,6 0-28 0,7 4-22 0,6 5-32 15,6-1-27-15,7 0-24 0,4 4-34 16,6 0-38-16,5 2-39 0,1 0-515 16,7 0 259-16,0-4 170 0</inkml:trace>
  <inkml:trace contextRef="#ctx0" brushRef="#br0" timeOffset="83759.33">21293 16772 40 0,'11'3'162'0,"-3"3"2"0,2-4-3 0,0 3 2 15,-2-5 2-15,-2 2 2 0,2 1 4 16,-3 0 7-16,1-3 1 0,-6 0-16 15,9-6-16-15,-9 6-11 0,2-7-16 16,-2 1-10-16,-4 1-13 0,-3 1-11 0,1-2-8 16,-5 6-27-16,1-2-31 0,0-2-40 15,-2 4-43-15,4 4-49 0,0-2-51 16,8-2-53-16,-13 6-459 0,9-6 229 0,4 0 152 16</inkml:trace>
  <inkml:trace contextRef="#ctx0" brushRef="#br0" timeOffset="84222.16">21795 16446 35 0,'0'-9'165'0,"2"-2"-12"15,2 2-6-15,2 3-12 0,5-5-1 16,4 4-3-16,-1 1-1 0,6 2-8 15,1 0-9-15,2 4-6 0,-2 4-6 16,5 3-1-16,-1 1-4 0,-4 7-7 0,2 3-3 16,-1 10-5-16,-6-1-3 0,0 1-9 15,-8 3-5-15,-2 7-5 0,-8-4-3 16,-2 3-6-16,-6 8-3 0,-8-1-2 16,-12 11-5-16,-3-2-6 0,-1-12-2 0,0-7-2 15,-12 4 0-15,7-8 5 0,5-9 11 16,7-7-1-16,2-7 0 0,4 0-7 15,3-7-4-15,2-6-2 0,5-1-2 0,1 0-6 16,5-7-6-16,5 1-1 0,3-2 1 16,3 2-5-16,5-4-1 0,3 1-3 0,4 3 4 15,-2 3-4 1,5-1 2-16,0 5 5 0,0 4 2 0,3 2 1 16,4 6 0-16,-3-4 0 0,3 9 1 0,0 3-1 15,0 1 2-15,2-2-2 0,-5 6-3 0,3-2 1 16,-5 2-3-16,1 2 0 15,-1-2-7-15,-4-3-27 0,0-1-36 0,-4 3-45 16,0-7-44-16,-1 2-41 0,-1-2-48 16,0-3-618-16,-1-2 290 0,0-5 191 0</inkml:trace>
  <inkml:trace contextRef="#ctx0" brushRef="#br0" timeOffset="85259.03">22534 16409 92 0,'0'0'137'0,"0"0"-8"15,2-9-12-15,-2 9-1 0,14-7-11 16,0 1-10-16,0 2-7 0,5-2-6 16,0 4-5-16,2-4-5 0,3 6-8 0,-4-3-3 15,4 6-5-15,-1-3 2 0,-1 6-4 16,-4 2-3-16,-3-1-5 0,0 3-3 15,-4 3-4-15,-5 4-1 0,-4-1 2 16,-4 3-7-16,-2 2-2 0,-5-1-1 0,-3 3 0 16,-6 2-1-16,2-2 0 0,-2-2 4 15,4-2 2-15,-1 0 5 0,3-4 0 16,1-1-4-16,0-5-3 0,3 3 0 0,2-5-3 16,4 1 4-16,4-3 8 0,2 1 0 15,4-1-4-15,3-2-2 0,6-1-4 16,0 2-4-16,1-3-5 0,4 1 2 15,3 2-1-15,1 4 2 0,-1-2-2 0,-2-2 3 16,-1 5 0-16,-4-1 2 0,2 5 2 16,-5-1 1-16,-3 4-1 0,-6-1 3 15,-2 1-1-15,-2 3 1 0,-6 2 6 0,-2 0-3 16,-6 4 1-16,-3-4 3 0,-7 1 4 16,2-1-4-16,-8-2 0 0,2 1 3 15,-3-6-1-15,-1-1-1 0,2-4 1 0,3-4-9 16,0-1-1-16,4 1-1 15,-1-10-5-15,4 1-5 0,-2-1 1 0,3-4-8 16,-1 2-7-16,4-6-5 0,2 1-26 16,0 3-21-16,3-4-21 0,2 1-34 0,-1 3-25 15,2-4-35-15,4 5-17 0,0-1-26 16,-1-1-22-16,3 2-562 0,0 1 267 16,0 1 177-16</inkml:trace>
  <inkml:trace contextRef="#ctx0" brushRef="#br0" timeOffset="86192.46">23397 16345 25 0,'0'0'114'16,"0"0"-3"-16,0 0-8 0,0 0-5 15,0 0-9-15,0 0 4 0,0 0-20 0,0 0 7 16,0 0-10-16,0 0-5 0,0 0 0 16,0 0-4-16,0 0-8 0,0 0-3 15,0 0-1-15,0 0-4 0,-15-4-1 0,15 4 0 16,0 0-7-16,0 0 0 0,0 0-2 16,0 0-1-16,0 0-4 0,0 0-12 15,0 0 9-15,-16 7-5 0,12-1 4 16,-2 2 2-16,2 1 1 0,-2 4 7 0,0 7 8 15,-2 0 0-15,1 4 4 0,-1 2 4 16,1 6 1-16,-1 3-2 0,1-1 0 16,3 2-7-16,0 1 1 0,4-4-10 15,0 0 3-15,2 1-1 0,4 1-1 16,5-1-1-16,2-2-1 0,2-2 0 0,3-8-5 16,4-1-2-16,1-2-2 0,0-4 0 15,0-3-3-15,1-5-2 0,2-1-3 0,-3-4 0 16,-2-2-3-16,0-2-1 0,1-4 2 15,-2-1-3-15,-3-1 7 0,-2-5 6 16,-2 1 4-16,-1-1 0 0,-6-1 1 16,2 1 2-16,-4 2 0 0,-4 0-3 15,-4-3-3-15,-4 6-3 0,-4 0-1 0,-3 5-3 16,-2 0-4-16,-4 6 1 0,0 0-1 16,-2-1-4-16,-1 4-1 0,1 2-4 15,0 0-21-15,4 4-27 0,-3-5-27 0,6 2-30 16,-1 2-23-16,2 3-46 0,2-7-50 15,3 7-552-15,-3-4 262 0,4 1 173 16</inkml:trace>
  <inkml:trace contextRef="#ctx0" brushRef="#br0" timeOffset="92952.02">23609 16499 10 0,'0'-9'172'0,"0"0"-4"16,0 2-6-16,0-2-6 15,2 3-6-15,-2-5-1 0,2 3-5 0,-2-1-5 16,2 2-2-16,-2 0-4 0,0-1-4 16,0-1-4-16,0 5-5 0,-2-5-3 0,2 9-5 15,-2-10-12-15,0 8-12 0,2 2-7 16,-13 0-7-16,13 0-3 0,-19 15-3 16,0-1 1-16,-2 6-3 0,-9 11 1 15,-10 18-2-15,-4 1 1 0,-5 5-4 16,0 3 1-16,1 2-7 0,-6-2-8 15,3 0 0-15,3-2 3 0,-1-4 1 0,3-5-4 16,8-9-5-16,11-9-5 0,5-8-5 0,3-2-4 16,6-4 2-16,3-2 8 0,7-3-10 15,8-5 4-15,3-1-11 0,14-8 5 16,4 3-9-16,17-7 1 0,11-5-2 16,19-8-4-16,6 2-1 0,-3-5 1 0,3 4-5 15,-6 1 13-15,1-2-15 0,-15 4 2 16,-10 7-3-16,-7-1-3 0,-6 3-16 15,-6 0-13-15,-3 3-13 0,-1 1-12 16,-4-2-26-16,-8 0-32 0,-3 5-24 0,-5-3-19 16,-4 2-9-16,-2 2-6 0,0 0 6 15,-13-8-2-15,1 2 7 0,-6 1 18 16,2-1 14-16,-8-2 5 0,1 0 20 0,0-1 29 16,-2-5 20-16,1 1 28 0,1 0 20 15,4 0 19-15,2-2 22 0,3 1 14 16,-2-2 20-16,6 4 12 0,2-1 8 15,-1-1 3-15,2 3-3 0,1 3 1 0,4 6 10 16,2 2 10-16,0 0 5 0,0 0 18 16,15 23 5-16,-6 2 9 0,1 3-3 15,0 7-10-15,4 12 0 0,-4 3-12 0,0-1-9 16,1 5-9-16,2 22-10 0,-5-15-9 16,-1-6-8-16,-1 0-10 0,-2 1 15 15,-2-1-9-15,0-2-35 0,-2-11-39 0,2 0-46 16,0-6-54-16,-2-3-58 0,-2-5-66 15,4-1-63-15,-2-13-55 0,2 3-795 16,-2-6 386-16,-2-6 254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10:14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18207 1486 56 0,'0'0'113'0,"0"0"11"15,0 0-3-15,0 0-6 0,6 16-1 0,-4-4-8 16,1 4-18-16,-1 2-4 0,-2 4-3 16,0 0-12-16,-2 5-5 0,2 0-4 15,-3 1-5-15,1 3-9 0,-2-3 0 16,2 1-4-16,-2-3-9 0,2-1-5 0,-2-2-23 15,2-2-37-15,0-4-27 0,-3 0-21 16,2-3-29-16,-1-3-289 0,4-6 135 16,-4 0 89-16</inkml:trace>
  <inkml:trace contextRef="#ctx0" brushRef="#br0" timeOffset="415.07">18029 1305 23 0,'-15'-4'158'16,"0"-1"-6"-16,3 5-15 0,-6 5-7 0,0 7-7 16,-5 5-1-16,-3 5-5 0,-4 13-4 15,-10 18-3-15,5 6-9 0,3 6-1 16,4-2-3-16,5 5-10 0,8 1-4 0,6-12-9 16,7-7-5-16,6 3-5 0,9-6-7 15,13 14-6-15,12-5-4 0,6-6 0 16,11-9-4-16,11-5-5 0,4-7-4 0,4-9 1 15,7-7-6-15,5-4-1 0,5-12-2 16,4-6-3-16,3-8 3 0,-5-8-3 16,11-13 3-16,-9-10 1 0,-10-9-1 15,-12-7-6-15,-5-12 3 0,-13-4-6 0,-17 7 0 16,-8 1 2-16,-9-1 3 0,-8 1 3 16,-13 13-4-16,-11 8-1 0,-18-15-2 15,-13 7-3-15,-28-9-3 0,-9 11 1 0,-4 2-3 16,8 15-4-16,-4 4-1 0,1 5 3 15,-1 4-2-15,4 6 0 0,0 6 0 0,11 6-3 16,12 3-1-16,3 4-7 0,5 4-23 16,1 2-31-16,5 1-22 0,0 3-38 15,7 4-1-15,1 3-38 0,4 0-32 16,7 2-484-16,7 2 229 0,-2 2 152 0</inkml:trace>
  <inkml:trace contextRef="#ctx0" brushRef="#br0" timeOffset="1328.16">20459 1202 6 0,'0'0'134'0,"0"0"-18"15,0 0 5-15,-6 13-4 0,4 2-13 16,0 8 3-16,-2 6-8 0,1 8-3 0,1 4-8 16,0 5-10-16,0 6-5 0,-1 3-9 15,1-2-8-15,2-7-2 0,2-1-1 16,-2 0-11-16,0-2-2 0,0-5-7 0,3-4-22 16,-3-3-30-16,2-3-34 0,0-5-24 15,-2-3-32-15,0-6-311 0,-2-2 143 0,-3-8 94 16</inkml:trace>
  <inkml:trace contextRef="#ctx0" brushRef="#br0" timeOffset="1626.77">20116 1173 96 0,'11'-15'145'0,"2"3"-11"0,8 5-7 15,4 1 5-15,4 3-10 0,8 0-12 0,9 6-6 16,9 2-9-16,23 12-6 0,1 4-1 15,0 4-8-15,-3 11-6 0,-5 0 0 16,-2 10-6-16,-6 4-4 0,-9 3-6 16,-5 5 0-16,-9 3 0 0,-8-1-2 0,-12-9-5 15,-10-4 2-15,-6-5-1 0,-6-1 5 16,-10 5 1-16,-10-2 2 0,-12 11-2 16,-6-8 0-16,-5-1-3 0,-3-6-3 15,-5-3-2-15,9-11-4 0,1-5-6 0,1-4-3 16,4-5-4-16,-1-1-23 0,4-4-26 15,3-3-36-15,2 0-35 0,7-2-31 0,2-2-50 16,4-2-44-16,5-2-451 0,5-3 225 16,2-1 149-16</inkml:trace>
  <inkml:trace contextRef="#ctx0" brushRef="#br0" timeOffset="2133.21">20920 2059 39 0,'18'-6'122'16,"3"-3"-9"-16,2-1-11 0,2-3-9 16,3-2-13-16,2-3-1 0,-1-3-7 15,3-2-7-15,-2 0-5 0,-1-3 3 0,-5 1-3 16,-4 3-1-16,0-1 4 0,-3 4 6 16,-3 1 4-16,-5 3 1 0,0 2-7 0,-3-1-3 15,-2 6-10-15,-2 0-8 0,-2 2-3 16,0 2-6-16,0 4-2 0,0 0-4 15,0 0-1-15,-10 18-3 0,5-10-7 16,5 6 0-16,0-1-5 0,3 2-2 0,-1 1 0 16,4-1-1-16,0 0-3 0,2 0 0 15,2-1 0-15,2-3 3 0,7 0 0 16,-2-2-6-16,6-4-2 0,5-2 1 0,1-4 1 16,3-1-3-16,6-6-2 0,-2-3-1 15,0 0-3-15,-3-3-3 0,-1 1 0 16,-4-1 1-16,-5 1 0 0,-1 2 1 15,-4 1-1-15,0 1 4 0,-6-1-2 0,-1 2 1 16,1 1-10-16,-3 1 6 0,0 3-1 16,1-2-5-16,-2 4 4 0,4 2 2 15,0 2-2-15,5 2 6 0,0 3-2 0,2 3 3 16,1 1-3-16,4-1 2 0,0 5 1 16,-3-3-2-16,-1 2 1 0,2 0-2 15,-5-1 4-15,-2 0 6 0,0-1-6 0,-5 1 1 16,-2-3 0-16,-1 3 0 0,-2-3 6 15,-5 0-5-15,-5-1-9 0,0-2-28 16,-5 2-35-16,-2-4-34 0,-7-3-51 16,-5-1-326-16,-6-4 163 0,-10-5 108 0</inkml:trace>
  <inkml:trace contextRef="#ctx0" brushRef="#br0" timeOffset="3165.08">22307 1160 23 0,'7'7'148'0,"-3"1"-11"0,2 7-2 16,4 6-13-16,-4 2-11 0,6 12-8 15,-4 1-12-15,2 7-6 0,1 5-5 0,-2 4-13 16,-1-1-2-16,-2 2-7 0,-1 1-3 16,-1-3-9-16,-2-9-13 0,0-2-15 15,-2-2-19-15,0-6-19 0,0-5-8 0,-2 0-10 16,-2-8-13-16,0-5-11 0,-1-2-2 15,-1-4 1-15,-2-4 8 0,1-4 2 16,7 0 9-16,-11-12 12 0,5 5 6 16,0-6 11-16,4 1 8 0,2-1 6 0,4-2 2 15,2-3-1-15,5 0 2 0,4-2 1 16,8-1 4-16,7 1 0 0,8-4 1 16,4 4 5-16,17-10 2 15,-4 8 4-15,9-5 8 0,-1 2 3 0,-12 5 3 0,-9 3 13 16,-6 2 12-16,-4 2 13 0,-3-4 12 0,-7 7 11 15,-7 0-6-15,-2 0-10 0,-9 5-11 16,-2-4-3-16,-8 6-10 0,6 3-6 16,-26 2-2-16,10 4-6 0,-8 3-3 15,1 2-2-15,-1 7-8 0,1 1-3 0,2 0-3 16,2 0-2-16,4 0-1 0,2 0-3 16,3-1-1-16,4-2-2 0,1-1 4 15,5-2-3-15,0-1-2 0,5-2 1 16,1-2-4-16,2-2 2 0,3-3-2 0,1-3 1 15,4-2-5-15,0-2 2 0,2-4 2 16,0 0-3-16,3-6-5 0,1-2-3 16,-4 1 4-16,2 0 0 0,-1 0 2 0,-4-1-7 15,2 4 7-15,-7 0-5 0,2 3-2 16,0 1-1-16,-6 0 1 0,2 5 0 16,-4 3-2-16,-4 0 3 0,9 6 1 0,-7-1 2 15,-2 4-5-15,2 1 1 0,0 3 2 16,0 1-2-16,3-1-4 0,-3 0-9 15,4 2-10-15,-2-1-9 0,3-3-2 16,-1 0-13-16,2-1-8 0,3-3-1 0,0-1-18 16,1-4 0-16,1-2 9 0,4-3-8 15,0-2 5-15,0-3 9 0,2-3 6 0,-1-2 7 16,2 2 0-16,-1-2 9 0,-2 0 4 16,-2-1 4-16,-1 3 2 0,-2 1 11 15,0 0 1-15,-2 3 3 0,-1 1 3 16,-1 2 0-16,-1 4 11 0,-7 0 2 0,15 6-3 15,-9 0 7-15,0 3 2 0,0 1-6 16,1 1 6-16,-5 1 0 0,3-1 2 16,-3-1-1-16,0-1 6 0,2 0 10 15,-2-2 10-15,0-1 7 0,0 0 8 0,0 0 7 16,2-4-11-16,-4-2-3 0,0 0-1 16,18-9-7-16,-8 1-5 0,-2 1-2 0,5-3-6 15,0 1-1-15,0-1-5 0,-1 5-2 16,0-3 0-16,2 0-4 0,-2 3 2 15,1 1-2-15,-2 2 0 0,-1 2 0 16,1 2-8-16,-3 2 5 0,2-1-4 0,0 5-1 16,-4-1 4-16,4 3-22 0,-4 1-22 15,1 1-27-15,-1-1-28 0,1-2-31 16,-1 2-294-16,0-6 143 0,5 1 94 16</inkml:trace>
  <inkml:trace contextRef="#ctx0" brushRef="#br0" timeOffset="3545.11">24026 1438 113 0,'-15'13'102'0,"8"-3"-4"16,3 0-8-16,-2 8-2 0,2 0-6 16,2 1 2-16,0 0-8 0,4 0-4 15,0 0 3-15,2 0-11 0,4 0-3 0,7-2-2 16,0-2-5-16,4-4-6 0,5-1-6 15,1-4-5-15,2-3-4 0,1-4-2 16,3-4-2-16,-1-1-5 0,0-1 5 16,-1-4-11-16,1-2-1 0,-9 0 5 0,1-2 10 15,-8 1 4-15,-3-1 6 0,-2 2-6 16,-7 1 2-16,-4 2 2 0,-5 3 2 0,-4-1 5 16,1 7 6-16,-5 1 2 0,-2 1-1 15,2 2 2-15,1 2-3 0,0 5 10 16,4 1 6-16,2 2 9 0,4 3 13 15,4 1 2-15,4-2-1 0,6 6-8 0,2-4-5 16,6 2-5-16,3-3-11 0,0-2-5 16,4 2-5-16,5-4-10 0,2-4-32 15,0-2-55-15,-1-1-62 0,10-2-54 0,-5-3-56 16,8-2-620-16,-1-2 284 0,1-4 188 16</inkml:trace>
  <inkml:trace contextRef="#ctx0" brushRef="#br0" timeOffset="4195.89">25082 927 127 0,'0'0'187'0,"0"0"-7"0,0 0 0 0,-9 21-5 16,7-3-10-16,0 6-6 0,-2 5-10 16,4 3-19-16,-2 8-5 0,0 2-10 0,2 6-15 15,-2 7-2-15,2 0-10 0,0-1-11 16,0-1-6-16,0-9-8 0,-2-3-4 15,2-5-7-15,0-4-4 0,0-4 1 0,0-5 12 16,2-4 14-16,-2 0 9 0,2-6-11 16,0-5-4-16,2-2-8 0,2-6-5 15,-6 0-6-15,18-8-7 0,-6 0-6 16,3-1-1-16,4-3-4 0,2 1-4 0,3 0-2 16,3 1-2-16,5 0-6 0,2 3-5 15,-2-1-1-15,-3 6 1 0,1 1-3 0,0 2-3 16,-6 5 1-16,4 0 0 0,-5 3 0 15,1 2 1-15,-8 3-2 0,2 2-2 16,-8 0 6-16,-1 2-2 0,-7-2-1 16,-4 2-2-16,-5-3 2 0,-5 4-4 0,-4-3 1 15,-4-1-5-15,-6-2-11 0,1-4-20 16,-1-3-26-16,-1-2-30 0,4-4-33 16,2-4-32-16,3-2-36 0,2-7-32 15,2-4-615-15,6-6 284 0,4-4 187 0</inkml:trace>
  <inkml:trace contextRef="#ctx0" brushRef="#br0" timeOffset="4413.15">25778 811 75 0,'2'-3'115'0,"-2"3"-6"0,0 0 7 16,4 19 1-16,-4-4-6 0,0 4-3 15,-2 8-8-15,-2 4 3 0,2 8-8 16,-2 12-7-16,2 4-6 0,-4 25-9 15,-1-3-6-15,3 3-4 0,0 0-8 0,0-13-7 16,-1-8-1-16,-1-2-8 0,1-4-10 16,1-3-20-16,0-9-26 0,2-3-23 0,0-7-40 15,0-2-26-15,2-7-30 0,0-2-296 16,4-7 147-16,2-4 96 0</inkml:trace>
  <inkml:trace contextRef="#ctx0" brushRef="#br0" timeOffset="4844.81">26056 1562 80 0,'2'-8'169'0,"2"2"-10"0,-2 3-18 16,-2 3-15-16,0 0-12 0,0 0-8 15,0 0-5-15,-4 22-7 0,2-10-5 16,-2 3-6-16,2 3-5 0,2-2-5 16,0 4-3-16,0-1-8 0,2-3 2 15,0 3-6-15,0-2-4 0,2-1-3 0,0-2-3 16,3-1-6-16,-1-4-2 0,4 1-2 15,4-4-3-15,0-5-6 0,1-1-2 16,6-3-2-16,0-3-5 0,5-2-1 0,-6-3-2 16,4 0-5-16,-1 0 1 0,-1-3-3 15,-2 4 0-15,0-2-2 0,-6 5-5 0,4 0-1 16,-4 1-2-16,1 4-3 0,0 2 2 16,-2 0 1-16,3 5 0 0,0 4 6 15,2-1-6-15,-1 4 2 0,3 0 1 16,-2 1-1-16,4-1-2 0,-1-1 3 0,0 0 0 15,2-3 3-15,1-1-3 0,-4-3 3 16,2-2 2-16,-1-2 0 0,1-3-2 16,0-5-3-16,-2-5 2 0,-4 0-2 15,-1-5 1-15,-4-1-2 0,-4-5 1 0,-5 4-3 16,-4-1 2-16,-3-4-3 0,-6 3 1 16,3 1-2-16,-3 0-1 0,1 1-6 15,-1 7-20-15,0 0-24 0,3 1-35 0,0 0-36 16,2 4-37-16,-4 0-443 0,8-1 206 15,2 2 135-15</inkml:trace>
  <inkml:trace contextRef="#ctx0" brushRef="#br0" timeOffset="5594.65">27630 1321 92 0,'0'-8'132'0,"-2"-3"5"0,0 4-10 15,-8-2-12-15,-3 3-11 0,-4 0-13 16,-4 3-4-16,-9 8-5 0,-8 1-6 0,-2 3-7 15,-3 7-11-15,-1 3-6 0,1 1-1 16,8 3-12-16,3 2-2 0,6-2-2 16,4 2-6-16,4-3 1 0,8 0-4 15,3-6 1-15,3 2-6 0,4-5-3 0,2-1 1 16,5 0 0-16,3-5-1 0,1-1-2 16,4-3-4-16,-1-3 4 0,4-2-2 15,0-3-8-15,4-3 9 0,-1-2-3 16,3 1-3-16,-4-3 2 0,-1 1 6 0,0 0-2 15,-4 1-4-15,0 3 6 0,-2-1-2 16,-1 2-2-16,-3 1 1 0,0 3-5 0,-3 2 1 16,2 3-2-16,-2 3 4 0,1 1-4 15,1 5 3-15,-2 1-6 0,3 0 3 16,2 4-4-16,-1-1 2 0,3 1 0 16,0 3-8-16,1-3 0 0,1 0-9 0,0-4-23 15,0 2-33-15,1-4-28 0,2-4-27 16,-1-2-27-16,0-1-331 0,0-7 164 15,-1 0 107-15</inkml:trace>
  <inkml:trace contextRef="#ctx0" brushRef="#br0" timeOffset="6042.37">27939 1362 18 0,'0'0'111'16,"0"0"0"-16,0 0-16 0,4 17-1 15,-2-6-6-15,0 2-8 0,2 5-11 16,0-1-1-16,-2 0-10 0,0 2-2 16,2 2-8-16,-2-2-5 0,0 0 0 0,0 0-5 15,0-1-7-15,0-3-1 0,0-4-2 0,-2 1 9 16,2-1 7-16,-2-3 10 0,3-1 2 15,-3-3-3-15,0-4-7 0,0 0-6 16,0 0-4-16,0 0 0 0,0 0-5 16,10-19-4-16,-8 9-5 0,3 1-2 0,-1 0-5 15,0 1-1-15,0-2-1 0,1 1-1 16,-1 2-1-16,0-2 1 0,0 5-1 16,0-4-4-16,-2 2 2 0,2 0-4 15,-1 1 0-15,0-1-2 0,-1 1-3 0,2 2 0 16,-4 3 0-16,4-9 1 0,-2 8-2 15,-2 1-2-15,4-6 0 0,-4 6 1 0,0 0-11 16,4-3-12-16,-4 3-11 0,4-4-11 16,-4 4-9-16,0 0-9 0,0 0-10 15,0 0-3-15,7-5-13 0,-7 5-12 0,0 0-282 16,0 0 131-16,0 0 86 0</inkml:trace>
  <inkml:trace contextRef="#ctx0" brushRef="#br0" timeOffset="6878.19">27836 911 81 0,'0'0'130'0,"0"0"2"0,0 24-2 0,2-7-7 15,-2 4-11-15,2 6-4 0,-2 3-8 16,6 9-4-16,-6 3-8 0,2 1-9 16,0 3-8-16,2 5-7 0,-1 0-4 0,2 1-5 15,-1-10-8-15,2 6-2 0,-2-9-8 16,0-1-1-16,0-8-17 0,1-2-26 15,-3-1-24-15,2-6-21 0,-2-4-15 16,4 0-21-16,-3-7-45 0,-1-1-287 0,4-6 142 16,-1-3 95-16</inkml:trace>
  <inkml:trace contextRef="#ctx0" brushRef="#br0" timeOffset="7129.67">28228 946 58 0,'2'-5'141'0,"-2"2"-20"0,0 3-11 16,0 0-6-16,0 0-10 0,0 0-2 15,2 16-1-15,-2-4-4 0,0 7-3 16,0 2 2-16,0 5-5 0,2 6-9 0,0 6-5 16,0 4-7-16,0-3-4 0,0 5-6 15,0-2-4-15,2 0-2 0,-2-1-6 16,0 1-3-16,0-2-3 0,1-4-9 0,2-5-23 15,-3 0-34-15,0-5-22 0,2-1-23 16,-2-6-23-16,0-2-21 0,0-2-312 16,0-3 148-16,0-7 97 0</inkml:trace>
  <inkml:trace contextRef="#ctx0" brushRef="#br0" timeOffset="7656.92">28795 1188 67 0,'0'-5'217'0,"0"5"-18"0,2-6-25 16,-2 6-14-16,0 0-12 0,0 0-8 15,-2 23-3-15,0-4 1 0,0 4-8 0,-1 6-10 16,3 8-2-16,-2 7-10 0,2 2-9 16,-2 9-8-16,6 0-9 0,-1 3-11 15,-1-1-4-15,2-3-8 0,0-1-3 0,-2-2-3 16,4-7-9-16,-1-5-4 0,-1-1-4 16,-2-8-3-16,2-4-3 0,0-3-5 15,1-4-5-15,-1-7-7 0,0-7-9 16,1-3-3-16,-5-2-6 0,6-15-3 0,-2-4-2 15,-2-9-9-15,2-13 0 0,2-11-3 16,6-21 0-16,-2-2 1 0,2 3 2 16,-1 11 2-16,2 14 1 0,0-1 3 15,1 4 0-15,4 3-1 0,-4 9-1 0,3 5 4 16,2-1-5-16,2 6 4 0,-1 5 0 16,-2 7 2-16,-1 0-1 0,0 8-1 15,0 2 7-15,0 2-1 0,-2 5 4 16,-3 0 3-16,0 8-1 0,-6 0 1 0,-2 3 2 15,-2 1-1-15,-8 0 0 0,-3 1 4 16,-2 1-4-16,-7 2-1 0,-6-2-14 16,-3-5-27-16,1 2-31 0,3-5-28 0,0-1-29 15,6-6-35-15,0 0-468 0,2-6 215 16,9 0 141-16</inkml:trace>
  <inkml:trace contextRef="#ctx0" brushRef="#br0" timeOffset="8353.29">29561 1160 137 0,'4'-12'212'0,"-4"8"-15"0,2-5-16 15,-4 6-23-15,-4-2-15 0,-2 4-17 16,-1-1-12-16,-4 5-14 0,-2 2-8 0,-1 4-8 16,-2 2-11-16,0 3-6 0,0 3-8 15,2 0-7-15,3 2-6 0,0 0-2 16,2 1-7-16,3-1-2 0,2-1-6 15,4 0 0-15,2-4 1 0,0 0-5 0,6-1-3 16,0-3 1-16,2-3-4 0,3-1-1 16,0-2 1-16,2-2-1 0,1-4-3 0,2 0-3 15,0-4 1-15,-1 0-2 0,2-3-2 16,-2-1-2-16,2 0 4 0,-2-4-4 16,1 1 0-16,-5 1 2 0,2 2-1 0,-3 1-2 15,1-1-1-15,-5 4-2 0,1 0-4 16,-1 3-1-16,-2 1-1 0,-4 2 2 15,0 0 1-15,9 14 4 0,-9-5 0 16,0 3-2-16,2 2-1 0,-4 3 1 0,4 2-1 16,-2-3 1-16,2 3-1 0,2-2 0 15,-2 2 0-15,4-4 1 0,0 3 0 16,2-3 0-16,0-2 3 0,0-1-1 0,0-3-2 16,5-1 3-16,0-2 2 15,2 0-1-15,-1-4-2 0,2-2 0 0,0-2-1 16,4-1 1-16,-4 0 0 0,1-3-2 15,1 2 1-15,-2-3-4 0,2 1 4 0,-4 0-5 16,1-3 1-16,-3 3-3 0,-1 2 2 16,0 0 1-16,-3 0-5 0,0 3 2 15,-2-1 0-15,4 2-1 0,-10 0-2 0,14 3 2 16,-8 3 2-16,3 0 1 0,0 0-2 16,1 1 5-16,-3 1 1 0,3-1 0 15,0 0 0-15,2-1-3 0,-2 0 4 0,2 0-3 16,1-4 3-16,0 1-2 0,2-3 2 15,4-5 1-15,0 2-4 0,2-3 2 16,0-3 2-16,0 2-3 0,1-2 0 0,-4-1-2 16,0 3 0-16,-4-1 0 0,1 1-1 15,0 1 1-15,-4 0-4 0,-1 3-1 16,0-2 3-16,2 4-1 0,-4 1 1 16,2 0-1-16,3 3 0 0,-2 1 0 0,1 2 0 15,-1 2-12-15,-1-3-21 0,3 3-19 16,0-2-32-16,-1 1-38 0,-1-4-42 15,0 0-454-15,1-3 211 0,-12 0 140 0</inkml:trace>
  <inkml:trace contextRef="#ctx0" brushRef="#br0" timeOffset="9017.56">30809 1339 55 0,'7'9'108'16,"-2"1"-2"-16,3 1-14 0,0-1-5 16,3-1-11-16,-1 1-5 0,3-2-4 0,0-1-6 15,-3-1-6-15,0-2-2 0,4-3 0 16,-6-1-10-16,-8 0 13 0,15-5-10 0,-11-2-1 16,-2-2-3-16,-4 0-6 0,-2 0-4 15,-5-5-3-15,-1 1-4 0,-2-1-4 16,0 0 1-16,4 0-2 0,0 3-3 15,-1-3-3-15,5 3 3 0,0-2-7 0,6 1 2 16,0-1-1-16,7-1-4 0,3-3-6 16,5 2 4-16,4-4-9 0,2-2 9 15,3 0-9-15,6-3 0 0,-5 2-2 16,5-3 3-16,-4 3 6 0,-6-1 0 16,0 2-7-16,-5 2 11 0,-5 0 8 0,-1 1 1 15,-2 6 2-15,-3 1 1 0,-4-1 0 16,0 4-5-16,-4 4-2 0,2 4 1 15,0 0 4-15,-19 10 4 0,10-1-1 0,1 7 2 16,0 5 7-16,1 3 7 0,3 7 2 16,-2 8 1-16,4 5-3 0,0 12 2 0,2 5-2 15,4 21 9-15,0 3 1 0,4-5-7 16,-1 0-4-16,-3-13 2 0,2-12-3 16,0-2-5-16,-3-3 3 0,-1-10-3 0,0-2 2 15,-2-5-1-15,-2-6 0 0,-5-2 0 16,-1-2-2-16,-5-7-2 0,-1-5-4 15,-2-3-3-15,-2-2-8 0,-4-6-18 16,1-4-28-16,0-4-45 0,0-1-34 0,1-3-28 16,6-5-38-16,-1-4-446 0,9 1 212 15,2-5 141-15</inkml:trace>
  <inkml:trace contextRef="#ctx0" brushRef="#br0" timeOffset="9411.79">31750 1316 141 0,'6'14'171'15,"0"2"-7"-15,-2 7-12 0,3 6-6 0,-3 7-3 16,-2 1-11-16,0 6-12 0,-2 0-14 16,-2 0-9-16,-2-1-10 0,0-2-8 15,-1-3-8-15,1-4-6 0,0-4-6 16,0-4-5-16,0-4-4 0,-1-4 0 0,1-6-5 15,-1-5-8-15,-1-4-2 0,6-2-7 16,-10-14-1-16,6-1-5 0,0-6-1 16,2-4-2-16,4-6-3 0,0-7-2 15,2-5-1-15,4 3 0 0,5-4-7 0,4 3 2 16,2 4-2-16,0 6-3 0,2 5 1 16,3 2 0-16,-1 3-2 0,2 3-2 15,-4 5 0-15,3 3 1 0,-1 5 0 0,-4 3-1 16,-4 2 3-16,-1 3 1 0,0 5-4 15,-6 2 4-15,-6 1-1 0,-2 2-2 16,-8 2 5-16,-6 3-3 0,-2-2-2 0,-10 3-14 16,-3-2-20-16,-1-3-19 0,2 2-28 15,5-7-34-15,2 2-32 0,4-7-466 16,7 0 208-16,4-4 137 0</inkml:trace>
  <inkml:trace contextRef="#ctx0" brushRef="#br0" timeOffset="10359.32">32209 1311 68 0,'2'13'96'16,"-2"4"2"-16,0 0-6 0,2 2-10 0,2 0-3 16,2 0-8-16,1-1-6 0,-2-3-3 15,1-2-2-15,0 0-6 0,-2-5-2 16,2-1-4-16,1-2 0 0,-3-4-5 0,-4-1-7 15,0 0 0-15,15-9 1 0,-11 0-9 16,3 2-1-16,-3-5 6 0,2 0-13 16,-2 0-2-16,2-1 0 0,6-2-4 15,-4 1 2-15,0 3-4 0,2-1 1 0,4 1-2 16,-2 4-2-16,1-3 1 0,1 1 6 16,0 3-6-16,0 0 1 0,-4 2 2 15,4 2 7-15,-4 4 1 0,3 1-2 16,-1 2-1-16,1 1 0 0,0 2 5 0,-3 0-8 15,1 4 2-15,0-1 2 0,-1 1-6 16,-1-1-1-16,-1 3 5 0,0-5-7 16,1 3-4-16,-2-3 2 0,-1-1 1 0,0-1 0 15,0-1 1-15,-2 1-2 0,0-1 6 16,4-2-2-16,-4-2-3 0,0 2 2 16,-4-4 0-16,12 0-4 0,-12 0-1 0,13-4 1 15,-4 2-5-15,-1-2 3 0,-1-2-1 16,1 0-2-16,2 3 4 0,-1-4-2 15,0 1-3-15,1 0 1 0,0 3-2 16,-1-2 2-16,2 0 3 0,-3 1-6 0,1 0 1 16,-3 2 0-16,0-2-6 0,0 3 4 15,1-1 2-15,2-1 0 0,-9 3-3 0,0 0 1 16,16 3-1-16,-10-1 2 0,1-1-1 16,2 3 0-16,-3 0 2 0,2 0-1 15,-1 2 0-15,3 1 1 0,-1 1-3 16,2 1 4-16,-1-2 0 0,0 5 2 0,4-2-1 15,-6-1-2-15,2 1-1 0,3-2-1 16,-2-1 3-16,1-1 1 0,3-2-4 16,-3-2 2-16,2-4 3 0,2 2-2 0,1-5-5 15,-2-6 6-15,4-1 0 0,-2-2-2 16,2-5 3-16,0-4-6 0,0-4 6 16,0-1-2-16,5-5-5 0,-2-5 2 0,0 1 0 15,-1 0-2-15,1-3 3 0,-6 9 3 16,0 3-1-16,0 1 3 0,-6 4 0 15,1 3 3-15,-2 6-3 0,-3 2-2 16,-2 5 6-16,1 3 4 0,-5 4-1 0,0 0-2 16,0 0 1-16,-7 27 1 0,3-8-1 15,-2 3-1-15,1 8-3 0,3 0 5 16,0 2-2-16,4 7 0 0,0-3-4 0,3 0 1 16,1 0 1-16,0-8-5 0,1-3 4 15,1 0-3-15,2-6-1 0,0-2-1 16,0-5-4-16,2-3-4 0,-3-3-5 0,0-5-3 15,-1-1-5-15,-2 0 0 0,-6 0 2 16,13-3 1-16,-7 0 3 0,0 0 1 16,-6 3 3-16,11-4-4 0,-4 4 1 15,-7 0 0-15,10 0 4 0,-2 1-1 0,1 5 2 16,0 0 1-16,3 5 4 0,3-3-1 16,-2 9 3-16,4-4-3 0,-5 1 4 15,2 0 1-15,-10-1 1 0,2 1-2 0,0-1 1 16,-6-1-19-16,-2-3-39 0,-2-2-31 15,-2-1-54-15,2-4-333 0,-8-2 161 16,12 0 107-16</inkml:trace>
  <inkml:trace contextRef="#ctx0" brushRef="#br0" timeOffset="10457.03">33606 1332 64 0,'19'-19'188'0,"5"1"-8"15,0 5 4-15,6 1-22 0,9 3-14 0,3-1-14 16,11 3-42-16</inkml:trace>
  <inkml:trace contextRef="#ctx0" brushRef="#br0" timeOffset="27206.73">18274 3049 50 0,'8'-3'120'16,"2"-1"-16"-16,6 0-8 0,4 4-8 0,1 0-6 16,7 4-7-16,-1 2-7 15,3 1-14-15,-3 3-2 0,2 1-7 0,-5 2-5 16,-3 3-1-16,-4 0 0 0,-6 7-5 16,-5-3-6-16,-4 1 1 0,-6 4 9 0,-2-3-7 15,-5 1 10-15,0 0 4 0,-4-2 10 16,3-1-3-16,2-1-3 0,-2-6-5 15,4 0-5-15,2 0-3 0,2-1 2 0,0-3 1 16,6 2 5-16,2-4-4 0,6 0 2 16,8-1-4-16,0-1-5 0,10-2-4 15,3 0-1-15,1-3-4 0,7 2-2 0,-5-4-3 16,1 0-4-16,3-2-12 0,-4 1-19 16,2-5-20-16,-6 2-25 0,-3-2-29 15,-3-3-31-15,-3 2-22 0,-4-3-340 16,-4 1 164-16,-3-3 108 0</inkml:trace>
  <inkml:trace contextRef="#ctx0" brushRef="#br0" timeOffset="27582.81">18207 2764 33 0,'-70'6'104'0,"7"1"-7"15,-16 12 2-15,-1 4-2 0,1 6 0 0,-14 15-2 16,2 8-1-16,6 4 0 0,8 5-8 15,5 1-2-15,3 7-4 0,21-8-8 16,7 0-4-16,13 4-3 0,8 2-6 0,14-11 20 16,10-4 1-16,18 15-7 0,12-4 1 15,16-5 1-15,26 6-6 0,20-11-6 16,11-9 2-16,10-8-6 0,10-11-1 0,9-7-5 16,11-11 3-16,10-8-4 0,-2-14-5 15,-4-7-1-15,-10-9-6 0,-12-9-1 16,-9-11-6-16,-13-7-1 0,-14-4-6 15,-13-10-3-15,-15-8-4 0,-24 7-4 0,-11-5-4 16,-18-2-6-16,-14-4 3 0,-15 5-2 16,-25-17-5-16,-24 8-1 0,-21 5 1 0,-16 10-1 15,-12 7-3-15,-8 8 0 0,-6 11-6 16,-2 5-13-16,0 8-19 0,4 10-13 16,21 13-20-16,4 9-23 0,7 9-34 15,4 13-32-15,11 6-495 0,7 7 223 16,15 3 148-16</inkml:trace>
  <inkml:trace contextRef="#ctx0" brushRef="#br0" timeOffset="28577.6">20758 2919 80 0,'-2'16'106'0,"2"-3"-3"15,-2 8-11-15,-1 4-4 0,-1 4-1 0,0 0 1 16,-1 7-14-16,1-1-5 0,0 2-6 16,0-1-7-16,0-1-8 0,0-7 2 15,0-1-9-15,2-3-1 0,-1-5 2 16,0-2 35-16,1-3 26 0,0-4-9 0,2-7-7 15,0-3-12-15,0 0-6 0,-2-19-9 16,0 3-6-16,0-9-6 0,0-4-5 16,-2-11-5-16,-2 0-6 0,-1-12-5 15,1 5-2-15,0-1-5 0,1 8 0 0,1 5-4 16,0 4-2-16,1 3-3 0,1 7-6 16,0 2-1-16,0 9-3 0,2 4 1 0,0 4 0 15,0 2 3-15,0 0-3 16,13 29 3-16,-4-9-1 0,5 7 2 0,5 2-4 15,9 1 3-15,4 2 1 0,1-1 0 16,5-6 4-16,3-3-6 0,-1-3 3 16,0-7-1-16,1-7 0 0,1-3-1 0,0-6 2 15,5-8-4-15,-1-6 0 0,-1-2 1 16,-3-5-1-16,7-16 2 0,-3-2-3 0,-5-3-2 16,-11 2 0-16,-6 6 0 0,0 0-2 15,-5 2 2-15,-5 5 1 0,-2 8 0 16,-2 1-4-16,0 4-3 0,-4 3-1 15,-1 6 1-15,0 5 1 0,-5 2-2 0,0 2 3 16,0 0 2-16,-10 27 0 0,6-9 1 16,-2 4-2-16,-2 4 0 0,0 5 1 0,-1 3 3 15,2 1 0-15,-1 2 1 0,2 1-3 16,-1 1-1-16,1-1-13 0,2 0-31 16,0-2-29-16,4-1-28 0,0-4-25 15,0-2-31-15,2 0-380 0,4-2 183 0,0-4 121 16</inkml:trace>
  <inkml:trace contextRef="#ctx0" brushRef="#br0" timeOffset="29137.07">21831 3373 50 0,'6'-10'115'15,"2"-5"-7"-15,6-4-15 0,-2 0-11 0,1-2 2 16,-1 1-3-16,3-7-7 0,-4 2-7 15,-1 0 6-15,-2 3-8 0,2-2-2 16,-6 4 1-16,0 1-6 0,-2 4-8 0,-2 1-2 16,0 3-10-16,-4 3-3 0,-2 4-5 15,-2 4-5-15,8 0 0 0,-16 10-1 16,10 1-2-16,0 2-5 0,-1 0 2 0,3 5 0 16,2-3-6-16,2 2 3 0,4 1-2 15,0-3-1-15,3-2 1 0,3 1-1 16,0-3-3-16,6-2 6 0,0-3-4 0,1-4-2 15,2-2-3-15,2-2 2 0,-1-2 1 16,3-3-5-16,0-3-1 0,-2 0 2 16,-1-2-1-16,0 1 2 0,-2-3 3 15,-2 2-5-15,-3 0 6 0,0 4-3 0,-2-1 0 16,-3 1-1-16,2 3-4 0,-4-1-1 16,2 4 0-16,-8 2-1 0,8 8 1 15,-4-3 2-15,-2 6-3 0,0 2 3 0,-2-1-4 16,2 4 0-16,0 0 2 0,-2-1-2 15,2-3 5-15,0 1-6 0,0-4 2 16,3 3 8-16,-3-5 1 0,4-1-1 16,-1-2 3-16,3-2-3 0,3-4 1 0,-1-2-5 15,6-4 0-15,-2 1-1 0,0-1 1 16,4-1-1-16,1-3-1 0,-1 3-4 16,0-1 3-16,0 2-4 0,-2 1-1 0,0 1 0 15,-1 3 1-15,0 0-1 0,0 3 0 16,-3 3-1-16,4 0 1 0,-2 2-1 15,1 2-4-15,-2-2-9 0,2 3-19 16,-3 0-22-16,0-3-17 0,2 1-27 0,-4 0-25 16,-2-4-324-16,1-2 154 0,-9 0 101 15</inkml:trace>
  <inkml:trace contextRef="#ctx0" brushRef="#br0" timeOffset="29290.38">22013 2554 91 0,'-17'-10'141'0,"6"-1"-11"16,3 7-18-16,3 2-6 0,3 1-12 16,2 1-8-16,0 0-10 0,0 0-28 15,32 3-27-15,-17 3-36 0,5-2-42 0,-2 2-227 16,6 0 97-16,1-3 63 0</inkml:trace>
  <inkml:trace contextRef="#ctx0" brushRef="#br0" timeOffset="29986.96">23889 2546 28 0,'-8'-14'129'0,"2"1"-6"0,-4 1-7 0,-2 1-8 15,-4 6-12-15,-1 5-3 0,-3 3-7 16,-6 5-6-16,-4 10-4 0,1 8-4 16,-1 5-9-16,0 2-6 0,7 5 1 0,4 2-7 15,2 5-7-15,5 1-1 0,5 2-4 16,2-6-6-16,5 2 3 0,2 1-9 16,4-1-4-16,-2-2-18 0,0-3-18 15,2 1-14-15,-2-3-14 0,0-6-7 16,-2-3-6-16,-2-3-1 0,-2-4-5 0,-2-4 0 15,-2-3-2-15,-4-1-1 0,-4-3 3 0,-2-6 7 16,-6 0 2-16,-1-4 5 0,-5-4 7 16,2 1 5-16,-2-1 18 0,-2-3 3 15,5-1 13-15,1 1 15 0,3-1 6 16,4 0 2-16,4 1-2 0,3-1-2 16,4 0 6-16,4 1-11 0,4-1 0 0,6-1-5 15,7-1 0-15,0 2 1 0,8-1 3 16,3 0-5-16,1-1-10 0,7 1-9 15,0 2-22-15,0-4-27 0,-1 4-208 0,-1 1 91 16,-4-1 61-16</inkml:trace>
  <inkml:trace contextRef="#ctx0" brushRef="#br0" timeOffset="30483.78">23891 3034 39 0,'12'0'55'0,"1"-2"-1"0,1 4-1 15,6 1-2-15,-2 2-2 0,6 1-5 16,-1 1-2-16,3 3-4 0,-6 1-5 16,4 1-1-16,-5 1-3 0,0 2-4 0,-2-2 0 15,-2 2-4-15,-4-2 0 0,-1 0 6 16,-6 1 1-16,0-6 5 0,-2 2 0 16,-2 0 5-16,-2-3 0 0,-2-1 3 15,0-2 2-15,0-2 3 0,4-2-6 0,0 0 3 16,0 0-5-16,-13-12-3 0,16 5-2 15,-1-3-9-15,6-1-4 0,2-1 3 16,3 2-6-16,2-2-3 0,2 0-4 0,4 2 3 16,-2 1 1-16,3 2-2 0,-4 2-6 15,3 1-6-15,-1 2 7 0,-2 4-5 16,2 1 6-16,-2 3-8 0,4 2 2 0,-3 3 0 16,5-1 1-16,-6 2 0 0,4-1-2 15,-2 0 2-15,4-1 4 0,-1 0-2 16,3-2-1-16,-3-1 6 0,2-1-6 0,-2-4 1 15,-1 0 3-15,1-4 6 0,-4 0 5 16,0-4 8-16,0-1-3 0,-4-3-1 16,-5-1-1-16,1-2-2 0,-6-3-1 15,-3 0-8-15,-7-1 2 0,-4 0-3 16,-3 1-3-16,-7 0 2 0,-6-1-6 0,-3 4 1 16,3 2 4-16,1 2-8 0,1 4-1 15,2-1-5-15,2 5-22 0,4 1-18 16,0 3-22-16,5 1-15 0,1 0-16 0,3 3-14 15,4-1-276-15,4 0 132 0,4 0 88 16</inkml:trace>
  <inkml:trace contextRef="#ctx0" brushRef="#br0" timeOffset="30972.69">24820 3049 3 0,'10'-3'23'16,"1"-1"7"-16,-3 0 5 0,-2 0 1 0,3 1-4 15,-2 0-1-15,-1 2-3 0,0-1-3 16,-6 2-5-16,14 2 2 0,-6-1-2 15,0 5-1-15,0 0 0 0,3 3-2 16,-1 1-2-16,-1 2-3 0,2 0 2 0,-3 4 0 16,2-2-1-16,-2-1-4 0,2 2 1 15,-4-2-3-15,2 2 4 0,-2-5-5 16,3 0 1-16,-5-1 5 0,1-1 13 16,1-1 11-16,-2-1 4 0,0 0 3 0,1-4-1 15,-1 0-5-15,-4-2 0 0,8 2-5 16,-8-2 3-16,0 0-14 0,18-8 4 0,-12 4-1 15,0-2-4-15,2 3-5 0,-2-1-1 16,3 0-3-16,-2 0-2 0,1 1 9 16,0-1-10-16,1 2 1 0,-1 2-5 15,3 2 4-15,0-2-5 0,-3 4 1 0,2-1-2 16,1 3 2-16,-2 0 4 0,-1 0-4 16,0-1-2-16,-1 1-2 0,-1-1 5 15,0 0-1-15,1-2 6 0,-1 1 12 0,1-2 18 16,-7-2-1-16,14-4-5 0,-6-1-3 15,4-3-3-15,-4-2-5 0,7-2 3 16,2 0-8-16,0-1-4 0,1-3 2 16,2 4-5-16,1-1 4 0,0 1-8 15,0 2 0-15,1 1 0 0,0 1-1 0,0 5-4 16,-1 0 0-16,0 3 4 0,0 0-5 16,-1 6-2-16,0 0 10 0,2 2-6 0,-3 2-7 15,2 2-19-15,-4 1-20 0,0 0-23 16,2-1-19-16,-2 1-30 0,-3-4-252 15,4-1 124-15,0 2 83 0</inkml:trace>
  <inkml:trace contextRef="#ctx0" brushRef="#br0" timeOffset="31170.1">26589 2708 6 0,'7'21'87'0,"-3"4"-12"0,0 4-3 16,0 7-11-16,-2 2-3 0,0 4 7 15,0-2-31-15,-2 0-15 0,0-2-26 0,-2-7-23 16,2-1-120-16,-2-3 51 0,2-6 34 16</inkml:trace>
  <inkml:trace contextRef="#ctx0" brushRef="#br0" timeOffset="31772.8">26894 2648 35 0,'11'-14'52'15,"-3"7"0"-15,-2 1-5 0,-4 2-8 0,-2 4-2 16,0 0-4-16,0 0-4 0,0 0 1 15,-14 27-1-15,5-10-4 0,-2 4 0 0,1 4-3 16,-1 6 0-16,3 1-5 0,0 0 2 16,1 0-4-16,2-1 0 0,3-2 3 15,2-3-4-15,0-2-6 0,2-4 4 16,3-1-2-16,0-2 3 0,1-5-5 0,0-1-2 16,4-3 5-16,1-7-5 0,2 1-3 15,0-4 0-15,3-2 2 0,2-3 0 16,0-4-2-16,4-1 1 0,-3 1-2 15,-3 1 2-15,0 3-6 0,-2 0 6 0,-1-2-5 16,-2 6-2-16,1 0 3 0,-1 3 0 16,-1 3 2-16,3 3 1 0,0 1-5 15,-1-1 3-15,6 3-2 0,0 1 5 16,8 1 7-16,-3-1-4 0,7-3 4 0,-1 1 2 16,1-2 5-16,4-3 2 0,0 1 3 15,-1-2 6-15,-1-4-9 0,0-2-5 16,-2 1 4-16,-3-5 6 0,-1 1-5 0,-5-3-2 15,-2-2 5-15,-4 3 0 16,-7-3 6-16,-2 5 1 0,-4-1-5 0,-2 1 3 16,-6 1 0-16,-2 5 5 0,0-4-2 0,-3 5 1 15,11 0-3-15,-19 6 0 0,10-3-1 16,5 6 10-16,2-2 3 0,2 2 13 16,4 1 11-16,5 1 6 0,5 1-4 15,6-1-2-15,2 0-2 0,4-1-5 0,6 1-6 16,1-1-5-16,3-2-3 0,-1-2-4 15,-3-1-2-15,-3-1-10 0,-2-3-14 16,-3 4-27-16,-1-4-26 0,-3 2-33 0,-2-3-27 16,-3 0-28-16,-2 0-32 0,-3 0-377 15,-1-3 182-15,-9 3 120 0</inkml:trace>
  <inkml:trace contextRef="#ctx0" brushRef="#br0" timeOffset="32072.4">26064 2870 86 0,'17'-5'142'0,"5"-1"-2"0,9-1-8 15,7-1-8-15,12-2-9 0,6 3-8 16,1-3-6-16,24-1-3 0,-1 1-14 16,-12 3-5-16,-10-1-9 0,0 3-5 15,-5-1-7-15,-11 2-5 0,-1 1-7 0,-7-2-3 16,-5 1-9-16,-3 1-14 0,-8-2-35 16,2 4-36-16,-8 0-37 0,-3-2-45 15,-3 1-313-15,0 1 152 0,-6 1 100 16</inkml:trace>
  <inkml:trace contextRef="#ctx0" brushRef="#br0" timeOffset="32629.59">28555 2276 116 0,'0'0'133'0,"0"0"-10"0,2 20-9 0,-2 0-2 16,2 9-3-16,-2 11-11 0,0 3-7 16,-2 15-8-16,2 1-6 0,-2 2-10 15,2 22-2-15,-4 1-13 0,0-2 2 0,0-14-13 16,2-9-24-16,-2-4-28 0,-1-12-23 15,3-2-25-15,-2-4-18 0,-1-6-15 16,-1-7-14-16,2 0-225 0,-2-9 112 16,-1-8 75-16</inkml:trace>
  <inkml:trace contextRef="#ctx0" brushRef="#br0" timeOffset="33608.75">28412 3101 12 0,'-5'-25'36'16,"5"4"10"-16,2 3-5 0,5 0 7 15,1 3 1-15,2 2 4 0,8-2-1 0,3 2-3 16,8-5-4-16,8 5 3 0,5-5 3 15,2 3-12-15,5-1 5 0,-2 3 1 16,-1 0-5-16,-8 2 1 0,-2-1 5 0,-9 3 9 16,-1 1 6-16,-3 1 3 0,-5-1-1 15,-4 2-12-15,-8 2-7 0,-2 1-5 16,-4 3 1-16,0 0-10 0,0 0 0 16,-35 9-4-16,18 0-2 0,2-1-3 0,-4 4-3 15,4 1-3-15,1 0 8 0,3 1-13 16,2-3 0-16,3 3 3 0,2-4 0 0,4 2-3 15,0-3 1-15,4 0 1 0,2-2-4 16,5-1-2-16,2 0 3 0,1-5-2 16,4 1 1-16,-4-2-2 0,5 0 2 15,-2-3-2-15,0 0 3 0,-1 0-6 0,0 2-1 16,-4-2 2-16,1 0-5 0,-2 0-1 16,-3 1 1-16,3 4-6 0,-3 1 9 15,0 3-3-15,2-2-2 0,-2 5 3 16,2 3 4-16,1-4 0 0,2 4-3 0,-1-1 1 15,5 1 5-15,3-3-5 0,0-2 1 16,0-3 2-16,3-2 2 0,2-4-4 16,2-3 5-16,1-3-1 0,2-7 4 15,-1-4 1-15,1-2 4 0,0-5 1 0,-1-4-2 16,-3-2-4-16,-1-2 0 0,-4-6-2 16,-2-2 4-16,3 1-5 0,-8 2-4 15,-1 5 7-15,-2 3-5 0,-3 7 7 0,-2 0-9 16,1 8-6-16,-3 0 0 0,0 8 0 15,0 7 0-15,-4 1 1 0,0 0 0 16,3 20 3-16,-1-3 1 0,2 3-2 0,-2 9 1 16,2 1 1-16,3 6-3 0,-1 5-3 15,0-2 7-15,2-1-8 0,0-2-3 16,-2-1-1-16,0-7-1 0,0-3 0 16,-2-4 4-16,-2-4 5 0,3-4-6 0,-3-2-3 15,0-4 5-15,2-5-2 0,-4-2 5 16,0 0-11-16,9-12 3 0,-5 3-1 15,4-3-2-15,3-1 7 0,-1 0-11 0,6-5 6 16,0 3-2-16,6-4 1 0,3 2 1 16,3-2-8-16,1 2 8 0,3 0 1 15,2-1 1-15,2-1 4 0,2-3-1 16,0 0-1-16,-5-3 3 0,2 1-7 0,-8 1 6 16,-2 0-2-16,-3 1 2 0,-3-3 5 15,-5 5 9-15,-1 2-6 0,-2-2-2 0,-5 5 0 16,-4 3 3-16,-2 5-7 0,-2 1 1 15,-4 5 2-15,6 1 0 0,-17 8-1 16,6 4 13-16,1 6-13 0,-3 1-1 16,3 3 3-16,1 3-1 0,2 4 5 0,3-1-8 15,4 1 9-15,2 1-6 0,2 0 6 16,8 1-3-16,0-6 2 0,5 2 1 16,-2-8 1-16,4-2-3 0,-1-4 1 15,4 0 6-15,1-4-6 0,-1-6-3 0,-4-2 6 16,4-2-3-16,-4-2-2 0,2-3 1 15,-5-4-1-15,-1 1 1 0,-1-1-3 16,-2 1 2-16,-3-1 5 0,-2 3-1 0,-4-1 4 16,2 0-1-16,-1 5-3 0,-1-3 1 15,-2 6 0-15,0 0 3 0,0 0-3 16,0 0 3-16,0 0 6 0,7 15 3 0,-1-8-2 16,2 3 2-16,3 1 1 15,1 1-4-15,8 1-1 0,2-1-5 0,8 1-29 16,5 1-39-16,1-6-36 0,2 3-32 0,-1-4-20 15,1-1-350-15,-6 0 168 0,0-3 111 16</inkml:trace>
  <inkml:trace contextRef="#ctx0" brushRef="#br0" timeOffset="33667.94">31027 2976 393 0,'0'0'-26'0,"0"0"0"0,0 0 5 0,0 0-88 16,0 0 37-16,0 0 24 0</inkml:trace>
  <inkml:trace contextRef="#ctx0" brushRef="#br0" timeOffset="34728.12">18548 4366 58 0,'15'1'79'16,"-1"3"-11"-16,4 3-7 0,-4-1-4 0,-1 1-8 15,0 3-2-15,-1-2-8 0,-5 0 1 16,-1 4-6-16,-2-3-1 0,-4 3-3 16,-2-1-1-16,-2 1-6 0,-2 1 2 15,-1-1-1-15,1-1-2 0,-1-2-1 0,1 1-2 16,4 0-3-16,0-1 4 0,0-2-7 16,4 3 1-16,2-1-4 0,5 2 5 15,3-3-9-15,3 1 8 0,5 1-2 0,-2 1-4 16,4-2 0-16,-3 2-2 0,-3-3 1 15,0 1 1-15,-4-1 6 0,-4 0 17 16,-2 1 23-16,-6-1-2 0,-4 1 3 0,-8 1-3 16,-8-1-6-16,-7 1 0 0,-5 1-8 15,-8-1-2-15,-4-2-2 0,-7-1 1 16,2-3-8-16,1-4 0 0,-1 0-19 0,3-3-16 16,3-3-22-16,5-1-26 0,6-2-15 15,7-2-16-15,6-5-13 0,4-3 2 16,5-2 2-16,5-4-219 0,3 1 107 15,2-4 71-15</inkml:trace>
  <inkml:trace contextRef="#ctx0" brushRef="#br0" timeOffset="35061.98">18272 4290 289 0,'10'-25'7'0,"-4"6"16"0,-2 4 16 0,-2 3 9 15,0 3 6-15,-4 3-2 0,0 3 1 16,-4 0-3-16,6 3 7 0,-20 11 6 16,2 1 0-16,-4 9 6 0,-5 8-2 15,-1 5 4-15,-10 15 6 0,4 6-6 0,3 1 1 16,1 3-4-16,6 2-5 0,9-5-3 15,7-7-3-15,6-4-9 0,8 6 2 16,5 1-8-16,14 8 0 0,10-7-2 16,9-6 0-16,9-9 4 0,8-9-1 0,9-8 1 15,11-9-4-15,-6-11 0 0,18-10-5 16,-1-6 7-16,-3-6-4 0,-7-8 3 0,-4-5-4 16,-10-4 3-16,-5-6-7 15,-12-6-1-15,-6-3-3 0,-11-6-4 0,-13-8-3 16,-12 6 0-16,-11 6-3 0,-14-19-2 15,-15 1-6-15,-18 9 0 0,-25-5 0 16,-9 12-3-16,-12 9-3 0,-4 10 1 0,8 15-2 16,-1 12-2-16,-3 5 1 0,4 10-1 15,6 4 0-15,12 5-14 0,13 3-30 16,18 4-40-16,4 3-44 0,13 2-41 0,5 0-518 16,12-1 233-16,10-3 153 0</inkml:trace>
  <inkml:trace contextRef="#ctx0" brushRef="#br0" timeOffset="35674.56">20779 4324 63 0,'-13'11'117'0,"9"0"-12"0,0 4-9 16,0 6-12-16,-3 0-5 0,3 1-12 16,-3 5 0-16,3-2-10 0,-2-1-3 0,0 1-6 15,2 0-3-15,-3-4 1 0,2-2-11 16,1-1-1-16,2-5 5 0,-2-3-2 0,2-1-8 15,0-6 5-15,0-1-5 0,2-2-8 16,0 0-4-16,-4-17 1 0,2 5-3 16,2-4-3-16,-3-3 0 0,3-4-1 0,0-2-1 15,0-4-1-15,3 2-2 0,-3 5-5 16,2 1-2-16,0 2-2 0,-2 4 1 16,2 3 0-16,2 2-6 0,-2 4 7 15,6 3 0-15,2 4-5 0,4 6 6 0,0-1-1 16,8 2 6-16,1 3-6 0,9 0-2 15,0-2 6-15,1 0-3 0,3-1 3 16,-2-4-9-16,0 0 12 0,3-4-1 0,0-6 0 16,1-1-4-16,-2-5 5 0,0-4-1 15,-1-6-2-15,-7 1-3 0,2-5 8 0,-6-1-6 16,-3-2-1-16,-1 0 8 0,-6 3-1 16,0 0 5-16,-3 4 0 15,0 2-2-15,-5 3 6 0,1 4-11 0,-1 4-1 0,-4 5 2 16,0 4-4-16,-2 0 7 0,-2 18-7 15,0-4 4-15,0 8-3 0,-2 4 1 16,1 3 0-16,-1 3 2 0,2 4-2 16,0 0 1-16,0 2 3 0,0-1-2 0,0-3-8 15,2-3-30-15,2 1-31 0,2-4-35 16,-2 0-360-16,2-6 155 0,3-3 103 0</inkml:trace>
  <inkml:trace contextRef="#ctx0" brushRef="#br0" timeOffset="35993.08">21873 4529 12 0,'21'-15'153'0,"1"-1"-17"16,-6 0-10-16,2 1-6 0,-6 0-7 15,1-2-2-15,-3-2-11 0,1-1-3 0,-3 6-10 16,-3-4-3-16,-3 0-6 0,-2 6-5 15,-4-2-10-15,-5 3-6 0,-2 1-6 16,-1 4-4-16,-5 5-7 0,-5 2 0 16,0 5-5-16,-2 4-5 0,3 2-2 0,-5 5-3 15,4 2-2-15,4 0-3 0,3 0-1 16,3 2 3-16,3 1-4 0,3-1-2 16,4-2 1-16,2 2-3 0,8 0 3 15,1-2-5-15,3 1-21 0,5-1-33 0,3-5-25 16,0 1-17-16,4-5-25 0,1 1-11 15,1-7-9-15,2 0-322 0,-1-2 154 16,-4-4 101-16</inkml:trace>
  <inkml:trace contextRef="#ctx0" brushRef="#br0" timeOffset="36693.8">22184 4576 548 0,'15'-15'-25'15,"-4"7"14"-15,-3-3 12 0,-1 3 7 16,1 2 5-16,-2 0-5 0,0 2-3 16,6 0 1-16,-4 1-1 0,4 1 4 0,1 2-3 15,0 0 3-15,0 0-2 0,1 2-1 16,0 1-2-16,-2 0 5 0,0 0-2 15,-3 3 4-15,-1-3 5 0,-1 2 7 0,-3-1 11 16,-2-1 6-16,-2-3 4 0,0 7-4 16,0-7-3-16,-6 5 7 0,6-5-7 15,0 0 1-15,-7 1-6 0,7-1-4 0,0 0-3 16,0 0-6-16,0 0 0 0,17-9 0 16,-6 6-4-16,5 2 1 0,6-2-4 15,2-3-1-15,5 2-3 0,1-2 7 16,6 1-7-16,2-1 1 0,-1-2-1 0,2-2-2 15,1 1 0-15,-2-1-1 0,-4-1 1 16,0 0 1-16,-5-3 0 0,-3-1 0 16,-5 2-4-16,-4-2 15 0,-4 4 7 15,-3-3 7-15,-6 3-5 0,-2 0 7 0,-4 2-1 16,-4 2 13-16,-2 1 2 0,-7 0-3 16,4 4-1-16,-2 2-3 0,3 3-2 0,-2 4-4 15,0 3-8-15,4 3 4 0,2 3-4 16,2 2 5-16,4 4-3 0,2 2 0 15,4 2-1-15,2 5-1 0,4 1-2 16,0 2 0-16,3 9-2 0,2-4-1 0,-2 5-2 16,-1 0-2-16,-2 2 1 0,0-2 1 15,-6-4-5-15,-2-2 1 0,-6-6-2 16,-2 0 2-16,-4-2-2 0,-6-2 1 0,0-7-4 16,-5-6-1-16,0-6-1 0,-2-5 2 15,1-2-3-15,2-6-5 0,0-5 14 16,-1-2 4-16,7-2-2 0,1-6-3 0,7 1-3 15,1-3-2-15,10-2 0 0,4-2-3 16,6-1-2-16,8-7 2 0,6 1-4 16,4-1 1-16,13-6-1 0,1-6-1 15,-1 6 0-15,2-4-3 0,-6 2 5 0,-6 3 0 16,-8 7 3-16,-3-1 2 0,-6 5 7 16,-1 0 5-16,-4 2 5 0,-7 5 4 15,-1-1-5-15,-8 4-1 0,-2 3-5 0,-7 4 2 16,-3 5-1-16,0 1-2 0,-4 5 0 15,2 4-2-15,-1 1-4 0,2 4 3 16,5 2 1-16,3 4 4 0,3 0 4 0,6 1 0 16,9 1 2-16,2 1-2 0,8 2-2 15,3-2-2-15,3-1 1 0,1-5-2 16,0 0-13-16,-3-5-41 0,-1-2-51 0,1-2-71 16,-6 1-87-16,-1-5-597 0,-8 0 286 15,1-5 188-15</inkml:trace>
  <inkml:trace contextRef="#ctx0" brushRef="#br0" timeOffset="37259.93">25141 4038 28 0,'4'25'112'0,"-4"-4"-7"0,5 8-5 15,-3 6 3-15,2 6-15 0,0 1-13 16,0 0 0-16,3 6-12 0,-3 2-6 0,-1-5 1 15,1-2-7-15,0-1-19 0,0-1-23 16,-2-1-31-16,-2-8-30 0,2-4-24 16,-2-5-199-16,-2-4 94 0,0-4 62 15</inkml:trace>
  <inkml:trace contextRef="#ctx0" brushRef="#br0" timeOffset="38359.14">24953 4518 4 0,'-9'-25'65'0,"5"3"-1"0,2-1-4 16,6 4-1-16,5 0-5 0,4 0 2 15,3-1-3-15,8-3-1 0,5-4-5 16,7 1-3-16,2-2-3 0,15-7-2 16,1-2-6-16,-6-4-1 0,1 0-1 0,-11 5 1 15,-7 5 0-15,-5 6 5 0,-5 2 7 16,-2 3 4-16,-4 1-1 0,-3 2-3 0,-3 7-4 16,-2 2-4-16,-5 5 3 0,-2 3-3 15,0 0-2-15,-13 20 0 0,6-4-9 16,-1 6-2-16,-5 8 5 0,3-1-4 15,1 6-4-15,0 3 0 0,1-3-2 16,4 3 2-16,4-6-3 0,0-2-1 0,2-2 2 16,2-3-3-16,0-3 7 0,5-1 4 15,0-6 1-15,1-2-1 0,3-5-8 16,4-4 5-16,0-2-2 0,4-4-4 0,2-4-3 16,2-3 2-16,-1-1-4 15,2-2 0-15,-4 2-3 0,2 1-1 0,-3 0-6 16,-1 1 0-16,-4 2-3 0,-1 4 3 0,0 0-1 15,-3 6-2-15,3 2 5 0,0 3-2 16,2 2-1-16,-3 5 1 0,2-2-1 16,0 3 2-16,1-2-2 0,3 1 3 0,-4-4 0 15,4 0-1-15,0-1 2 0,0-1 1 16,3-5 0-16,3-1-2 0,-4-2 2 16,6-4-2-16,-3-3 0 0,3-3-2 15,-2-2 3-15,-1-3-1 0,1-2-3 0,-2-3 2 16,-2-1-1-16,-3 3 0 0,-4 0-4 15,0-1 0-15,-3 4 2 0,-2 1-3 16,0 3 2-16,-2 1-6 0,-2 4 3 0,-2 3-1 16,-4 1-1-16,0 0 2 0,11 11 3 15,-9-4-3-15,2 3-1 0,1 3 1 16,1-2 3-16,0 2 0 0,3-1 0 0,-1 0 1 16,2 0 5-16,2-1-5 0,-2-2 2 15,2 0 5-15,-1-5-4 0,0 1-2 16,-3-2 3-16,1-3 0 0,-9 0 1 0,12-5-6 15,-10 0-4-15,0-3-4 0,-4-1-4 16,0-1-12-16,-6-2 6 0,2 1 2 16,-3-3 5-16,-1 3-3 0,1-3 2 15,0 3-1-15,3 1 5 0,0-1 5 0,2 1-8 16,4 1-1-16,2-1 0 0,2 3 5 16,8-5 2-16,2 4-5 0,4-3 2 15,1 1 3-15,7 2 2 0,2-3-1 16,3 3 5-16,3-3-10 0,-2 2 0 15,-7 2 0-15,1-2 0 0,-4 3 5 0,-4 1-3 16,-2 0 3-16,-5 2-3 0,-2 2 4 0,-3 1-3 16,-6 0 3-16,6 4-4 0,-3 1 2 15,-1-1 3-15,0 3-8 0,0 4 12 16,2-3-5-16,2 4 2 0,3 1 1 16,4 1 0-16,-1 1-1 0,6 2 1 0,-2 1-2 15,-1-1 2-15,0-2 1 0,0 0-3 16,-5-1 7-16,-6-2-3 0,0 0-2 15,-4-2 3-15,-4-1 0 0,-2-2 2 16,-2-1-2-16,-3 0 0 0,2-1 3 0,1-3 4 16,0 1 3-16,-1-1 8 0,3-2-5 15,6 0-1-15,0 0-3 0,0 0-1 0,8-15-1 16,5 6 4-16,4 2-3 0,4-5-1 16,5 3 4-16,3-6-2 0,1 0 2 15,0-2 2-15,-1-2 6 0,-1-1 6 16,-5 2 2-16,0 0-2 0,-6 2 5 0,-4-1 3 15,-5 3-3-15,-6 3 0 0,-2 0-1 16,-2 4 4-16,-2 1 1 0,-4 3-1 16,-1 3 5-16,9 0-2 0,-15 0-7 15,9 3 1-15,2 3 5 0,2-1 16 16,2 2 9-16,4 0 7 0,4 3-3 0,7-2 3 16,4 0-2-16,6 1-6 0,5-1-6 15,6-1-7-15,-4-1-1 0,-1-1-4 0,1-3-26 16,-4 2-47-16,-5-4-53 0,1 2-60 15,-2-2-44-15,-2-2-628 0,-1 2 277 16,-5-4 183-16</inkml:trace>
  <inkml:trace contextRef="#ctx0" brushRef="#br0" timeOffset="39182.24">28363 3932 56 0,'-4'32'109'0,"2"-1"4"0,0 1-21 16,0-2 1-16,0 1-14 0,2 1-3 16,0 2-13-16,0 1-3 0,0-3-9 15,2 0-2-15,0-1-14 0,2-2-31 16,0-3-23-16,0-4-23 0,0-4-25 0,-2-2-189 16,0-7 87-16,2-4 57 0</inkml:trace>
  <inkml:trace contextRef="#ctx0" brushRef="#br0" timeOffset="39796.93">28470 4004 46 0,'20'-9'91'0,"-1"3"-3"16,0 2 2-16,-2 3-11 0,-1 2 0 0,2 2-10 16,-1 1 0-16,0 2-2 0,2 6-4 15,-3 1-8-15,4 2-4 0,-4 3-2 16,-1 0 0-16,-2 1-5 0,2 2-3 15,-3 2-2-15,2-3-7 0,-2-1-1 0,-2 0-8 16,-1-3 1-16,2 0-6 0,-5-3 6 16,2-1-1-16,-1-1-5 0,-1-3 6 15,0-2-4-15,3-5 2 0,-2 1-9 0,-7-2 3 16,18-6-3-16,-10 1 3 0,6-1-1 16,-4-4-2-16,3 1-6 0,-1-3 2 15,4 3 0-15,-4 0-2 0,2-1 3 0,2 2-4 16,-2 1 1-16,1 2-1 0,-2 0 0 15,4 2-6-15,-5 0 2 0,4 3-2 16,0 5 0-16,-1-1 4 0,2 3-3 0,-2 0 0 16,0 3 5-16,0 0-3 0,-1-1 1 15,-1 2-2-15,0-1 5 0,-3-3-5 16,1 1 1-16,-1 0 7 0,-1 0 7 16,-2-5 10-16,-1 1-1 0,0-4 0 15,-6 0-1-15,12-4-2 0,-4-2-5 0,-2 1-1 16,2-5-2-16,0-1-1 0,3-1-3 15,2-1-2-15,2 0-1 0,-1-1-3 16,2 2-2-16,0-1 1 0,-1 4-1 0,-2 1-1 16,1 2 0-16,1 0 0 0,-2 5-7 15,2 1 6-15,-3 1 3 0,1 2-3 16,2 3-2-16,-2-3 3 0,-1 5-2 0,1-3-1 16,2 4 3-16,-3-3 1 0,2-2 2 15,-2 2 5-15,0-2 3 0,1-2 7 16,-2-2 7-16,2 0 10 0,-3-3-6 0,0-6 2 15,2 2-1-15,-6-5-7 0,-2-1-2 16,-2 1-3-16,-2-1-1 0,-4-3-1 16,-2 1-4-16,-2 1-8 0,-2 1-10 15,-6-1-27-15,1 5-24 0,-2 1-29 0,0 0-31 16,-5 5-29-16,2-1-431 0,-8 2 196 16,5 2 129-16</inkml:trace>
  <inkml:trace contextRef="#ctx0" brushRef="#br0" timeOffset="40219.17">28306 3509 104 0,'0'0'118'0,"0"-7"-6"15,0 7-6-15,0 0 11 0,0 0 2 0,4 19-1 16,0-2-1-16,-2-3 5 0,3 11-2 0,-3 2-3 15,2 11-3-15,0 2-9 0,2 12-8 16,-2 2-7-16,3-2-11 0,2 6-4 16,-3-3-6-16,4-2-5 0,1 0-9 15,0-5-5-15,1-2-2 0,5-3-3 0,1-3-5 16,-4-9-4-16,3-3 2 0,2-2-7 16,2-5-5-16,3-2-22 0,-4-4-35 15,4-6-40-15,1-2-35 0,-3-3-32 16,-2-4-34-16,0-4-447 0,-2-2 211 0,0-2 139 15</inkml:trace>
  <inkml:trace contextRef="#ctx0" brushRef="#br0" timeOffset="40391.37">28159 3957 51 0,'18'-3'119'15,"3"0"-15"-15,9 3-12 0,2-3-7 0,3 1-19 16,7 1-43-16,3-2-48 0,-1 0-151 16,7-7 60-16,-9 5 40 0</inkml:trace>
  <inkml:trace contextRef="#ctx0" brushRef="#br0" timeOffset="41695.71">30647 4099 38 0,'-22'22'131'0,"2"3"-8"0,4-1-7 0,4-2-9 16,2 0-17-16,1 0-3 0,4 1-2 15,3-2-1-15,2 0 2 0,2-2-5 0,5-1-3 16,2-3-1-16,5-1-1 0,6-3-6 16,0-4-6-16,2-6 0 0,1-1-5 15,7-7-5-15,4-5-3 0,-1-2-7 16,5-10 0-16,0-4-6 0,9-16-4 0,-7-2-3 16,1-5-5-16,-5-4-1 0,-7-2-6 15,-6 5-1-15,-8 9-1 0,0-1-7 16,-6 6 0-16,-1 4 3 0,-4 6 2 15,-2 3-3-15,0 4-5 0,-2 0 0 0,-2 11-2 16,-2 1 2-16,-2 7-2 0,-2 4-2 16,-6 9 2-16,2 6-1 0,-3 8 2 15,0 8 3-15,0 6 1 0,1 5 0 0,2 3 1 16,4-1-3-16,6-4-1 0,4-2 1 16,2 0 0-16,6-5 3 0,0-1-3 0,0-6 3 15,5-3 3-15,2-6-1 16,0-4 0-16,5-4-1 0,0-3 0 0,2-6-1 15,-1-4-3-15,5-2 1 0,-3-3-1 16,7-5-1-16,-5-3-3 0,0-2 1 0,1-1 0 16,-4-5-5-16,-1 3 4 0,-2-1-6 15,-4 4 3-15,-3 2 0 0,-2 1-7 16,-2 5 1-16,-4 3 1 0,-4 0-2 16,1 6 4-16,-3 0-3 0,0 0 0 0,-3 15 2 15,1-3 2-15,0 1 2 0,2 3 0 16,-2 1-2-16,2 2-1 0,2-3 5 15,2 4-1-15,3-3 4 0,1 2-5 16,5-2 4-16,0-2-1 0,3-1 1 0,4-3-3 16,1-1 4-16,0-1 0 0,2-1-4 15,1-2 0-15,-4-3 3 0,4 1-4 16,-5-1 0-16,3 1-1 0,-6-2 2 0,3 3-4 16,-4-4 1-16,0 4 0 0,-3-3-2 15,2 1 3-15,-2 0-1 0,-2 1-1 16,1-2 3-16,2 3 3 0,-3-1-1 0,3-2-1 15,-3-1 2-15,4 0-2 0,-2-1 0 16,2-2-1-16,2-4 1 0,-2-2 1 16,1-2-3-16,0-2-7 0,-2 2 0 15,-1-4-5-15,0 1 3 0,-4 1-2 0,0 1-1 16,0-3 1-16,-1 5 2 0,-1 0 2 16,-1 1-2-16,1 2 1 0,0-1-4 15,1 1 5-15,-1 2 1 0,4 0-1 16,3 2 1-16,-2 2 3 0,3 2-2 0,2 0-2 15,0 2 5-15,-1 0-5 0,2 3 2 16,-2 1 2-16,-3-1 0 0,2 1 1 16,-4 2 0-16,-4-1 3 0,0-1-1 0,-6 2 3 15,0-1-1-15,-4-2-4 0,0 0 1 16,-4 1 0-16,-3-2-16 0,-2-2-36 0,3-1-36 16,-3 0-36-16,2-3-39 0,-1-4-400 15,-1 1 192-15,-2-7 127 0</inkml:trace>
  <inkml:trace contextRef="#ctx0" brushRef="#br0" timeOffset="42477.43">32443 3432 48 0,'0'14'142'0,"0"5"-1"15,-2 5-9-15,-2 7-13 0,0 9-29 0,2 4-6 16,-2 9-5-16,0 3-8 0,2-2-3 16,0 0-7-16,2-7-9 0,4 5-1 15,0-8-1-15,0-4-6 0,2-4-6 0,5-3-2 16,-2-7 1-16,3-4-1 0,1-2-4 16,4-4-5-16,0-6-4 0,-1-1-1 15,4-3-3-15,-1-4 1 0,0-2-4 16,0-2-3-16,-1-4 2 0,0-3-2 0,-1 2-1 15,0-2-8-15,-2-1 6 0,-5-3-1 16,2 1-3-16,-2-1 0 0,-2 2-1 0,-4-1-1 16,-2 3-3-16,0 1 4 15,-4 1-5-15,0 1 0 0,-4 2-3 0,0 2 3 16,6 2 2-16,-16 2-5 0,8 4 3 16,2-1 0-16,-3 5 4 0,3 1-6 0,-3 1 6 15,7 1 0-15,-2 0-4 0,4 0 2 16,2 3-2-16,2-1 3 0,3-2 2 15,1 0-1-15,3 2 2 0,-1-6 2 16,6 0-3-16,0-3 3 0,1 0-3 0,0-2-4 16,4-3 4-16,-2-2 1 0,2-2 0 15,1 0-2-15,1-3 3 0,0-1-2 16,-2-5-3-16,-1 0 2 0,-2 2 0 16,1-5 0-16,-2 5-2 0,-4-2-1 0,1 2 0 15,0 3 1-15,-4-3-1 0,0 3 0 16,-1-1 4-16,0 3-4 0,-3 0-3 0,2 2-4 15,-1 3 3-15,-7 0 0 0,14 2 8 16,-7 4-12-16,2-3 9 0,-3 5-4 16,2 1 4-16,0 1 2 0,4 1-1 0,-4-2-6 15,2 3 5-15,5-2 0 0,-2 2 3 16,4-5-1-16,-1 5 2 0,6-4 2 16,-3-3-5-16,2-2 3 0,0-3 2 15,1 2-4-15,0-4-2 0,0 1 4 0,-1-4-4 16,-1 0-1-16,-4 2 1 0,1-4 1 15,-2 0 0-15,0 2-1 0,-5 0-1 16,-2-3 0-16,1 4-2 0,0-1 0 0,-3 2 0 16,0-2-4-16,-6 5 2 0,8 0 0 15,-8 0-2-15,12 5 5 0,-8 0-4 16,-2 2 2-16,4 1 3 0,-2 2 0 0,0-1 1 16,-1 3-2-16,-1-1-2 0,0 0 1 15,0 1 0-15,-4 0 1 0,0-1-23 16,0 0-30-16,-5 1-34 0,-1-3-41 15,-2-1-382-15,-4-2 173 0,-2-2 114 0</inkml:trace>
  <inkml:trace contextRef="#ctx0" brushRef="#br0" timeOffset="42646.06">32505 3723 150 0,'17'-9'124'0,"2"2"-8"0,6-1-6 0,5 2-5 16,9 2-29-16,1 1-35 0,-1-1-28 16,4 2-29-16,-7 0-38 0,-2 2-173 15,-2 4 78-15,-3-4 50 0</inkml:trace>
  <inkml:trace contextRef="#ctx0" brushRef="#br0" timeOffset="46465.82">18815 5724 117 0,'-2'-6'138'0,"2"6"-10"0,0 0-7 16,-7-5-12-16,7 5-6 0,-11 9-3 0,3 1-7 16,-4 5 1-16,-4 4-5 0,-2 6 2 15,-8 6-10-15,3 1-5 0,-5 2-4 0,3 2-2 16,1-1-3-16,0-3 13 15,4-6-6-15,1 1-9 0,4-5-4 0,5 0-5 16,3-7-1-16,5-1-1 0,4-5-5 16,7-3 0-16,8-2-6 0,6-2-6 0,7-2-1 15,8-4-4-15,5-2-5 0,1-1-1 16,5-1-2-16,-5 0-5 0,-2 0 0 16,-1 1-2-16,-4 1-3 0,-5 0-10 15,-4 3-6-15,-1-1-19 0,-6 0-6 0,0 0-19 16,-3 2-11-16,-2 1-14 0,-3-2-16 15,-4 3-17-15,-1 0-12 0,-8 0-6 0,0 0-7 16,0 0 2-16,0 0 2 0,0 0 2 16,0 0 7-16,0 0 15 0,-22-7 16 15,12 1 3-15,-4 3 15 0,-2-3 18 16,0-1 17-16,-1-1 24 0,-5-2 14 0,4 0 17 16,-2 1 24-16,6-1 13 0,-3 1 18 15,4 1-3-15,0 1 8 0,1 1-4 16,1 0-2-16,2 3-14 0,1 0 9 15,2 3 9-15,6 0 6 0,-11 10-2 0,9 0-6 16,-2 4-3-16,1 4-5 0,1 2-2 16,2 3-8-16,-2 3-4 0,2 0-7 0,0 3-6 15,-2 1-2-15,2 3-6 16,-2-2-9-16,2 1-15 0,-2-2-19 0,2 1-23 16,-2-3-22-16,2-1-22 0,0-5-30 15,0-1-23-15,2-2-21 0,-4-3-427 0,2-7 195 16,0 0 129-16</inkml:trace>
  <inkml:trace contextRef="#ctx0" brushRef="#br0" timeOffset="46865.06">18317 5345 41 0,'-31'12'164'0,"3"9"-4"0,2 2-14 15,3 11 1-15,-1 6-2 0,-4 21-3 16,2 3-4-16,7 9-8 0,4 3-9 16,6 4-8-16,9 2-6 0,7-2-10 15,8-2-8-15,6-2-5 0,7-5-7 0,6-6-9 16,10-4-4-16,5-11-5 0,8-7-7 16,4-7-6-16,5-11-2 0,-5-12-3 15,-4-7-5-15,2-6-2 0,2-8-4 16,16-13 0-16,-3-4-5 0,-4-7 2 0,-8-6 0 15,-3-8 0-15,-7-7-6 0,-7-4 1 16,-5-11 0-16,-6-3-3 0,-5-8-3 0,-7-4-2 16,-8-7-1-16,-10-1-3 0,-6 3-1 15,-10 8 0-15,-9 8 1 0,-9 6-3 16,-12 14-1-16,-11 8 1 0,-11 10-3 16,-3 10 1-16,1 13-4 0,3 7 2 0,-22 10-10 15,2 9-5-15,5 4-15 0,6 8-18 16,8 4-15-16,10 4-25 0,17 1-27 0,13-2-30 15,8-2-35-15,8 2-518 16,8-2 237-16,10 5 155 0</inkml:trace>
  <inkml:trace contextRef="#ctx0" brushRef="#br0" timeOffset="47915.94">23774 5634 36 0,'-6'-5'203'0,"2"4"-15"0,4 1-7 16,-18 14-7-16,10 1-11 0,0 6-9 0,-1 6-9 15,-2 6-7-15,5 1-12 0,-1 4-11 16,5 2-11-16,2 2-11 0,2-2-9 15,3-5-3-15,3 2-7 0,5-2-9 16,2-7-3-16,2-1-4 0,4-6-4 0,0-6-4 16,2-3-3-16,5-5-7 0,-5-7-3 15,5-2-3-15,-1-3-5 0,1-5-2 0,2-5-5 16,-3-3-2-16,-4-4-1 0,0-2-3 16,-5-1-3-16,-2 0-2 0,-5 1 0 15,0 5-1-15,-3 1 0 0,0 2 0 16,-3 3-3-16,-1 5-2 0,-2 2 0 0,0 6 0 15,-2 0 1-15,0 0-4 0,6 21 5 16,-1-5-4-16,1 5 2 0,3 0-1 0,1 4 0 16,0-3 0-16,8 3 0 0,1-2 3 15,2-2-2-15,-2-4 1 0,5-6 0 16,3-3 0-16,3-4 0 0,2-6-8 16,3-4 4-16,1-5 0 0,4-7 2 15,0-4-3-15,-5 0 0 0,-1-8-2 0,-7 2 2 16,-4 0-1-16,-4 3 3 0,-5 0-3 15,0 2 2-15,-4 6 5 0,-2 0-2 16,-1 5-1-16,-5 5 1 0,0 5-1 0,-2 2 2 16,0 0 2-16,-8 21 2 0,3-4 1 15,1 5 1-15,-2 7 0 0,-2 7 0 0,2 11 1 16,-4 3-1-16,4 2-1 0,0-2-1 16,0-2-1-16,-1-6 0 0,3-5-1 15,-2-3 2-15,1-7 4 0,3-2 20 16,0-7 14-16,-2-3-3 0,2-7-8 0,-2-6-3 15,4-2-2-15,0 0-9 0,-5-27 1 16,7 7-5-16,3-9 1 0,1-7-6 16,7-8-6-16,6-2-4 0,7-11-3 15,-2 12-2-15,4 7 1 0,-3 2 2 0,3 5-4 16,-2 6 0-16,-1 6 2 0,1 2-2 16,-8 6-1-16,0 3 1 0,-2 4 1 0,-1 2-1 15,-4 2-1-15,-3 6 5 0,-1 0 1 16,-5 0-2-16,-4 3 0 0,-5 4-1 15,-8 2-2-15,-4 1-9 0,-7-1-14 16,-3-2-19-16,-5 0-24 0,0-1-28 0,2-3-27 16,7 1-17-16,2-2-24 0,6-5-35 15,5 0-36-15,8-2-525 0,4-1 259 0,0 0 170 16</inkml:trace>
  <inkml:trace contextRef="#ctx0" brushRef="#br0" timeOffset="48912.7">25614 5820 124 0,'4'-9'146'16,"-6"2"-10"-16,-5 1-8 0,-2 3-11 15,-3 0-13-15,-5 3-6 0,-2 3-7 0,-4 0-6 16,-1 5-12-16,1 0-7 0,-2 1-8 16,2 4-4-16,1 1-7 0,6-1 0 15,-2 2-7-15,6-1-6 0,3-3-2 0,3-1-5 16,2-1-1-16,6-3-1 0,2-2-1 15,-4-4-4-15,17-4-4 0,-5-2 2 16,8-3-5-16,-2-7-3 0,4-3 1 16,1-3-4-16,1-6 0 0,0-5 0 0,0-5-1 15,8-17-4-15,-7-5 2 0,-3 9 0 16,-8 7 0-16,-1 0-3 0,-2 6 6 16,-3 7 4-16,-4 1 11 0,1 7 2 0,-3 3-5 15,-2 7 0-15,0 4-4 0,-5 8 1 16,5 1-5-16,0 0 5 0,-12 28-4 15,5-3-5-15,5 4 6 0,-2 7-2 0,4 2 0 16,4 0-1-16,3 2-3 0,3-3-5 16,9 2-1-16,3-3-3 0,2-3-1 15,11-3-1-15,1-5 0 0,4-6 2 16,-2-6 2-16,-1-1 1 0,4-6-4 0,-3-3-1 16,-4 0 3-16,-2-6 0 0,-3 0 3 15,-3-2-1-15,0-2 3 0,-8 1 7 16,-3-1 5-16,-2-4-6 0,-6 4 7 0,-1 1-5 15,-4 0-3-15,-4 2 3 0,2 4-1 16,-9-4-4-16,9 4-4 0,-19 1 3 16,6 5 1-16,1 1-1 0,-1 4-5 0,2-3 1 15,1 4 1-15,0 1 0 0,3-1-3 16,2-2 1-16,3 1 2 0,2-1 0 16,2-3 0-16,3 1 0 0,2-5-3 15,1 1 2-15,0 0-2 0,5-4 3 0,-2 0-3 16,1-2 0-16,1 0 2 0,-1 1 1 15,-1-2-3-15,0 2 4 0,-1-1-6 16,0 2-5-16,0 0 5 0,-2 2-7 0,-2-1 3 16,2 3 0-16,-1 2 2 0,1 0 0 15,1-1 1-15,2 1-3 0,-1 2 0 16,2-3 0-16,2-1 3 0,0 0 2 16,3 0-2-16,2-4 4 0,2-2-3 0,5-4-1 15,-1-1 3-15,1-3-1 0,6-3 1 16,-6-4 0-16,2-4 1 0,0-8-3 0,-1-1-1 15,-3-2 5-15,-5-5 0 16,0-3 7-16,-6 8-1 0,-5-2 4 0,0 0 9 16,-4 8 4-16,1 2 3 0,-5 5-3 15,0 5-5-15,-3 3-2 0,-1 3 2 0,-2 8-2 16,6 0-5-16,-12 10 0 0,3 1 0 16,1 10 0-16,1 2-2 0,3 1 0 15,-3 6-2-15,5-2 3 0,0 2-4 16,4 1 2-16,3-3-3 0,-1-1 2 0,7-2-1 15,1 3-1-15,3-6 3 0,0-3-2 16,2-3 1-16,0-2-5 0,4-3 2 16,-4-3 0-16,2-4 0 0,0-2-1 15,0-2-3-15,-2-2 2 0,0-2-3 0,-2 0 1 16,-2-1-1-16,-3 1 2 0,0 0-2 16,-4-2 4-16,4 2-1 0,-6 1-2 0,2-1-2 15,-2 2-2-15,-4 2 0 0,0 0 3 16,0 0-2-16,15 6 2 0,-11-3 1 15,5 3-3-15,-1 2 1 0,5-1 1 0,1 3 2 16,8-2-3-16,-1 3 2 0,2-4-13 16,5 1-28-16,-1 0-29 0,3-2-31 15,2-1-29-15,-3-1-45 0,1-4-485 16,-5 0 224-16,-5-2 148 0</inkml:trace>
  <inkml:trace contextRef="#ctx0" brushRef="#br0" timeOffset="49066.88">26682 5561 102 0,'7'-8'128'0,"7"-2"-13"0,8-1-12 16,9-1-10-16,16-1-33 0,6-2-43 0,22-2-48 16,2-1-169-16,6 2 68 0,-3 4 45 15</inkml:trace>
  <inkml:trace contextRef="#ctx0" brushRef="#br0" timeOffset="49371.48">28210 4960 91 0,'-4'4'162'0,"4"8"3"15,-2 7-1-15,6 2-11 0,0 9-9 16,3 10-11-16,2 12-10 0,7 20-11 0,2-1-11 16,0-1-14-16,1 1-7 0,1-5-3 15,-6-11-14-15,-4-9-13 0,2-1-25 16,-4-10-22-16,0-1-23 0,-4-5-21 15,0-4-29-15,-1-4-22 0,-3-7-23 0,-3 0-14 16,-1-6-302-16,0-2 147 0,-2-6 96 16</inkml:trace>
  <inkml:trace contextRef="#ctx0" brushRef="#br0" timeOffset="49932.94">28301 5730 509 0,'-8'-23'-19'0,"4"2"4"16,1 0 9-16,1 4 8 0,4 0 4 16,3 2 6-16,1-3 1 0,5 1 3 15,4-3-4-15,5 2 3 0,4-5 0 0,4 5-1 16,7-7-2-16,1 0 7 0,3-4 3 15,-3 1 0-15,0 0 5 0,-3 2 13 16,-7 3 2-16,0 3 10 0,-8 3 4 0,1 1 6 16,-4 3 3-16,-6 3-14 0,-1 3-1 15,-4 6-2-15,-4 1 2 0,0 0 1 16,-2 18-1-16,-4-3-7 0,-2 6 1 0,-1 5-8 16,1 5-1-16,-1 2-1 15,0-1-6-15,1 2-1 0,4-5 0 0,0 0-6 16,2-3 1-16,2-3-2 0,0-2-1 0,0-4-5 15,2 0 3-15,2-3-3 0,2-5-1 16,2-3-2-16,5-2-4 0,0-2 4 16,4-4-12-16,2-2 7 0,0-2-1 15,5-1 1-15,-3-4 0 0,2 4-4 0,0 0 2 16,-1 1 0-16,-2 0-2 0,-1 5-1 16,-1-2 3-16,0 3-11 0,2 3 8 15,-2-2 4-15,2 5-5 0,-1 0 3 0,4 1-3 16,0 3 3-16,3-2-1 0,-1-1-1 15,3-1 3-15,-1 0-4 0,3-3 2 16,2 1 3-16,0-4-1 0,1-1 0 0,-1-4-5 16,4-2 2-16,-6 0-8 0,-1-5 9 15,1-1 0-15,-9-1 4 0,0-2 7 16,-4 2 4-16,-4-2 4 0,-5 3 2 16,-3 1 0-16,-3 3 8 0,-4 3 6 0,-5 2 6 15,-2 3 10-15,-1 1 3 0,1 5 2 16,-3 1 9-16,-1 3 1 0,4 3 1 0,1 3-2 15,2 0 2-15,4 3-3 0,0-1-3 16,4-1-3-16,2 4-6 0,4-3 1 16,5 2-7-16,2-2-2 0,4-2-8 15,2-1-3-15,4-3-7 0,7 1-14 0,4-5-39 16,3-3-50-16,1 0-53 0,2-2-70 16,1-2-687-16,3-2 301 0,-1-4 199 15</inkml:trace>
  <inkml:trace contextRef="#ctx0" brushRef="#br0" timeOffset="50620.61">30664 5467 117 0,'0'0'115'0,"4"11"-3"0,-2-1-1 16,-2 0-6-16,0 1-4 0,0 3-9 0,0 2-7 15,0-1-9-15,-2 3-7 0,2-1-8 16,0-2-7-16,-2 3-7 0,2-5-2 16,-2-1-3-16,2-2 0 0,0 0-5 0,-2 0 0 15,2-3 2-15,0-1-1 0,2-2-1 16,-2-4-5-16,0 0 3 0,0 0-6 16,0 0-3-16,8-21-3 0,-2 11-1 15,2-3-5-15,2-1 1 0,0-2 0 0,0 2-5 16,3-1-3-16,0-1 0 0,2 7-3 15,-1-3-1-15,2 5 1 0,-2 3 0 16,-1 0-4-16,2 3 3 0,0 2-1 16,-1 1-5-16,1 6 4 0,0-3 0 0,-3 5 4 15,2-1-6-15,-4 3 3 0,0 1-4 16,1-1 4-16,-2 0-3 0,-1-3 4 16,-1 1-2-16,-1-3 2 0,-2 1 1 15,-2-4 6-15,0 1-1 0,-2-5 2 0,0 0 1 16,0 0 4-16,0 0 3 0,0 0 0 15,2-21-1-15,0 12-3 0,2-4 0 0,4-3-3 16,0 1-1-16,2-4-2 0,3 1-1 16,0 3-1-16,4 0 1 0,-3 0-7 15,-1 4 2-15,2 3 1 0,-1 2-4 16,2 3 2-16,-4 3-3 0,-1 1-1 0,3 5 4 16,-3 4-1-16,0-1-2 15,-3 2-2-15,0 5 0 0,-1-1 1 0,0 2-1 16,-3-2-10-16,0 2-18 0,2-1-32 15,-2-1-26-15,3 0-28 0,1-2-9 0,1-1-18 16,4-3-381-16,1-3 177 0,8 2 117 16</inkml:trace>
  <inkml:trace contextRef="#ctx0" brushRef="#br0" timeOffset="51505.14">31766 5634 171 0,'15'-12'49'0,"-4"0"13"0,-4 2 11 15,-5 1 1-15,-2 2 1 0,-2 1-1 16,-5 1 0-16,-2 2 1 0,-1-1-6 15,-3 4 3-15,-4 0-8 0,-2 1-3 0,0 5-7 16,2 0-4-16,0 1-8 0,-2 4 3 16,4-2-6-16,1 2-8 0,0 0-5 0,4 0-1 15,2 0-3-15,2-4 3 0,1 3-5 16,3-4 0-16,2-1 4 0,4-1-1 16,1 0-4-16,-5-4-7 0,14 0 1 0,-4-4 0 15,2 0-1-15,-2-1-1 0,3-1-1 16,0-1 1-16,-5 1-5 0,3 0 4 15,-3 2-3-15,-2 1-5 0,0-2-2 0,1 3 2 16,-7 2-4-16,11 0 8 0,-11 0-4 16,10 2 0-16,-6 4-2 0,5-1 8 15,-3 0-10-15,5 0 1 0,-1 1 3 16,5 0 0-16,0-2 4 0,0 0-2 0,6-4-1 16,-2-2 4-16,6-2-4 0,-1-4 1 15,-1-3 13-15,4-5 2 0,-1-3 4 16,-3-3 8-16,1-3 1 0,1-7-2 15,-2-7-1-15,-2 1 6 0,-1-7-7 0,-4-1 0 16,2-4-3-16,0-14-4 0,-3 6-2 16,-4 11-3-16,-3 1 3 0,-1 8 4 15,-1 0 4-15,-4 7 10 0,0 5-2 16,2 1-5-16,-2 4-5 0,-2 6-9 0,-2 3-1 16,0 5 2-16,-2 5 0 0,4 2-5 15,0 0 3-15,-23 23-2 0,12-2 2 0,-2 6-5 16,3 9 0-16,-5 8 1 0,4 1-2 15,1 4 1-15,2 1 0 0,4 0 1 16,-1-7-3-16,7-1-4 0,3-1 4 16,-1-1-1-16,2-6 2 0,2-4-2 0,0-3 1 15,6-6 0-15,-2-2-5 0,5-4 4 16,2-2-1-16,0-6-2 0,3-2 1 16,-4-2 0-16,6-3-2 0,-3-2 1 15,1 1-1-15,-2-4-1 0,2-1 1 0,-6-1-1 16,3 2 0-16,-1-1 0 0,-4 2-1 15,-1-1 0-15,0 1-3 0,-5 0 1 16,3 2-4-16,-3 2 2 0,-2 4 0 0,3-2 1 16,-2 4 0-16,1 1 1 0,-2 1 1 15,2 1-2-15,3 3 0 0,-2-3 3 16,1 2-1-16,3 1 0 0,-1-2 1 16,1-1 0-16,4 2-1 0,-1-4-2 0,2-4-2 15,-1 1 3-15,2-2 1 0,2-2-3 16,-1-3 0-16,-2-2-2 0,4-2 0 15,-1-3 1-15,-3-1 2 0,0 0-1 16,-2-6-3-16,0 4 1 0,-2-1 1 0,-3 0-1 16,-3 5 2-16,3-1-1 0,-2 1 0 15,-3 1-2-15,0 2 1 0,-2 2 1 0,-4 4 2 16,0 0-2-16,0 0 2 0,10 12 1 16,-8-6-1-16,2 3 1 0,-4 1-1 15,2-1 2-15,2 3 0 0,-2-2 0 16,2 2-1-16,-2-2-3 0,2-2-19 0,0 1-18 15,0-1-16-15,5-2-36 0,0-3-26 16,1 2-22-16,3-5-14 0,-3-3-429 16,4 0 198-16,-2-2 132 0</inkml:trace>
  <inkml:trace contextRef="#ctx0" brushRef="#br0" timeOffset="51641.59">33229 5397 31 0,'10'-2'55'0,"-10"2"-5"0,14-3-15 16,-6 2-24-16,0-1-73 0,3-1 21 0,-5 1 14 15</inkml:trace>
  <inkml:trace contextRef="#ctx0" brushRef="#br0" timeOffset="51826.74">32492 5044 630 0,'-91'-24'32'0,"-18"-5"41"16,15 8-5-16,10-1 18 0,5 6 1 16,20 2 1-16,15 3-17 0,10 2-12 0,6 1-13 15,11 4-4-15,7-2 2 0,8 4-10 0,2 2-1 16,21-3-6-16,-2 1-13 16,6 4-30-16,5 0-30 0,2 1-29 0,1-1-40 15,5 4-287-15,3-1 136 0,-5 1 91 16</inkml:trace>
  <inkml:trace contextRef="#ctx0" brushRef="#br0" timeOffset="52236.57">33314 5332 89 0,'28'13'130'0,"-4"-1"-14"0,0 3-11 16,-3-2-8-16,-4 3-6 0,0-1-11 15,0 4-7-15,2 2-8 0,-2-2-8 0,-5 2 1 16,2-4-6-16,-4 0-9 0,-4-4-4 16,0 1 1-16,-2-4 3 0,-2 1-10 15,-2-4 0-15,-2-1 7 0,2-2 10 0,0-4 2 16,0 0-3-16,0 0 1 0,0 0-4 15,0 0-2-15,0 0-4 0,8-25-1 16,0 14-8-16,-2-3 0 0,4-3-4 0,1 0-2 16,0-2 0-16,-3 0-2 0,7 3-1 15,-7 1-2-15,4 4-1 0,-8 0-3 16,2 1-4-16,-2 3-1 0,2 2 3 0,0 4-3 16,-6 1 0-16,11 7 0 0,-4-1 6 15,1 7 6-15,3-1-4 0,-1 5-1 16,5 0-1-16,-2 2 1 0,-1-2-4 15,5 2-8-15,0-4-31 0,4 0-45 16,1-2-53-16,-2-2-516 0</inkml:trace>
  <inkml:trace contextRef="#ctx0" brushRef="#br0" timeOffset="55593.18">22738 6986 77 0,'-2'-4'141'0,"2"0"-14"16,0 4 1-16,0 0 4 0,0 0-8 15,5 14-4-15,-3-2-6 0,3 6-8 0,-1-2-2 16,-2 5-8-16,2-1-9 0,0 3-12 16,0 2-1-16,0-3-9 0,0 3-5 15,1 0-8-15,-3-5-2 0,0-1-6 0,1 1-1 16,-1-4-4-16,0-2 0 0,0 0 6 15,0-3 8-15,0 0 11 0,-2-1 3 16,2-4-3-16,-2-1-8 0,0-5-5 0,4 2-5 16,-4-2-7-16,0 0-3 0,7-15-4 15,-1 7-4-15,0-5-3 0,1 1-4 16,2-2-2-16,1-2-2 0,2 1-4 16,-1 2-1-16,0 0-4 0,1 1 3 0,1 2-4 15,2 1 0-15,-2 3-4 0,1 0 1 16,0 5-1-16,0-1 0 0,1 4 2 15,0 0-2-15,-1 7 0 0,1-1-4 0,-3 0 4 16,2 3-2-16,0 0-1 0,-3 0-3 16,0 1-1-16,-3-1-6 0,1-1 4 15,-1-2 3-15,-2-1 3 0,0 0-3 0,-1-4 2 16,-1-3 0-16,-4 0-1 0,0 0 0 16,11-10 0-16,-9 0 2 0,2 0-3 15,0-6-2-15,2-2 3 0,6-1-5 16,-2-3-1-16,0-3-2 0,5 0 4 0,-2 5-5 15,2-1 3-15,1 1-2 0,2 3-1 16,-2 4 4-16,-1 6-3 0,0 0 4 0,-2 6 2 16,3 4-2-16,-2 3 1 0,-2 5 2 15,1 2 1-15,-2 1 1 0,1 4-1 16,-3 0 2-16,-1 3 1 0,-2 0-7 16,1-1-5-16,-3 0-19 0,1-2-22 15,-1-1-23-15,2-2-35 0,0-2-35 0,0-1-35 16,5-1-457-16,2-3 216 0,2-5 143 0</inkml:trace>
  <inkml:trace contextRef="#ctx0" brushRef="#br0" timeOffset="55953.64">24091 7011 106 0,'-14'5'137'16,"-6"-2"-7"-16,2 7-7 0,-4-1-14 0,1 6-13 15,-3 4-7-15,2-1-8 0,0 1-9 16,3 4-5-16,3-6-5 0,2 2-9 16,4-2-1-16,0-2-8 0,4-2-2 0,1-2-2 15,3-2-2-15,2-1-5 0,2-5-2 16,3 2 7-16,-5-5-8 0,14-2-5 16,-4-3-3-16,4-2 4 0,-2 0-7 0,3-4 2 15,2-2-2-15,-2 0 0 0,-1-2-1 16,0 3 2-16,-2 1-1 0,0 0 10 15,-1 3-2-15,-2-2-4 0,-1 5 2 16,-2 1-4-16,1 2-2 0,-7 2 8 0,10 2-2 16,-8 4-3-16,2 0-2 0,1 1 1 15,-3 2-3-15,3 3-3 0,-3-1 3 16,-2 2-2-16,4 3-3 0,-2-2-16 16,2-1-26-16,0 0-28 0,2 1-37 0,-2-5-41 15,1 0-32-15,2 1-355 0,-1-2 177 16,2-5 117-16</inkml:trace>
  <inkml:trace contextRef="#ctx0" brushRef="#br0" timeOffset="56289.73">24352 7113 50 0,'16'0'54'0,"0"2"-6"0,-2 2 4 15,1 1-1-15,-4 3-2 0,-1 0 2 0,-3 3 0 16,-3-1-1-16,0-1-5 0,-4 3 6 15,0-2-2-15,-2 1 18 0,-2-3-8 16,2 0 14-16,0 1 0 0,-3-4 1 16,3-2-8-16,2-3-8 0,0 0-6 0,0 0-2 15,0 0 0-15,9-12-13 0,-1 1-5 16,2 2-4-16,4-4-3 0,0 0-1 16,1-4-6-16,0 3 1 0,0 1-3 0,-3 1 4 15,1 3-1-15,-4 2-3 0,-1 1 2 16,0 2 5-16,-2 4 5 0,-6 0-1 15,8 7-1-15,-4-1 1 0,0 2-4 0,0 2-2 16,0 3-3-16,2 0-4 0,1-2 2 16,1 3-18-16,1-1-29 0,1-1-35 15,1-2-44-15,1 2-404 0,0-2 175 16,2-4 115-16</inkml:trace>
  <inkml:trace contextRef="#ctx0" brushRef="#br0" timeOffset="56527.73">25125 6555 57 0,'-36'17'242'0,"6"8"-7"16,0 3-11-16,3 8-11 0,-7 18-14 15,6 3-9-15,7-6-12 0,13-5-13 0,2-2-7 16,8-2-14-16,2 7-14 0,8-3-15 15,3 0-10-15,6-4-9 0,2-2-8 16,5-5-13-16,0-1-14 0,3-4-40 0,1-5-45 16,-2-6-41-16,3-4-58 0,-1-2-92 15,-2-5-557-15,-1-7 263 0,1-1 173 16</inkml:trace>
  <inkml:trace contextRef="#ctx0" brushRef="#br0" timeOffset="56990.71">26087 6702 144 0,'-31'-5'168'16,"-3"8"-3"-16,2 2 1 0,-2 7-3 0,1-1-6 15,-6 10-9-15,-1 6-11 0,4 1-11 16,2 3-9-16,3 3-9 0,5 0-4 16,4 3-11-16,8-5-6 0,6 0-10 15,3-2-7-15,5-3-6 0,7 0-5 0,3 2-7 16,6-3-5-16,0-1-2 0,7-2-4 16,3-4-13-16,2-1-30 0,-2-5-32 15,2-1-44-15,-3-5-33 0,3-1-35 16,-2-3-33-16,-1 0-439 0,-4-6 210 0,4 1 139 15</inkml:trace>
  <inkml:trace contextRef="#ctx0" brushRef="#br0" timeOffset="57253.68">26375 7179 47 0,'9'-7'88'0,"-1"-2"-5"16,0-3-2-16,2 3 1 0,-2-1-7 15,0 2-8-15,0 1 1 0,-1-1-9 16,-1 2-3-16,-1 0-10 0,-1 3 4 0,0 1-5 16,-4 2 2-16,0 0-4 0,11 5 3 15,-11-5-2-15,4 12-8 0,0-4-1 16,0-1-4-16,0 5-7 0,0-3-2 15,1 3 0-15,2-1 1 0,1 3-21 0,0-4-26 16,0 1-41-16,4-3-321 0,-2 0 132 16,2-5 86-16</inkml:trace>
  <inkml:trace contextRef="#ctx0" brushRef="#br0" timeOffset="57522.94">26496 6724 58 0,'4'10'88'0,"1"-2"-1"0,1-1-8 0,2 1-8 16,0-2-1-16,1-1-10 0,0-3-4 0,1 0-3 15,-1-2-5-15,-1 0-5 0,-8 0-1 16,13-9-3-16,-7 3-4 0,-3-2 0 15,-1 1-7-15,-4-1-3 0,-3 1-5 16,-1 1-3-16,-3 0-6 0,1 2-14 0,-3 0-19 16,1 2-27-16,10 2-34 0,-22 4-192 15,14 0 93-15,0 1 62 0</inkml:trace>
  <inkml:trace contextRef="#ctx0" brushRef="#br0" timeOffset="57710.75">27125 7260 98 0,'10'15'149'16,"-2"0"-19"-16,-4-2-11 0,-4-1-10 16,-2 1-9-16,0-1-13 0,-4-1-35 0,-2-1-39 15,-5-1-42-15,0-1-54 0,-1-3-171 16,1 0 87-16,-2-4 56 0</inkml:trace>
  <inkml:trace contextRef="#ctx0" brushRef="#br0" timeOffset="58258.82">27852 6581 54 0,'-12'0'149'15,"-5"4"-5"-15,0 0-3 0,-4 7-11 16,-3 0-9-16,0 9-9 0,-2 2-6 16,3 4-3-16,1 0-12 0,6 5-4 15,0 1-5-15,6 0-3 0,6-3-8 0,2 2-8 16,4-3-4-16,4 1-3 0,2 1-6 15,6-3-7-15,2-2-1 0,1-2-7 16,2-7-7-16,0 0-27 0,1-4-21 0,0-3-10 16,4-2-30-16,-1-3-12 0,1 0-10 15,-4-4-5-15,4-4-4 0,3-1 1 16,-1-2 5-16,0-4 9 0,-2 2 8 0,2-1 8 16,-5 0 20-16,-1-2 20 0,-6 1 22 15,1 3 21-15,-2 0 21 0,-3-2 13 16,-1 4 7-16,-3 1 0 0,0 3 4 15,0 0 4-15,-6 2 1 0,9 6 11 0,-4 0-3 16,-1 1 0-16,0 3-2 0,0 2 6 16,0 5 4-16,2-1-6 0,3 7 1 15,-2 0 3-15,3 4-3 0,-2 3-6 0,1-3-6 16,1 2-7-16,-1 3-1 0,-2-6-8 16,-3 3-7-16,2-4-2 0,-4 0-8 15,0-7-1-15,-2 2-2 0,-4-3 1 16,2-1 1-16,-2-2-4 0,-7-1-17 0,2-2-20 15,-5-4-29-15,1-3-36 0,1-3-30 16,-4-1-43-16,0-1-41 0,0-5-52 0,-4-6-508 16,3-1 252-16,-3-5 167 0</inkml:trace>
  <inkml:trace contextRef="#ctx0" brushRef="#br0" timeOffset="58503.18">28098 6757 25 0,'13'2'113'0,"-3"-2"-4"16,6 2-5-16,-4-2-11 0,0 0-10 16,2-2-5-16,-2-2-9 0,1 0-11 15,-3-4-4-15,-1 3-4 0,-3-3-4 16,-3 0-11-16,-6 1 0 0,1 1-11 0,-2 0-11 15,-5 0-21-15,-1 1-22 0,-1 1-23 16,3 0-35-16,-5 4-188 0,6-2 94 16,-3 2 62-16</inkml:trace>
  <inkml:trace contextRef="#ctx0" brushRef="#br0" timeOffset="58941.82">28430 6364 95 0,'-6'-5'130'0,"0"1"-5"16,2 0-5-16,-3 0-8 0,3 0-3 15,0 0-15-15,4 4-9 0,-6-7-10 0,1 5 2 16,5 2-12-16,-4-6-6 0,4 6-6 16,-7-2-4-16,7 2-4 0,-4-4-8 0,4 4-5 15,0 0-3-15,-4-3-2 0,4 3-6 16,0 0-10-16,0 0-19 0,0 0-35 16,0 0-30-16,0 0-32 0,0 0-311 0,-10 7 142 15,10-7 93-15</inkml:trace>
  <inkml:trace contextRef="#ctx0" brushRef="#br0" timeOffset="60210.66">28297 6517 8 0,'32'22'100'0,"0"3"-9"15,-3 0-5-15,1 2-7 0,4 5 2 16,-2 2-4-16,6 16-6 0,-9-9 0 15,-5-3-4-15,-8 1-9 0,-1-5 2 0,-4 3-7 16,-2-3-2-16,-3 0-3 0,-4-6-5 16,0 2 3-16,-2-2-3 0,-4-3-1 0,2 2-2 15,-5-7 2-15,1 1 1 0,0-4-1 16,-3 1-7-16,1-4-2 0,-3 0-7 16,1-3 2-16,-4 1-17 0,2-3-24 15,0 0-30-15,-1-4-38 0,0-1-50 0,0-3-280 16,3-1 140-16,10 0 92 0</inkml:trace>
  <inkml:trace contextRef="#ctx0" brushRef="#br0" timeOffset="61005.23">29302 6861 117 0,'0'0'121'15,"0"0"1"-15,0 0-5 0,-10 16-6 0,8-5-5 16,-2 3-1-16,2 2-6 0,0 4-6 16,0-1-7-16,0 2-9 0,2-2-2 0,0 1-11 15,0 1-4-15,2 0-10 0,0-3-1 16,0-3-7-16,2 0 3 0,0-1-6 16,0-5-1-16,0 1-3 0,3-5-2 0,-1-1-1 15,3-2-4-15,-1-2 1 0,-8 0-5 16,17-8-1-16,-5 1-5 0,2-1-2 15,-2-1-1-15,1-1-4 0,2 1 0 16,0-3-2-16,3 3 1 0,2-3-5 0,-2 4-1 16,4-1 4-16,-5 3-4 0,4 3-1 15,-2 0 1-15,0 1-2 0,0 2-2 16,0 2 0-16,-2 2 5 0,2 3-3 16,-1 0 1-16,0 0-3 0,1 5 2 0,0-1-1 15,-4-1 3-15,2 1-2 0,-2-3 0 16,-3-1 0-16,1 1-4 0,-2-2 6 15,-3 0 1-15,1-3 3 0,1-1-4 0,-1-2-2 16,2-2-1-16,-1-3 1 16,0-1-1-16,4-4-1 0,-2-1-2 0,5-5-1 15,0 0-8-15,2-4 5 0,1 1-2 0,2-1-4 16,1-2 3-16,-3 6 0 0,-2 0 0 16,2 3-3-16,-2 1 3 0,0 3-4 15,-4 3 5-15,1 5 2 0,-2 1-5 16,0 1 9-16,-3 5-3 0,2 3 2 0,-2 1-3 15,-2 3-11-15,-2-1-19 0,3 1-23 16,-3 0-26-16,-2 0-33 0,2 1-402 16,-1-3 176-16,1-4 117 0</inkml:trace>
  <inkml:trace contextRef="#ctx0" brushRef="#br0" timeOffset="61177.1">30145 6503 67 0,'0'0'90'0,"0"0"-30"16,0 0-31-16,26 12-39 0,-14-5-71 0,-2 3 28 16,4-3 18-16</inkml:trace>
  <inkml:trace contextRef="#ctx0" brushRef="#br0" timeOffset="61395.24">30640 6484 140 0,'0'16'147'15,"0"5"-3"-15,0 5 1 0,-2 5-9 16,0 7-11-16,-2 5-11 0,-1 3-15 15,1 6-5-15,-2 0-8 0,0-1-12 0,-2-2-9 16,0-1-22-16,2-8-34 0,-2-2-38 16,6-7-43-16,-2-5-47 0,0-1-290 15,4-8 139-15,0-6 92 0</inkml:trace>
  <inkml:trace contextRef="#ctx0" brushRef="#br0" timeOffset="61707.45">30989 6663 58 0,'-2'19'140'0,"0"6"-5"0,-2 6-5 16,0 4-17-16,-4 3-8 0,-1 10-9 16,-2-5-8-16,1-5-8 0,-1-2-7 0,1-2-10 15,2-6-3-15,-2-3-5 0,4-3-4 16,2-5-1-16,0-2-9 0,2-8-3 15,0 1-7-15,4-6 0 0,-2-2-3 16,10 0-15-16,-10 0 2 0,18-7-11 0,-6 1-3 16,3 0-6-16,-3 0 8 0,6 0-6 15,0 3-4-15,0-1 2 0,-2 2 0 0,4 2 3 16,-6 0 0-16,1 2-1 0,2 2-3 16,-2 2-11-16,1 1-8 0,0 1-25 15,-2-1-21-15,-1 1-32 0,0 1-305 16,-2-3 139-16,-5 0 91 0</inkml:trace>
  <inkml:trace contextRef="#ctx0" brushRef="#br0" timeOffset="62439.05">32298 6647 97 0,'-19'0'148'0,"-7"7"-6"0,-8 2-12 15,-6 10-1-15,0 4-4 0,-13 11-12 16,0 5-2-16,13-6-4 0,8 3-5 0,5-1-5 16,3 1-5-16,6 3-4 0,7-7-11 15,6 3-7-15,3-6-4 0,6-1-7 16,3-2-5-16,6 3-5 0,1-4-10 0,6-4-27 15,3 0-27-15,0-8-33 0,0 0-22 16,1-6-8-16,-1-1-9 0,0-4-6 16,0-2-4-16,3-3 2 0,-3-5 7 15,3-1 8-15,-5-4 8 0,2-1 6 16,-4-1 12-16,0-1 20 0,-2 1 14 0,0 0 21 16,0 1 17-16,-5 1 20 0,2 4 13 15,-6-1 4-15,2 1 1 0,-4 2-6 16,1 0-4-16,0 3 1 0,-3 2 13 0,-4 2-7 15,0 0-1-15,6 11 0 0,-6-6-3 16,2 4-5-16,-2 1-5 0,0 0-5 16,2 3 1-16,-2-2-7 0,5 2-1 0,-3-1-3 15,2-1 1-15,2 1-3 0,2-1 1 16,2-3-2-16,2-1-4 0,0 0-5 16,4-5 2-16,-2 2-6 0,-1-4-2 0,1 0 0 15,4-4-4-15,-4 1 1 0,2-1 1 16,-2-2-2-16,-6 3 6 0,3-3 7 15,-3 4 6-15,-3-2 5 0,-1 1 10 0,-4 3 13 16,0 0 3-16,0 0 6 0,0 0 1 16,0 0 5-16,0 0 4 0,-2 17 3 15,8-10 0-15,3 3-7 0,3-1-7 16,10 4-4-16,1-1-22 0,5-1-59 0,4 2-93 16,1-5-87-16,-1-2-602 0,-2-2 276 15,-3-2 181-15</inkml:trace>
  <inkml:trace contextRef="#ctx0" brushRef="#br0" timeOffset="63018.68">30282 7644 184 0,'12'12'201'0,"-6"0"-10"15,2 5-3-15,0 4-7 0,5 7-6 16,0 2-9-16,4 10-9 0,1 3-12 15,0-2-12-15,-2 3-11 0,2-2-13 0,1-2-11 16,-5-5-9-16,2-5-6 0,-2-2-4 16,-2-5-2-16,0-2 0 0,-2-4 11 15,1-3 4-15,-1-7-9 0,3-5-3 16,-2-2-10-16,1-8-10 0,0-3 0 0,0-8-9 16,2-4-10-16,1-3-4 0,2-12-3 15,2-6-7-15,-1-2-6 0,8-13-8 16,-4 10-6-16,-5 6-6 0,-1 3-9 15,0 10-7-15,-2 2-10 0,-4 3-25 0,2 2-23 16,-4 4-32-16,0 2-32 0,-1 3-28 16,-3 4-22-16,-2 2-33 0,-4 3-540 0,2 2 258 15,0 3 171-15</inkml:trace>
  <inkml:trace contextRef="#ctx0" brushRef="#br0" timeOffset="63202.07">30240 7831 156 0,'26'0'143'0,"4"-2"-11"0,5 1-16 16,1 1-3-16,6-3-19 0,-1 2-8 16,-5 1-17-16,2 0-29 0,-4-2-47 0,1 2-58 15,-3 0-234-15,3 0 102 0,-5-4 67 16</inkml:trace>
  <inkml:trace contextRef="#ctx0" brushRef="#br0" timeOffset="63713.97">31540 7636 23 0,'0'0'203'0,"0"0"-9"16,4 14-1-16,-2-4-12 0,-4 4-7 16,2 5-10-16,-4 1-8 0,2 5-11 15,-4 4-9-15,-1 5-12 0,0 0-13 0,-1 5-10 16,0-4-10-16,0 2-9 0,-1-3-8 16,0-3-7-16,3-4-6 0,0-2-5 15,2-2-6-15,-1-5-3 0,3-1-4 16,2-6-9-16,2-3-7 0,5-2-6 0,1-5-8 15,5-2-2-15,2-5-4 0,5-6-4 16,2-1-2-16,3-3-2 0,3-7 2 16,-2 3-2-16,1-1 0 0,-2-3 2 15,-2 6 1-15,-3 1 7 0,-4 4 11 0,2-3 3 16,-8 5-2-16,1 2-4 0,-5 3 2 16,-4 0 0-16,-2 4 2 0,0 2 1 0,0 0 3 15,0 0 0-15,-17 17-1 0,13-9 3 16,0 3 2-16,4 1 9 0,0 1 0 15,4 4 1-15,2 0 0 0,7 0-2 16,1 1-4-16,4 0-2 0,7 0-3 0,0 2 1 16,1-6-3-16,3-1-3 0,-3-3-4 15,-1 1 2-15,1-3-5 0,0-2-3 16,-4 0 0-16,-2-3-18 0,-1-1-16 16,-5-2-16-16,4 0-26 0,-4-2-29 0,0-1-30 15,-2-1-29-15,0 2-40 0,-3-4-52 16,-1 0-578-16,0 0 279 0,-1-3 185 15</inkml:trace>
  <inkml:trace contextRef="#ctx0" brushRef="#br0" timeOffset="66771.28">32433 7882 21 0,'0'0'61'0,"0"0"-3"0,0 0-5 16,0 0-3-16,0 0-6 0,0 0 0 16,0 0-3-16,0 0-1 0,0 0 0 15,0 0 0-15,0 0 4 0,8-1 2 16,-8 1-13-16,0 0 3 0,2-6-4 0,-2 6 3 15,3-6-10-15,-3 6 7 0,0-8-3 16,0 8 3-16,-3-7-9 0,-3 3 5 0,0 1-2 16,-2-1 4-16,-5 2 3 0,-2 2 5 15,-4 0 3-15,0 2 0 0,-6 2 8 16,-1 2 0-16,1 2-6 0,-1 3 4 0,3-1-5 16,2 7 0-16,2-1-1 0,2 1 0 15,4 2-6-15,5 0 5 0,2-1-1 16,6 0-1-16,2 1-2 0,2-1-4 15,6-1 0-15,3-1-4 0,2 2-2 0,2-5-1 16,-1 1-6-16,4-3-20 0,-3-3-34 16,0-1-38-16,0-1-49 0,-1-4-412 15,-2-2 182-15,-6-2 119 0</inkml:trace>
  <inkml:trace contextRef="#ctx0" brushRef="#br0" timeOffset="67210.65">32342 7957 102 0,'21'-8'95'16,"-4"1"-9"-16,-4 1-19 0,1 0-27 15,0-2-29-15,-6 5-37 0,0-5-102 16,-2 4 44-16,3-1 28 0</inkml:trace>
  <inkml:trace contextRef="#ctx0" brushRef="#br0" timeOffset="67825.48">32518 7896 15 0,'0'0'129'0,"6"-5"-9"0,0 2-17 0,5 3-9 15,0-2-10-15,-1 2 6 0,3 2-16 16,2 3-3-16,0-4-8 0,-1 4-8 16,0 0 1-16,-6 0-6 0,2 3-3 0,-4 0-1 15,1 1-4-15,-3-1 0 0,-4 1-6 16,0 1 0-16,0-1-5 0,-4 1-3 0,-1-2 5 15,1 1-11-15,0-3 2 0,0 1-12 16,0-3 8-16,0 1 3 0,0 0 0 16,4-5-1-16,-4 4-7 0,4-4 0 15,0 0 2-15,0 0-5 0,10-14-2 0,-4 6 1 16,2 1-5-16,1-1 1 0,2-3 6 16,-1-1-10-16,1 1 4 0,-3 0-3 15,2 1 0-15,0 1 2 0,-4 1 1 16,0 2-2-16,-2 0 1 0,0 1-1 0,0 3 4 15,-4 2 3-15,0 0-2 0,0 0-1 16,0 0 2-16,0 0 0 0,-10 15-1 16,6-8 1-16,2 3-1 0,0 1-4 0,0 1 0 15,0 1 0-15,2-1 3 0,0 1-4 16,0 0-1-16,2-1-15 0,2-1-26 16,-2-2-25-16,2 2-27 0,2-3-23 0,0-2-27 15,1 3-311-15,2-6 153 0,-1 1 101 16</inkml:trace>
  <inkml:trace contextRef="#ctx0" brushRef="#br0" timeOffset="68691.45">32986 7932 19 0,'0'0'98'0,"0"0"-2"0,0 0 1 0,0 0-1 15,-9 14-12-15,5-5-1 0,-1 0-10 16,1 1 4-16,2 4-12 0,0-1-3 15,2-3-4-15,0 4-4 0,2-1-7 16,0 3 0-16,5-4-3 0,3 1-4 0,1-1 3 16,2-3-8-16,1 0-8 0,4 0-4 15,-2-5-1-15,4 2 1 0,-4-4 0 16,1-2-7-16,3 0 2 0,-6-4-3 0,1 0-3 16,0 1 0-16,-5-5-1 0,-1 3 2 15,-1-2 4-15,1-1-3 0,-9 2-5 16,2-3 5-16,0 5-3 0,-4-2-2 0,0 0-2 15,2 6 0-15,-13-6-1 0,7 6 4 16,6 0-4-16,-15 3 1 0,9 3 0 16,-1 0 1-16,0 1-2 0,5 2 2 15,-2-1 2-15,4 0-1 0,2 2 0 0,0-2-4 16,3 1 6-16,2-1-6 0,1-1 4 16,4-1-5-16,1 0 3 0,2 0-2 0,2-4 1 15,-1-1 0-15,0-1-6 0,0-1 4 16,2-3-5-16,-3 0-1 0,1-2 6 15,0 0-4-15,-6 3 5 0,0-1-6 16,-2-2 1-16,1 4 0 0,0-1 1 0,-7 0-1 16,-2 3-1-16,0 0-1 0,0 0 4 15,0 0 0-15,-9 14-1 0,5-7 3 16,-5 5-1-16,3 1 1 0,-2 2 1 16,0 1 0-16,-2 3 2 0,0 0-1 0,2 0 2 15,0 0-3-15,-1-1 0 0,0-5 0 16,3 0 0-16,2 0 3 0,-3-3 7 15,5-1 8-15,0-3-1 0,0-4-5 16,2-2-2-16,0 0-2 0,0 0-5 0,0 0 2 16,17-21-1-16,-6 9-3 0,-1-5 0 15,5 2-3-15,-1-4 1 0,8-2-2 16,-5 4-3-16,0-1-1 0,2 2-2 16,-2 1 3-16,-2 1-4 0,-3 3 6 0,1 1-9 15,-4 3 3-15,-1-1 0 0,0 4 2 16,-5 0-2-16,1 2 2 0,-4 2 0 0,0 0 1 15,0 0 5-15,0 0-6 0,0 0-17 16,-23 6-14-16,19-2-15 0,-5-2-10 16,2 0-6-16,7-2-16 0,0 0-24 15,-14-4-7-15,12-2 0 0,2 6 8 0,2-11 8 16,0 1 11-16,2-1 8 0,4-1 7 16,-1-2 10-16,6-4 6 15,-1-3 9-15,3 0 8 0,-2 0 11 0,2 0 21 0,-3 0 9 16,1 2 11-16,-4 4 5 0,1 0-1 15,-2 4-1-15,1-1 1 0,-3 2 11 16,1 4 9-16,-3 4 7 0,-4 2 6 16,0 0-3-16,6 14-4 0,-6-4-1 0,3 1-7 15,-3 2 1-15,0 6-1 0,-3 0-5 16,1 4 2-16,2 2-16 0,-4-1-27 16,2 1-29-16,-2 0-35 0,-3 0-279 15,1-4 120-15,2-4 79 0</inkml:trace>
  <inkml:trace contextRef="#ctx0" brushRef="#br0" timeOffset="68807.47">33585 8082 8 0,'17'-13'100'0,"2"5"-9"16,-1 1-12-16,0 3-20 0,0 1-41 0,-2-1-139 16,-4 2 41-16,-1-4 27 0</inkml:trace>
  <inkml:trace contextRef="#ctx0" brushRef="#br0" timeOffset="69243.35">29767 8953 7 0,'12'-6'166'0,"2"-1"-6"0,2-1-7 15,3 0-7-15,-1-4-12 0,2 0-7 16,-2-1-11-16,2 0-11 0,-1-4-12 0,0 4-9 15,0-2-6-15,-1 2-12 0,2 0-2 16,-8 3-6-16,1 0-5 0,0 1-7 16,-4 3-5-16,-1 1-1 0,-4 1-4 0,0 2-1 15,-4 2 0-15,0 0-2 0,0 0-5 16,-2 13 0-16,0-3-3 0,0-1-2 16,2 5-2-16,0-1-4 0,2 2 3 15,2 0-5-15,0 1 2 0,4-2-2 0,2 3-2 16,0-4-5-16,1-1-17 0,4-2-31 15,2 0-33-15,-3-2-44 0,4-3-33 16,-4-3-434-16,1-4 198 0,-2-2 132 16</inkml:trace>
  <inkml:trace contextRef="#ctx0" brushRef="#br0" timeOffset="69392.48">30205 8457 88 0,'-2'-3'122'0,"2"3"-15"16,-5-4-12-16,5 4-11 0,0 0-30 0,0 0-42 16,0 0-39-16,15 13-155 0,-9-7 61 15,-2 0 42-15</inkml:trace>
  <inkml:trace contextRef="#ctx0" brushRef="#br0" timeOffset="69574.34">30512 8963 58 0,'0'26'137'0,"0"-5"-16"0,-5 0-16 16,2-3-8-16,1-4-10 0,-4 2-24 16,4-2-34-16,-4-1-41 0,0-1-51 15,0-4-149-15,-1 0 72 0,0-4 48 0</inkml:trace>
  <inkml:trace contextRef="#ctx0" brushRef="#br0" timeOffset="69988.39">30971 8803 83 0,'8'0'166'0,"2"0"-7"16,2 0-10-16,0 0-13 0,0-2-12 0,4 0-9 16,3 2-12-16,-1-2-9 0,4 0-11 15,-2-2-7-15,2 2-7 0,1-4-8 16,3 1-4-16,-6-3-10 0,4 1 0 16,-7-1-7-16,0 2-2 0,-4-1-5 0,-1-1-2 15,2 2-1-15,-8 2-1 0,0-1 6 16,-4 1 0-16,0 1 4 0,-2 3 7 15,0 0 7-15,0 0 7 0,-22 13 5 0,12-4 8 16,2 4 7-16,0 7 5 0,-1-1 0 16,0 5-4-16,3 3-5 0,0-1 0 15,1 5-6-15,1 3-1 0,0 3-5 0,2 1-3 16,0 0-10-16,0 2-2 0,2-2-7 16,-2 0-3-16,-2-2-2 0,-1-5-2 15,0-4-6-15,-3 1-1 0,2-1-21 16,-4-5-33-16,-1-3-43 0,-4-1-49 0,0-7-53 15,1-3-53-15,-2-8-671 0,2-2 304 16,-8-6 201-16</inkml:trace>
  <inkml:trace contextRef="#ctx0" brushRef="#br0" timeOffset="70242.3">30979 8393 152 0,'24'8'172'0,"-12"-2"-10"16,5-3-11-16,0 3-11 0,2-2-2 15,2 0-5-15,2 0-12 0,-3-4-14 16,1-3 0-16,-3 2-12 0,-2-5-5 0,-2-2-7 16,-4-1-14-16,-7-3-2 0,-3-1-8 15,-7 0-6-15,-3 1-6 0,-7-1-6 0,-4 1-13 16,0 5-15-16,-3 0-28 15,2 2-36-15,0 5-38 0,3 2-49 0,-2 1-452 16,2 0 200-16,-5 3 133 0</inkml:trace>
  <inkml:trace contextRef="#ctx0" brushRef="#br0" timeOffset="83979.54">6712 9999 92 0,'-3'-4'101'0,"3"4"-15"16,7-8-5-16,-1 5-6 0,5-1-11 15,-1 0-6-15,8 0-3 0,-2 3-10 16,1-2-3-16,2 6 1 0,-2-2-9 0,0 3-2 15,0 2 2-15,-3 2 2 0,2 1-3 16,-4 8 6-16,-1 0-7 0,-3 6 2 16,-4 2-3-16,-2 1 1 0,-4 5-1 0,-2 0-1 15,-2 3 4-15,-5 0-2 0,-1 0 6 16,-2-1 0-16,2 0 2 0,-2-3-3 16,-2-2 3-16,4 1-7 0,-3-3 6 15,5-2-3-15,-4-2-1 0,6 1-3 0,0-2 0 16,2-2-6-16,0 0-1 0,3-1 0 15,1-2-3-15,2 1-6 0,0 1-1 16,0-3 2-16,5-1-5 0,-3 0-3 0,2-1 3 16,0 2-4-16,0-2 3 0,0-1-3 15,0 2 5-15,0 0 0 0,-4 1 5 16,2-2 3-16,-2 5 1 0,0-3 3 0,0 2-1 16,-2 0-1-16,2-1 3 0,-2 2 0 15,2 0 1-15,-2 1 0 0,2-3-1 16,-2 3 2-16,2 1-4 0,0-3-2 15,0 2 1-15,2 0-2 0,0 0-6 0,0 0 4 16,0 2-3-16,3-2 0 0,-1 2-3 16,1 2 2-16,-1-3 0 0,0 2-3 0,0 0 0 15,-2-2-1-15,2-4-2 0,-1 4 3 16,-3-2 1-16,2-3 0 0,-4 3-1 16,-1-2-2-16,1-1-1 0,-4-2-3 15,0-1-3-15,-3-1-14 0,0-4-25 0,-3 1-29 16,2-2-27-16,-4-4-40 0,2-2-29 15,-3-2-504-15,-2-4 226 0,0-2 149 16</inkml:trace>
  <inkml:trace contextRef="#ctx0" brushRef="#br0" timeOffset="84780.18">7107 10989 32 0,'0'0'41'0,"5"-5"-18"0,-5 5-14 0,0 0-20 15,0 0-21-15,0 0 10 0,0 0 8 16</inkml:trace>
  <inkml:trace contextRef="#ctx0" brushRef="#br0" timeOffset="89225.85">459 14358 14 0,'0'0'173'15,"25"13"2"-15,-10 0 5 0,4 5-6 16,5 2-3-16,0 5-5 0,8 5-8 0,0 5-7 15,13 9-7-15,-1 2-12 0,-1 1-8 16,1-3-9-16,-10-8-9 0,-1-3-7 16,-5-2-11-16,4-2-7 0,-9-4-3 15,1 0-8-15,-4-4 0 0,-2-4 0 0,-3-4 4 16,-3-1 16-16,0-3 10 0,-2-1-2 16,-4-8-9-16,-6 0-14 0,6-14-6 0,-4-2-13 15,-4-9-2-15,-2-13-10 0,-4-10-3 16,-6-24-7-16,0-15-6 0,-7-22-8 15,-1-7 1-15,0 1-3 0,-2-1-5 16,3 2-2-16,2 1-4 0,6 18-2 0,3-2-8 16,-2-1 6-16,4 8-1 0,2 1-1 15,0 4-5-15,2 7 5 0,2 15-2 16,2 8-2-16,2 11 1 0,0 0-3 0,2 6 2 16,2 0-5-16,2 5 4 0,3 8-1 15,4 0 0-15,2 6 1 0,9 3 2 16,2 4-2-16,11 3 0 0,3 5 5 0,20 0-2 15,29 4 5-15,14 4-2 0,35 2-1 16,13-3 7-16,14 1-2 0,6-2 1 16,20-2 2-16,64-4 5 0,7-3 4 15,7-9 6-15,14-2 5 0,18 0-3 0,16-5 6 16,10-2 2-16,1 0 3 0,5 0 11 16,8-1 3-16,-11 1 1 0,-13 1 5 0,-8 6 8 15,-10 3 2-15,-17 6-4 0,-29-3-2 16,-59 7-3-16,-19-1-2 0,-18 1-7 15,-17-1 4-15,-38 2-4 0,-9-2 0 0,-25 3 6 16,-13-2 3-16,-11 2 1 0,-5-1 1 16,-3-2-2-16,-6 3-5 0,-3-1 0 15,-1-2-8-15,-8 0-4 0,0 2 0 16,-3-4-5-16,-5 2-4 0,-1-1-6 0,-4 0-1 16,-3 1-5-16,-2 0-11 0,-6 0-30 15,4 6-38-15,-13-7-48 0,4 1-50 16,-3 2-57-16,1 0-71 0,1 3-55 0,-4-3-1005 15,0-4 458-15,2 3 301 0</inkml:trace>
  <inkml:trace contextRef="#ctx0" brushRef="#br0" timeOffset="90840.77">1651 13803 69 0,'2'25'175'0,"-2"-10"-8"0,0 4-8 15,0 4-4-15,0 8-5 0,0-1-8 16,2 2-14-16,2 6-10 0,2-1-11 0,0-3-10 16,4-2-7-16,2-1-5 0,5-4-3 15,2-5-1-15,4-5-1 0,3-5 0 16,3-4-1-16,3-8-3 0,0-3 0 0,6-6-2 16,-2-6-1-16,-5-4 2 0,3-5-5 15,-4-5-1-15,-5-6-7 0,-5 5-6 16,-8-1-10-16,-4-2-2 0,-4-1-6 15,-6 4-6-15,-6-4-1 0,-2 1-4 0,-8 7-8 16,-4-1 3-16,-4 6-4 0,-3 4-3 16,-3 5-1-16,-2 4 0 0,-1 6-5 0,4 2-1 15,2 5 2-15,-6 3 0 0,4 5-6 16,6 5 6-16,-1 2-3 0,5 5-15 16,-1 2-16-16,4 1-20 0,3 4-22 15,2 2-25-15,5 1-26 0,3 2-26 0,1-7-57 16,4 0-603-16,0-1 273 0,2-6 180 15</inkml:trace>
  <inkml:trace contextRef="#ctx0" brushRef="#br0" timeOffset="91051.25">2358 13956 44 0,'4'-4'122'0,"0"-1"-14"0,0 2-12 16,-4 3-3-16,6-4-20 0,-6 4-5 15,6-3-18-15,-6 3-19 0,8-4-30 16,-8 4-32-16,8-2-31 0,-8 2-140 0,6-4 69 16,0 0 45-16</inkml:trace>
  <inkml:trace contextRef="#ctx0" brushRef="#br0" timeOffset="91554.4">2694 13722 38 0,'7'-8'161'0,"-1"0"-10"0,4 0-9 0,-2 3-13 15,1-1-9-15,0 1-8 16,-1 2-10-16,3 0-12 0,-3 3-6 0,0 0-8 15,-1 3-10-15,2 1-7 0,-3 4-7 16,-2-1-1-16,0 1-5 0,0 4-4 0,0-3-2 16,-1 3-8-16,-3 1-1 0,2-1-2 15,0-2-8-15,-2 5 2 0,2-5-4 16,1 2 1-16,1 1-5 0,0 0 0 16,0-3 2-16,2 1-3 0,5 1-2 15,-3 1 3-15,1-1 0 0,2-1 0 0,-1-1 6 16,-2 1 5-16,1-1 1 0,-2-1 6 15,-1-2 17-15,-2 4 15 0,-2-3 6 16,-2 4 0-16,-4 0-7 0,-2 0-2 0,-6-1-4 16,0 3-7-16,-4-4-5 0,-4 4-6 15,1-5-4-15,-2 1-11 0,0-3-26 0,1-3-36 16,2-2-32-16,-1 0-42 0,1-4-34 16,6-4-39-16,0-1-515 0,0-3 238 15,6-3 157-15</inkml:trace>
  <inkml:trace contextRef="#ctx0" brushRef="#br0" timeOffset="91764.72">3115 13569 477 0,'10'-3'128'0,"6"1"-2"0,-2-4-7 0,3 1-4 0,178-38 720 0,-184 41-785 0,-1 0-2 0,0 2 1 0,-2 4 10 16,-2 2 7-16,0 0-2 0,-2 5 0 0,0-1-1 16,0 6-1-16,-2 2-3 0,1 2-6 15,-3 2-5-15,2 2-6 0,0 5-1 16,-2 0-1-16,0-1-6 0,0 1-4 0,0 2-6 15,-2-4-19-15,2 3-33 0,0-4-36 16,-2-1-40-16,2-3-34 0,0-1-35 16,0-3-37-16,-3-4-465 0,-1-2 229 15,0-6 152-15</inkml:trace>
  <inkml:trace contextRef="#ctx0" brushRef="#br0" timeOffset="91941.75">3202 13828 110 0,'-6'-6'178'16,"2"3"-14"-16,2-2-17 0,2 5-15 16,8-12-13-16,2 6-12 0,3 0-14 0,2-1-5 15,2 1-11-15,4-5-7 0,2 4-8 16,3-2-10-16,-1-1-51 0,-2 3-36 0,2-3-38 16,-3 3-52-16,-3-3-272 0,-4 1 135 15,0 1 89-15</inkml:trace>
  <inkml:trace contextRef="#ctx0" brushRef="#br0" timeOffset="92400.69">3483 13493 77 0,'20'-10'228'0,"-2"4"-14"0,4 3-19 15,-1 5-10-15,2 4-14 0,0-1-9 16,3 6-11-16,4 5-9 0,-3 3-8 16,5 1-4-16,0 5-5 0,-1 6-11 0,1 3-10 15,-4 5-7-15,-3-2-8 0,-1 5-7 16,-6 0-11-16,-2 2-5 0,-6 2-4 15,-4-6-6-15,-4 1-6 0,-4 0-10 0,-4-3-22 16,-7 7-32-16,-2-4-34 0,-6 0-43 16,-2-2-41-16,-4-1-36 0,-7-8-42 15,-17 8-504-15,-7-7 242 0,5-7 161 0</inkml:trace>
  <inkml:trace contextRef="#ctx0" brushRef="#br0" timeOffset="92891.04">1542 13489 52 0,'-12'15'157'15,"1"6"11"-15,-1 6 1 0,-2 5-10 0,4 5-4 16,0 8-6-16,2 7-9 0,1 4-9 16,2 23-9-16,3-10-7 0,4-7-12 0,5 18-9 15,6-5-9-15,1-3-7 0,8-6-7 16,3-4-6-16,3-5-6 0,4-4-6 15,1-11-6-15,-1-8-7 0,6-7-21 16,2-2-34-16,5-6-29 0,3 0-40 0,5-10-46 16,-6-4-54-16,-1-5-420 0,5-8 206 15,3-4 135-15</inkml:trace>
  <inkml:trace contextRef="#ctx0" brushRef="#br0" timeOffset="93361.1">4131 13053 98 0,'6'-4'97'0,"1"2"-10"16,2 0-9-16,-9 2 0 0,16 4-14 0,-9 0-5 15,1 4 0-15,0 1-1 0,-3 4-6 16,-1 1-1-16,-2 5-3 0,-4 2 5 15,0 1-14-15,-5 3 1 0,-3 6-3 16,-5-5 4-16,3 3-2 0,-8-2 11 0,4-3 15 16,-2-1 7-16,4-3-3 0,-1-4-1 15,7-2-6-15,-3 0-6 0,4-6-5 16,3 0-7-16,2 1-3 0,4-6-2 16,4-2-4-16,5 2-5 0,2-6 1 0,4 3-5 15,4-3-6-15,-2 2 0 0,9-4-15 16,-1 1-31-16,3 1-36 0,0-2-30 15,1 4-27-15,-3 0-30 0,2-2-332 0,-6 3 163 16,0 3 108-16</inkml:trace>
  <inkml:trace contextRef="#ctx0" brushRef="#br0" timeOffset="93562.24">4723 13658 168 0,'0'0'176'0,"10"4"-5"0,0-4-12 16,2 2-14-16,8-4-9 0,1 1-12 16,5-2-14-16,0 0-14 0,6-3-8 15,1 0-11-15,-5 3-8 0,4-4-28 0,-4 1-34 16,-1 0-41-16,-1 0-23 0,-5 0-39 16,-4-1-36-16,-4-4-293 0,-3 4 145 0,-1-2 95 15</inkml:trace>
  <inkml:trace contextRef="#ctx0" brushRef="#br0" timeOffset="93738.2">5071 13453 28 0,'0'0'156'0,"-11"2"16"0,7 4 2 15,-2 1-3-15,2 8 2 0,2 0-9 16,-2 5-9-16,4 5-11 0,-2 1-5 0,4 1-13 16,0 5-9-16,0 1-11 0,2 4-12 15,0 4-10-15,-2-2-10 0,2 2-26 16,0-5-45-16,3 0-48 0,2-2-50 15,-1-3-45-15,2-9-43 0,3 2-384 0,7-10 193 16,0-3 127-16</inkml:trace>
  <inkml:trace contextRef="#ctx0" brushRef="#br0" timeOffset="97163.61">6070 13333 37 0,'-12'0'151'0,"12"0"-7"16,-14 11-1-16,4 0-1 0,0 3-5 16,-1 6-1-16,-2 2 0 0,-4 7 0 15,5 1-4-15,-2 0-4 0,4 4-15 0,0-2-6 16,-1 4-6-16,5-2-9 0,4-6-7 15,-1 3-4-15,3-4-10 0,5-3-2 0,1-1-1 16,5-3-2-16,-1-7-5 0,8-4-6 16,-2-4-3-16,3-5-4 0,3-2-5 15,2-4-3-15,0-6-3 0,0 0-5 16,-1-7-2-16,-7 0-5 0,2-4-4 0,-6 1-2 16,-4-3-1-16,-3-2-2 0,-3 0-4 15,-4 1 1-15,-5-1-3 0,-5-2-2 16,-3 3-1-16,-4 3-2 0,-4 2 0 0,-3 4 0 15,3 4 1-15,-2 1-5 0,-1 5-1 16,3 1 1-16,3 2-2 0,2 2-23 16,-1 4-24-16,2 1-29 0,2 2-37 0,3 3-25 15,0 1-33-15,4 0-30 0,0 1-502 16,2 1 240-16,4-1 158 0</inkml:trace>
  <inkml:trace contextRef="#ctx0" brushRef="#br0" timeOffset="97353.53">6392 13502 150 0,'6'-7'160'16,"3"-1"-16"-16,-5 3-14 0,0-1-12 0,0 0-10 15,1 0-17-15,-3 0-9 0,0 1-28 16,2 3-34-16,-2-4-38 0,-2 6-46 15,4-5-268-15,-4 5 113 0,4-4 74 16</inkml:trace>
  <inkml:trace contextRef="#ctx0" brushRef="#br0" timeOffset="97601.14">6593 13358 114 0,'0'0'197'0,"6"11"-6"16,-6-3-6-16,0 1-3 0,0 2-9 16,0 3-10-16,0 3-14 0,-2 0-10 15,2 2-8-15,0 2-14 0,-2 0-10 0,4 2-12 16,-2-2-7-16,0 1-9 0,2 2-8 16,-2-1-6-16,2-2-17 0,-2 0-40 15,2-3-32-15,-2 0-33 0,2-1-30 0,1-4-29 16,-3 3-20-16,0-6-25 0,0 1-425 15,2-6 200-15,2-2 131 0</inkml:trace>
  <inkml:trace contextRef="#ctx0" brushRef="#br0" timeOffset="97825.98">6783 13445 58 0,'0'0'193'16,"0"0"4"-16,0 0 2 0,0 0-4 15,0 0-4-15,2 17-1 0,-2-5-11 0,-2-1-2 16,2 4-14-16,0 3-16 0,0 1-10 16,0-1-18-16,0 2-10 0,0 1-10 15,0-1-7-15,0 1-10 0,2 3-11 16,-2-2-27-16,2-1-33 0,0 0-41 0,3-2-43 16,-3 1-41-16,0-4-38 0,3 1-33 15,-3-6-529-15,2-3 243 0,-4-8 160 16</inkml:trace>
  <inkml:trace contextRef="#ctx0" brushRef="#br0" timeOffset="98041.6">7005 13347 146 0,'13'3'216'15,"-2"0"-10"-15,4 8-10 0,-3-3-8 0,8 9-5 16,-4 2-17-16,6 3-15 0,-3 5-11 15,-3 1-14-15,0 3-12 0,-4-1-10 16,-4 4-11-16,-1 0-10 0,-5-2-12 0,-4-1-21 16,-7 8-27-16,-3-3-37 0,-5 6-39 15,-4-2-45-15,-5-2-40 0,-3-4-43 16,-22 6-422-16,-5-6 205 0,-5-6 135 16</inkml:trace>
  <inkml:trace contextRef="#ctx0" brushRef="#br0" timeOffset="98349.25">5361 13087 93 0,'-10'-4'178'0,"0"3"-22"0,0 6 4 0,0 5 3 15,-3 3 4-15,0 6-8 0,-2 7-3 16,1 5-4-16,-4 11 1 0,4 4 5 0,-3 23-10 16,4 2-7-16,7-6-8 15,8 17-9-15,6 3-10 0,6-4-9 0,6 1-11 16,2-4-7-16,5-4-13 0,5-2-5 16,4-7-3-16,0-4-10 0,9-5-21 0,-1-7-30 15,1-6-44-15,-3-11-39 0,-2-9-47 16,-1-5-48-16,0-9-54 0,1-7-557 15,-4-3 267-15,5-6 175 0</inkml:trace>
  <inkml:trace contextRef="#ctx0" brushRef="#br0" timeOffset="98763.27">7543 12849 120 0,'15'-6'112'0,"-2"4"1"0,-1 0-10 15,4 2-16-15,-2 4 6 0,-1 2-4 16,0 2-16-16,-3 3 11 0,-1 3-5 16,-7 4 3-16,2 1-7 0,-6 2 4 0,0 4 3 15,-2-1-1-15,-3 1 4 0,3-5-4 16,0-3-4-16,-1 0-8 0,3-3-2 0,2-1-4 16,2-4 4-16,5 1-2 15,6-5-4-15,3-1-9 0,8-4-4 0,3-2-4 16,3 0-7-16,4-3-3 0,4-1-3 15,-2 1-5-15,-7-1-5 0,1 0-24 0,-2 2-29 16,-7 0-33-16,-1 3-51 0,-2-3-63 16,-6 4-462-16,-1-5 218 0,-2 5 143 15</inkml:trace>
  <inkml:trace contextRef="#ctx0" brushRef="#br0" timeOffset="99369.25">1151 16105 119 0,'7'-4'161'0,"1"-4"-17"0,2 2-14 15,3-1-8-15,0 0-18 0,4 1-13 16,-3-2-7-16,4 3-21 0,-4-1-37 15,-2 4-39-15,2 2-37 0,-6 0-39 0,0 2-215 16,-1 4 104-16,-7 2 68 0</inkml:trace>
  <inkml:trace contextRef="#ctx0" brushRef="#br0" timeOffset="99496.47">1142 16569 121 0,'16'-7'113'0,"6"1"-11"15,2-5-23-15,3 1-41 0,3-5-50 0,0-1-138 16,8-2 51-16,-9-3 33 0</inkml:trace>
  <inkml:trace contextRef="#ctx0" brushRef="#br0" timeOffset="138560.29">1191 15227 83 0,'-4'-4'113'0,"4"4"-1"0,-7-2-8 0,7 2-5 16,0 0-1-16,-8 0-9 0,8 0-3 0,0 0-2 16,-8-5-16-16,8 5 3 0,0 0-4 15,0 0 5-15,0 0-5 0,0 0 2 16,32-1 3-16,-5-2 3 0,15-4 1 16,13 1-4-16,32-7-1 0,13-4-1 0,29-2-5 15,7-4 1-15,7 3 5 0,9-1 2 16,5 3-3-16,4-3-2 0,0 4-4 0,-2-2-6 15,-1 4-6-15,-7-2-4 0,-10 3-4 16,-7 1-5-16,-27 5-3 0,-4-3-4 16,-10 3-3-16,-9 1-2 0,-19 1-4 15,-10 1-2-15,-7 0-1 0,-9 2-3 0,1 1 0 16,-8-4-3-16,-2 2 0 0,-7 0-1 16,-1 4 3-16,-1-4-1 0,-4 1 1 15,0-1 0-15,-3 2 0 0,0 0-1 0,-4-1-1 16,-2 0 3-16,0-2-5 0,-3 3-5 15,2 1-1-15,-7 1-4 0,4-8-10 16,-4 8-8-16,0-5-15 0,0 5-11 16,0 0-12-16,-7-5-18 0,7 5-15 0,-13-2-18 15,13 2-16-15,-12 2-7 0,2-2-6 16,-2 2-5-16,2 1-3 0,-3-3-7 0,-1 2-5 16,-4 2-346-16,2 1 170 0,-4-3 112 15</inkml:trace>
  <inkml:trace contextRef="#ctx0" brushRef="#br0" timeOffset="139354.23">1180 15083 62 0,'-6'-3'89'0,"6"3"-10"16,0 0-1-16,0 0-3 0,8-8-1 15,1 8-6-15,2-2 2 0,8 0-1 16,6-4-2-16,6 2-3 0,14-2 1 0,15-5 0 16,27-1-8-16,14-2 2 0,28-2-6 15,9-4-3-15,5 3-2 0,8-1 2 16,1-1 0-16,5 4-1 0,1-2-8 0,4 0-2 15,-1 3 0-15,-9 1-5 0,-1 2-5 16,-8 2-3-16,-7-5-4 0,-3 7-1 16,-30-4-4-16,-3 7 1 0,-4-6-3 15,-7 2-1-15,-18-1-2 0,-11 5-3 0,-3-2-10 16,-13 2-1-16,-1-2-8 0,-5 3-3 16,-5-1-7-16,-3 0-15 0,-4 2-3 0,-4-2-3 15,0 0-7-15,-3 2-8 0,0 1-10 16,-2-3-9-16,-5 4-16 0,0-4-23 0,-2 0-249 15,-4 2 123-15,-2-2 82 0</inkml:trace>
  <inkml:trace contextRef="#ctx0" brushRef="#br0" timeOffset="149931.1">2396 15591 10 0,'-4'-7'187'0,"4"7"-12"0,-10 0-9 16,10 0-8-16,-16 14-2 0,3 0-5 15,-4 14-3-15,-2 3 0 0,-1 8-6 16,-2 7-9-16,-4 16-10 0,3 0-8 0,9-11-11 15,2-3-10-15,8-6-8 0,4-2-7 16,7 0-10-16,6-4-4 0,6 4-8 16,6-6-4-16,2-8-6 0,1-4-2 15,4-7-4-15,-1-3-4 0,-1-5 0 0,-2-5 4 16,-1-4 1-16,-1-5 2 0,-3-3 2 16,2-7-4-16,-4-5-4 0,-3-7-5 15,-4-2-1-15,-1-15-5 0,-4 2-4 0,-5-3 1 16,-4 1-8-16,-6-5 1 0,-8 0-4 15,-2 5-1-15,-14-10-2 0,-11 9-3 0,1 12 0 16,1 8-2-16,-6 7-1 16,1 2-2-16,4 6 2 0,1 8-10 0,5 4-9 15,2 0-18-15,3 2-22 0,4 3-26 16,4 9-28-16,1-1-23 0,6 5-46 16,0 1-675-16,8-1 290 0,0-5 192 0</inkml:trace>
  <inkml:trace contextRef="#ctx0" brushRef="#br0" timeOffset="150132.79">2929 15943 46 0,'25'-14'271'0,"-3"7"-24"15,-4-5-25-15,2 3-21 0,-4 3-19 0,-1-5-22 16,0 4-12-16,0 1-14 0,-3-3-18 15,0 2-29-15,-4 1-44 0,0 3-48 16,0-1-50-16,-1-2-67 0,-5 1-448 16,3 1 194-16,-5 4 128 0</inkml:trace>
  <inkml:trace contextRef="#ctx0" brushRef="#br0" timeOffset="150532.87">3462 15526 168 0,'9'-14'179'0,"-1"1"-15"15,3 3-16-15,2 3-15 0,-1-1-13 16,3 2-14-16,-2 3-7 0,2 0-10 16,-3 3-11-16,1 6-7 0,0 0-6 0,-3 2-3 15,-2-1-10-15,2 6-5 0,-6 1-4 16,0 1-4-16,-4 4-1 0,-2-4-6 15,0 4 0-15,-4 5-4 0,0-5-3 16,0 2 0-16,0-4-5 0,2 2 0 0,0-1-1 16,4 2 0-16,0-5-4 0,2 4-1 15,4-4-1-15,0 1 0 0,2-1 4 0,6 1 0 16,-4 0-5-16,3-1 1 0,0 3-1 16,-3-5 10-16,1-1 7 0,-3 1 8 15,-2 0 9-15,1 0 8 0,-2 3 3 16,-5-3 5-16,-2 0-7 0,-6 1-3 0,-2-1-3 15,-2 2-5-15,-8-3-6 0,-1 3-3 16,-3-3-4-16,-2 1-8 0,-2-6-16 16,1-1-24-16,1-5-32 0,5 2-53 15,4-3-40-15,4-3-54 0,-1-1-546 0,7 0 252 16,3-7 167-16</inkml:trace>
  <inkml:trace contextRef="#ctx0" brushRef="#br0" timeOffset="150888.7">4396 15563 128 0,'6'-22'215'15,"-4"3"-5"-15,-2 5-13 0,-10-5-5 16,1 6-11-16,-1 2-16 0,-5 1-10 16,-2 3-12-16,-3 0-17 0,0 6-11 15,-2-3-10-15,-5 8-11 0,-3-1-10 0,3 6-7 16,1 0-8-16,3 1-6 0,0 3-6 15,3 0-9-15,8 2-3 0,2-1-4 0,3-1-3 16,1 0-3-16,6-2-5 0,2-1-1 16,4 1-5-16,5-4 1 0,-1 0-5 15,4 0-3-15,2-1 0 0,-1 1-1 16,4-2 1-16,-2 1-4 0,-2 1 6 0,0 5 7 16,1 1 10-16,0 2 8 0,-4 7 6 15,-4 2-3-15,-1 4-1 0,-3-1-3 16,-2 1-2-16,-2 3-8 0,0 0 1 0,-2 0-6 15,2 0-8-15,0-2-26 0,-2-3-40 16,2-2-47-16,0-1-59 0,2-5-50 16,-2 1-54-16,0 0-596 0,0-8 290 15,2-4 191-15</inkml:trace>
  <inkml:trace contextRef="#ctx0" brushRef="#br0" timeOffset="-109360.19">16319 1198 31 0,'-47'11'103'0,"5"3"-3"0,4 1-4 16,4 2 2-16,-4 8-9 0,0 2 10 15,-8 17-4-15,3 5-10 0,3 8-8 16,4 6 13-16,4 5-6 0,5 5-1 0,5 5 0 16,4 4-7-16,6 4-4 0,4 3-1 15,2 4-3-15,8 5-2 0,4-2-4 16,0 4-1-16,10 13-5 0,0 1-8 0,2-22-2 15,-2-2-4-15,1 0-5 0,0-3-4 16,-4-8-3-16,-5-1-2 0,-2-15-5 16,-6-10 2-16,-2 0-2 0,-4-2 3 0,-8-2 2 15,-8 13 3-15,-9-5-2 0,-7-7 1 16,-7-5 0-16,1-16 3 0,1-6 5 16,-3-6 2-16,-7-6 4 0,-1-5-4 0,6-6 7 15,-1-2 0-15,-5-5-5 0,3-5-4 16,2 1 0-16,5-2-1 0,8 0 3 15,4-1-6-15,9 3-2 0,7-3-5 16,8 5-2-16,8-1-6 0,4 2-1 0,11 1-1 16,6 6-1-16,5-2-7 0,5 7 2 15,10 5 1-15,7 10-1 0,18 18-3 16,-1 12 5-16,10 24-5 0,-3 16 4 0,-11 13-1 16,-2 12 0-16,-6 9-2 0,-11 15 0 15,-10 16 2-15,-4 52 2 0,-15-27 0 16,-7 1-1-16,-12 4-3 0,-7 37 3 0,-9-8 2 15,2-50-1-15,-4 1 11 0,-1-2 4 16,1-5 2-16,6-9 4 0,0-4 3 16,4-12-3-16,8-8 0 0,6-21 4 0,6-1-8 15,18 17-1-15,13-1 1 0,16-4-3 16,11-9-2-16,10-11-4 0,7-9-5 16,2-12 6-16,9-12-6 0,-1-11-2 0,-13-16-1 15,0-8-10-15,3-5-9 0,0-10-8 16,-14-5-13-16,-5-6-12 0,-3-6-14 0,-3-1-14 15,-2-4-18-15,-5-1-28 0,-7-3-32 16,-7 2-45-16,-3-5-38 0,-6 2-685 16,-3-6 310-16,-10 1 205 0</inkml:trace>
  <inkml:trace contextRef="#ctx0" brushRef="#br0" timeOffset="-109211.6">17532 7700 60 0,'0'0'210'0,"-19"3"-25"0,19-3-22 16,-17-1-31-16,7-1-32 0,-2 1-47 15,2-2-41-15,0 1-52 0,-3-1-258 0,4-2 101 16,-3 1 67-16</inkml:trace>
  <inkml:trace contextRef="#ctx0" brushRef="#br0" timeOffset="-107813.96">15413 1357 108 0,'-7'-3'105'0,"7"3"-10"0,-6-2-11 16,6 2-9-16,0 0-4 0,0 0-13 16,0 0-6-16,0 0-5 0,0 0-5 0,0 0-4 15,28 8-8-15,-14-8-8 0,8 2-7 16,1-2-10-16,7-2-5 0,2 2-11 16,1-2 5-16,1 1-6 0,0 1 1 15,-2-3 1-15,-3 3-1 0,-5 0 6 0,-3-2 4 16,-2 4 4-16,-6 1 5 0,-3 2 7 15,-6 4 12-15,-4 5 7 0,-10 9 1 16,-7 5 6-16,-9 7 10 0,-16 15 13 0,-4 2 1 16,1-4 2-16,-1-2 4 0,14-11-1 15,5-5-7-15,7-8-5 0,3 3-5 16,7-6-1-16,6-4-7 0,4 2-3 16,10-5-4-16,7-1-2 0,9-3-1 0,8-2-4 15,8-6 0-15,9-3-7 0,4-2-1 16,4-3-3-16,-2-1-2 0,-2-3 1 0,-4 1-3 15,-9 1-2-15,-4 3 2 0,-9 1 4 16,-1 1 1-16,-8 1 1 0,-4 2 1 16,-5 4-3-16,-9 2-4 0,-4 3 2 15,-9 3-1-15,-5 7-6 0,-10 4-1 0,-4 3-1 16,3-3 3-16,1 1-4 0,4-2-4 16,4-2 1-16,6-2-4 0,-1 2 4 0,9-5 3 15,4 1-5-15,2-1 1 0,9-2 0 16,1 1 0-16,4-5 0 0,2-1-3 15,1 0 2-15,-2-3-3 0,-2 3 1 0,-3-2 3 16,-1-1-6-16,-4 3 2 0,-5 0-2 16,-4 1 3-16,-8 5-1 0,-6 1-3 15,-9 5 4-15,-3 1-11 0,0-2-18 0,1 2-32 16,4 0-38-16,4-2-31 0,6 0-26 16,4-1-436-16,5-3 201 0,4 0 132 0</inkml:trace>
  <inkml:trace contextRef="#ctx0" brushRef="#br0" timeOffset="-107104.9">16666 2166 143 0,'-10'-17'171'16,"-2"1"-9"-16,2 2-8 0,0 2-8 15,-3 1-4-15,-2 3-9 0,-6-4-9 16,-5 5-4-16,-9-1-5 0,-5 2-4 0,-10 4-1 16,-11 1-1-16,-25 4-4 0,-5 6 1 15,-2 4-2-15,0 6 2 0,2 5-2 0,6 2 0 16,6 3-9-16,7 5-9 0,9 5-9 16,8 4-6-16,9 1-6 0,11-2-5 15,12-4-6-15,4 2-7 0,5 4-3 0,4-4-5 16,6 4-3-16,6 0-6 0,3 5-4 15,6 4-1-15,3 16-1 0,8-4-2 16,3-2-3-16,-6-10-3 0,-2-7 2 16,-1 0-4-16,0-1 0 0,-4-1-1 0,1 0 1 15,-9-6-4-15,-2-4 2 0,-4 3-4 16,-6 1-2-16,-3-2-1 0,-7 2-3 0,-6-2 2 16,-4-2 0-16,-3-2-2 0,-1-2 0 15,-6-3 3-15,-1-5-1 0,-1-3 0 16,2-6 1-16,3-1-4 0,-1-3 5 15,6-1-1-15,2-4 0 0,5-2-4 0,4-2 1 16,4-2-2-16,9-2-3 0,2 0 4 16,4 4-4-16,6-8-1 0,4 6 0 15,4 2 0-15,0 0 0 0,7 4 6 0,2 0-3 16,3 6-2-16,1 5 3 0,3 4 0 16,4 5 3-16,-5 4-3 0,-3 6 0 15,1 2 3-15,-3 4 0 0,-6 4 3 0,-2 5-6 16,-6 3-5-16,0 1-26 0,-3-2-30 15,-3 3-23-15,-1-8-26 0,-3-5-37 16,2 3-43-16,0-4-46 0,-4-2-614 0,4-6 289 16,-4-3 191-16</inkml:trace>
  <inkml:trace contextRef="#ctx0" brushRef="#br0" timeOffset="-104571.13">26911 12615 31 0,'0'0'211'0,"-2"6"-3"16,2-6-11-16,0 0-7 0,-2 5-15 15,2-5-12-15,0 0-18 0,0 0-11 0,0 0-19 16,18-23-7-16,-6 11-9 0,2-4-7 15,1-3-8-15,4-4-7 0,0-2-11 16,3-2 3-16,-6 1-5 0,3-3-5 0,-2 3 0 16,-2-2-4-16,-3 6 9 0,-1 3 4 15,-2 2 2-15,-1 3-4 0,-2-1-9 16,-2 6-3-16,-2 1-6 0,-2 6-4 16,0 2-6-16,0 0-2 0,0 0-2 0,-10 21-2 15,6-8-6-15,0 5-3 0,2 1-2 16,0 2-4-16,4 2 1 0,2 1-2 15,2 3 1-15,4-2-2 0,6-1-3 0,3 3 0 16,2-8-3-16,4 0-16 0,-1-6-16 16,-1-6-26-16,0-1-27 0,0-3-32 15,1-6-29-15,-3 2-29 0,-2-5-40 0,0-3-35 16,-5-6-502-16,2-1 252 0,-10-5 167 16</inkml:trace>
  <inkml:trace contextRef="#ctx0" brushRef="#br0" timeOffset="-104439.24">27099 11843 100 0,'0'0'88'16,"0"0"-23"-16,0 0-36 0,13-4-33 16,-4 4-91-16,1 0 32 0,4 0 22 15</inkml:trace>
  <inkml:trace contextRef="#ctx0" brushRef="#br0" timeOffset="-103841.13">27505 11744 7 0,'0'0'135'0,"0"0"12"15,11 7 6-15,-11 4 10 0,0 2 2 16,3 6-7-16,-3 7-12 0,0 5-8 0,0 1-9 16,0 10-10-16,2-1-10 0,-2 4-11 15,2 8-10-15,-2-8-6 0,0 12-11 16,0-11-11-16,-2 0-19 0,2-2-25 15,-2-5-16-15,-1 1-15 0,1-10-6 16,-2-4-6-16,-1-3-15 0,1-5-11 0,0-7 0 16,0-3 1-16,0-7 3 0,4-1 8 15,0 0 9-15,-5-17-3 0,7 9 3 16,7-5 8-16,1 2 3 0,4-2 5 0,4-1 3 16,4 0 1-16,7 0 10 0,3-2 1 15,4 3-1-15,2 0 5 0,7 0-1 16,-1-5 2-16,-8 5 15 0,-1-2 4 0,0 1 5 15,-3-3-1-15,-2 2 4 0,-6-2 11 16,-4 2 21-16,-3-1 0 0,-5 6-4 16,-8-4-5-16,-4 4 2 0,-2 3 5 15,-4 1 5-15,-2 1 0 0,-5 4-1 0,0-1-1 16,0 4-8-16,-1 2-4 0,-2 4-4 16,6-1-4-16,0 3-6 0,1 2-2 15,5 0-5-15,4 0 0 0,4 3-3 0,1 0-3 16,5-1-2-16,0-3-3 0,4 1-1 15,4 1-1-15,1-4-3 0,0-3 0 16,4 0 0-16,-1-4-2 0,-1-2-1 0,2-2-1 16,-2-2-2-16,5-2 0 0,-5-2 1 15,-2-1-2-15,0 0-1 0,-4-1 0 16,-2 2-1-16,-1 1-1 0,-2 1-2 16,0 0 0-16,-2 3-5 0,2-1-1 0,-1 2 3 15,-1 2-1-15,3 2 5 0,0 2-6 16,1 1 1-16,3 3 0 0,2 1 1 0,0 3 0 15,0-1 2-15,2 5-6 16,0-3-18-16,-2-1-23 0,-1 3-20 0,4-2-28 16,1-1-37-16,-2-2-28 0,4 1-25 15,1-4-29-15,-1-1-461 0,5-2 228 0,2-2 152 16</inkml:trace>
  <inkml:trace contextRef="#ctx0" brushRef="#br0" timeOffset="-103486.07">29276 12293 30 0,'2'-10'172'16,"-2"0"-4"-16,-2 3-4 0,-6-1-7 16,-2 1-6-16,-4 3-3 0,-4-2-7 15,-1 4-6-15,-1 0-13 0,-4 4-8 0,-2 0-14 16,-1 4-3-16,3 2-16 0,0 3-7 16,0 2-7-16,5-1-8 0,0 1-7 15,2 1-1-15,3 1-6 0,2-4-5 0,6 3-6 16,2-3 0-16,0 1-1 0,6-4-4 15,0-3-4-15,2-2-2 0,2 2-2 16,4-5 0-16,0 0-5 0,-2-5 2 16,5 4-4-16,-3-5-2 0,3-1-2 0,0-1 0 15,-3 2-2-15,1-1 2 0,-2 1-4 16,-1 2 1-16,-2-2-3 0,2 1 0 0,-1 4-1 16,-7 1 5-16,11 0 1 0,-5 4 0 15,-2 2 0-15,3 0-2 0,-3 3-1 16,2 1 2-16,0-1-1 0,1 1-5 15,2 1-18-15,-3-1-27 0,0-3-32 0,2 1-19 16,3-2-33-16,0-3-27 0,-1-1-25 16,3-2-463-16,0-2 218 0,4 0 144 15</inkml:trace>
  <inkml:trace contextRef="#ctx0" brushRef="#br0" timeOffset="-102535.15">29527 12226 141 0,'8'-10'32'0,"1"3"7"16,-2 1 4-16,-3 2 1 0,2 1 6 0,-2-2-1 15,0 4 9-15,-4 1-7 0,8-6 3 16,0 6-2-16,-8 0 3 0,10-1-7 16,-10 1-2-16,10 0 13 0,-4-2 6 15,-6 2 1-15,11-3-4 0,-4 2 4 0,-3-4 3 16,2-1 7-16,-1-1 1 16,-3-5-9-16,2-1 5 0,-2-6-4 0,-4-2-2 0,2-5-5 15,-2-1 4-15,0-2 7 16,0 1 6-16,-5 2-1 0,1-1 4 0,1 4 3 15,-1 0 6-15,0 6-7 0,-1 2-6 16,1 1-8-16,-2 5-6 0,0 5-3 0,-2 4-4 16,10 0-5-16,-18 13-1 0,7 1-6 15,2 5-2-15,1 2-6 0,2 4 0 16,-1 1-7-16,3 2-1 0,4 3-3 16,0-1-2-16,2 3-1 0,0 1-2 0,5 0-4 15,-1 1-4-15,0-8-16 0,1-1-17 16,-1-3-20-16,1-2-19 0,-3-2-20 15,0-4-12-15,2-1-13 0,-2-3-12 16,2-2-10-16,0-3-10 0,0 0-6 0,-2-5-3 16,-4-1 7-16,0 0 4 0,0 0 4 15,-2-14 11-15,-2 3 10 0,-6-1 16 16,0-5 21-16,0 0 30 0,-1-1 21 16,-2 1 25-16,5 2 15 0,2 0 18 0,-3 0 4 15,5 2-2-15,2 1-5 0,4 0 1 0,2 5 9 16,7-4-9-16,1 7 3 15,8-2-7-15,0 2 1 0,10-1-3 0,2 4-6 16,1-1-1-16,10-2 1 0,-7 3-7 16,0-1 1-16,-2-2-2 0,-2 2 1 15,-5 0 14-15,-1-2 13 0,-5 1 5 0,-4-1 3 16,-4 0-4-16,-5 0 2 0,-4 0 0 16,-4 1 2-16,0 3 3 0,0 0-4 15,0 0-4-15,-14-5-5 0,14 5-4 0,0 0-5 16,-13 10-3-16,8-4-3 0,5 2-2 15,0-1-9-15,5 1-21 0,1 1-24 16,5 3-32-16,1-4-26 0,8 4-26 16,0 0-16-16,8 0-13 0,4-2-9 0,4-3 3 15,4 1 2-15,0-1 11 0,3-4 16 16,1 1 15-16,-2-4 18 0,-6 0 26 16,-1-1 29-16,-6-3 30 0,-4 1 29 15,-4-3 16-15,-3 0 20 0,-6-1 13 0,-6 1 11 16,-2 0 3-16,-6 0 10 0,-4 0 4 15,-2 3 8-15,-5-1-3 0,0 4-5 0,-1 1-10 16,-3 2-10-16,1 1-8 0,2 2-7 16,2 5-8-16,0 0-4 0,6-2-7 15,2 3-4-15,2-3-6 0,4 0-2 16,2 1-5-16,6-2-2 0,4-2-4 0,-2-5-1 16,8-1-2-16,1-5 0 0,2-5 1 15,0-7 11-15,3-4 1 0,1-13 1 16,1-4-1-16,8-23 0 0,-3-3 2 0,-3-7-2 15,2-2 8-15,-7 8 16 0,-4 13 9 16,-4 11 3-16,-4 8 5 0,0 5 3 16,-5 5-8-16,0 6-8 0,-6 9 7 15,0 7-1-15,-2 1 0 0,0 0-6 0,-8 28-4 16,2-5-10-16,2 3-7 0,0 2-3 16,-2 11-2-16,1 2-40 0,3 0-53 0,-3-1-66 15,5 4-75-15,2-3-67 0,5-2-846 16,2-1 377-16,5-5 249 0</inkml:trace>
  <inkml:trace contextRef="#ctx0" brushRef="#br0" timeOffset="-102404.27">31114 12353 39 0,'16'12'140'0,"-6"-5"18"0,0 2 12 15,-3-6 12-15,-1 0-4 0,-6 0-4 16,0-3-15-16,0 0-14 0,0 0-17 16,0 0-19-16,0 0-30 0,-25-7-39 15,12 2-48-15,0-1-47 0,-5 0-56 0,-6-1-409 16,3 0 177-16,-13-1 117 0</inkml:trace>
  <inkml:trace contextRef="#ctx0" brushRef="#br0" timeOffset="-102132.91">27828 12777 170 0,'20'7'287'0,"14"-1"0"0,11-2-8 15,46-1-11-15,19 0-15 0,42 0-6 16,12-1-13-16,13 2-13 0,14 1 2 0,61-3-8 16,8 6-12-16,7 0-17 15,-7 7-1-15,-4 4-3 0,-10 2 6 0,-14 6-13 16,-50-7-14-16,-17 4-15 0,-15-4-14 16,-18-1-14-16,-38-5-11 0,-15-4-14 15,-21-3-13-15,-14-1-29 0,-15 0-38 0,-5-3-53 16,-7-1-45-16,-4 2-58 0,-7-2-62 0,3 0-58 15,-7 0-60-15,-2-2-917 16,0 0 422-16,0 0 278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4:37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4997 2276 25 0,'-2'4'96'0,"2"-4"0"0,0 9-1 16,4-4-2-16,-4-5 4 0,9 7 3 0,1-4-1 16,0 0-8-16,4-3-4 0,-2 0-8 15,7 0-7-15,-2-5-4 0,2 4-8 16,1-5 1-16,-2 2-6 0,-1-4-1 0,0 2-5 15,-2-1-2-15,-3 0 2 0,4-3-3 16,-4 3-4-16,-2-1-3 0,0-2-2 16,-4 1-3-16,-2 2 3 0,0-1-9 15,-2-2-4-15,-4 3 3 0,0-1-7 0,-4 0-2 16,-3 3-4-16,-6 2 3 0,-1 0-2 16,-6 1-4-16,-5 2-1 0,-7 6 4 15,-6 1-5-15,-13 7 3 0,-20 10 3 16,-7 7 5-16,-15 11 3 0,-2 8 7 0,4-1 15 15,10 4 2-15,18-10-5 0,5 4-2 16,11-1-4-16,5-3-1 0,14-4-3 0,9-5-1 16,9-4 0-16,5-1-5 0,4-3-1 15,13 1-6-15,4 0 2 0,7 0-4 16,13-1 0-16,2-3-4 0,2-3 1 16,-1-3-2-16,-4-4 1 0,1-4-3 0,-8 1-4 15,-2-4 8-15,-6 0 13 0,-1-3 6 16,-7 1 2-16,-6-1-4 0,-4-3-1 0,-12 6 4 15,-7 0 6-15,-11 2-2 0,-10 1 5 16,-7 8-1-16,-3-2 4 0,-1 3-3 16,2-1 0-16,5 2 2 0,4 0-11 0,6 0 0 15,6-1-2-15,9-4-9 0,5 4 3 16,6-3-2-16,8 2-3 0,8-2 0 16,6 0-3-16,12 2-2 0,7-2-6 15,13-2 3-15,8 1-3 0,1-4-16 0,2-2-19 16,2-4-19-16,-6-4-15 0,4-3-11 15,2-3-13-15,-3-3-13 0,-1-4-3 16,12-8-6-16,-11-2 5 0,-10 2 8 0,9-11 10 16,-8 4 4-16,-11-2 12 0,-2 4 5 15,-7-1 17-15,-3 2 14 0,-4 3 14 16,-5 1 15-16,-4 2 15 0,1 1 10 16,-3 3 10-16,-3 2 2 0,0 1-3 0,-1 3-3 15,-1 3-1-15,1 2-3 0,-5 4 2 16,0 0-3-16,0 0-1 0,0 16-2 0,0-7 0 15,0 2-1-15,0 1-2 0,2 5 1 16,2-1-3-16,2 0-2 0,0 4 1 16,2-5 1-16,4 1 0 0,-2 3-1 0,3-7 1 15,1 3-2-15,4-3 2 0,0-2-2 16,-2-7 0-16,0 1 1 0,1-2-3 16,0-4-5-16,0-2 5 0,0-4-3 0,2 0-2 15,0-4 2-15,-2-1-2 0,-2-4-3 16,-1 1 1-16,2 1-1 0,-4-2 2 15,-2 3 1-15,0 1 2 0,-2-1 3 16,-2 3-2-16,-2 2 0 0,0 1 0 0,3 2-1 16,-3 2-3-16,-2 1 1 0,-2 3 1 15,0 0-3-15,11 7 0 0,-9-1 0 16,2 4 1-16,-2-3 0 0,3 4-5 16,1 1 5-16,0 1-5 0,0 1-17 0,2-3-27 15,2 1-31-15,0-1-30 0,0-2-30 16,3-2-27-16,0 2-36 0,4-1-19 0,-3-7-504 15,4 1 245-15,0-2 161 0</inkml:trace>
  <inkml:trace contextRef="#ctx0" brushRef="#br0" timeOffset="575.44">6131 2867 116 0,'-8'-4'145'15,"-3"4"0"-15,-1 2-3 0,-3 3-8 0,-2 1-8 16,-5 6-10-16,4 1-4 0,1 2-6 15,-2 2-12-15,4 2-8 0,3 2-7 16,0 0-5-16,6 1-8 0,0-6-4 0,6 4-6 16,0-5-5-16,4 0-6 0,4-3 1 15,6-4-10-15,0-2 2 0,3-1-7 16,7-5-1-16,0-6-1 0,2-2-4 16,8-5-4-16,2-8-5 0,2-6-2 0,11-9-1 15,0-6 2-15,-7-4-3 0,1-3-2 0,-6-4-2 16,-5-1 3-16,-8 9-4 0,-6 5-5 15,-3 7 8-15,-4 3 9 0,-3 3 8 16,-1 4 6-16,-3 4 0 0,-2 4-1 16,-4 3-3-16,0 2-5 0,-5 7 3 15,-1 4 0-15,0 7-3 0,-6 6 2 0,4 6-1 16,0 2-2-16,-1 10 3 0,0 1-6 16,3 5-3-16,4 0 0 0,2 0 2 15,2 0-5-15,4 0-1 0,4-2 0 0,3-4-3 16,2 0 0-16,1-2-1 0,4-5 1 15,-2-3 0-15,1-4-1 0,5-3-1 0,-4-6-1 16,4-1 0-16,-4-4-1 0,2-3 0 16,-1-2-2-16,-1-2 1 0,0-2-2 15,1-1-3-15,-4-1 3 0,-1-1-1 16,1 1 0-16,-5-2 0 0,2 4 0 16,-4-3 2-16,0 3-3 0,0 1 1 0,-1 1-2 15,-2 0-2-15,-5 3 2 0,0 0-2 16,12 6 1-16,-10-2-1 0,2 1 2 15,-2 3 1-15,3 2 0 0,-1 1 0 0,2 0 1 16,-2 1 1-16,5 3-3 0,-2-3 0 16,3 1 1-16,0 0-3 0,1-4-15 15,0 3-28-15,1-5-31 0,3 1-38 0,0-2-31 16,0-3-22-16,-3-3-25 0,4-5-483 16,-2-1 230-16,-1-6 151 0</inkml:trace>
  <inkml:trace contextRef="#ctx0" brushRef="#br0" timeOffset="816.45">6898 2589 33 0,'-4'5'115'0,"2"3"-6"16,2 0 0-16,2-3-9 0,2 3-1 0,0-3 4 15,2-1-5-15,3 2-8 0,-1-4-1 16,1 0-4-16,1-2 24 0,-10 0-6 15,17-4-11-15,-13-2-7 0,0 1-8 0,-2-1-8 16,-2-2-6-16,-2 1-8 0,-4-1-10 16,-2 1-11-16,-3 1-24 0,-2 2-18 15,3 2-35-15,-1 2-30 0,1 2-34 16,2 0-33-16,1 4-337 0,2 1 162 0,1 1 107 16</inkml:trace>
  <inkml:trace contextRef="#ctx0" brushRef="#br0" timeOffset="2109.08">7458 2855 100 0,'0'-6'197'0,"-2"1"-19"16,-4-1-16-16,0 5-14 0,-3-4-18 0,-1 4-9 15,-3 1-14-15,-2 1-8 0,-1 4-13 16,-2 0-5-16,4 2-9 0,-1 3-7 15,0 0-9-15,4 3-5 0,3-1-4 0,0-2-7 16,4 5-2-16,-2-7-6 0,6 3-3 16,4-3-3-16,2-2-2 0,0 0-3 15,6-4-1-15,1-2-2 0,4-3-1 0,2-3-3 16,3-4-2-16,0-4-1 0,6-5-5 16,-3-1-1-16,7-7 2 0,-2-6 1 15,-1-1-4-15,11-15 0 0,-3-5 0 16,-5-1 0-16,0 2-3 0,-12 5-2 0,-3 9 3 15,-4 8 0-15,-2 0 5 0,-3 7 3 16,-2 1 3-16,-2 6-2 0,-2 1-2 16,-2 7 3-16,-4 5-3 0,-2 4-2 0,6 0-1 15,-19 16 1-15,7 3 1 0,-2 3 1 16,2 7 0-16,2 5-2 0,-2 1 1 16,8 4-3-16,0 2 6 0,4-2-5 0,4 1 3 15,3-1 0-15,2-4 0 0,1-1-3 16,5-5 4-16,0 0 2 0,2-2 4 15,1-6-7-15,2-4 9 0,-2-4-1 0,4-2-1 16,-3-5-3-16,0-2 4 0,2-4-3 16,-1-1-1-16,-4-4 0 0,1-2-2 15,0-1 2-15,-2-3-8 0,-1-3 6 16,-4 1 1-16,-2 1 5 0,-2 0-3 0,-2 0 4 16,-2 2 0-16,-2 1 1 0,-2-1-1 15,0 5-1-15,-4-1-1 0,2 4-2 0,4 2 1 16,-16 2-7-16,16-2 2 0,-12 7 3 15,6 1-3-15,2-1-5 0,-1 3 3 16,3 1 3-16,2 1-1 0,0 0-1 16,4 3-1-16,3-2 0 0,1-1-2 0,0 0-3 15,6 0 1-15,0-2-1 0,1-1-4 16,6 0-18-16,0-7-17 0,5 3-4 0,-1-4-4 16,0-1 1-16,5-4 0 15,-3 1 2-15,5-3 1 0,2 0 6 0,-5-4 1 16,1 0 4-16,-4-2 5 0,-3 0 3 15,-3-1-1-15,-6 2 8 0,-2-1 5 0,-1 1 2 16,-2 1 6-16,-5 3 3 0,-4-1-2 16,-2 3 6-16,2 5 2 0,-8-6-2 15,8 6 1-15,-16 1 1 0,6 5-4 16,2 0 2-16,0 3-1 0,-4 3-2 0,4 1 2 16,0 1-1-16,3-1 2 0,-1 1 0 15,4-1-2-15,0-1 1 0,0-4-1 0,2 3 3 16,0-3 2-16,4-2-4 0,0 0 4 15,0-1-1-15,5-4-4 0,-1-1 2 16,-8 0 1-16,20-6-1 0,-10 2-2 16,-2-2 3-16,5-1-3 0,-2-1-2 0,-1 1-1 15,1 0 3-15,-3-2 0 0,-2 3 2 16,1 1 0-16,0 0-4 0,-3 0 1 0,0 2-6 16,0 0 3-16,-4 3-1 0,0 0 1 15,12 6 3-15,-10-1-3 0,3 0 4 16,0 3-3-16,1-1 2 0,-2-1-1 15,4 1-2-15,-1 4-8 0,3-4 0 0,-1-1-7 16,2 0-5-16,1 0-4 0,0-3 1 16,0 0 2-16,0-3 2 0,3 0 3 15,0-5-3-15,0 4 2 0,-1-5 5 16,4 0 0-16,-4 0 0 0,1-1 6 0,-2-4-1 16,-1 3-1-16,3-1 0 0,-3 1 5 15,0 0-2-15,-2 0 0 0,-2 2-3 0,-2 0 6 16,3 2-2-16,-2 1-1 0,-1 1 3 15,-6 2 0-15,15 2 1 0,-11 1 0 16,2 3 0-16,1 0-6 0,-3 1 8 16,-2 0 2-16,3 1-3 0,-1 2 1 15,-2-3 0-15,2 1 1 16,0 1-4-16,-2-2 3 0,0-1 2 0,0 0 0 0,2-3 11 16,-2 1-2-16,-2-4 4 0,10 2-2 15,-10-2-3-15,0 0-5 0,18-8 3 0,-9 4-1 16,-3-2-2-16,5 3 2 0,-3-3-4 15,1 2 1-15,1-2 0 0,-2 3-2 0,2 0-3 16,-2 1 0-16,0 2 2 0,0 0-1 16,-8 0 0-16,15 6-1 0,-8 0 2 15,1 0 0-15,-1 1-2 0,3 1 2 16,0 2-1-16,2-1 0 0,0 1 0 0,2 1 2 16,4-1-2-16,-1 2-8 0,4-3-27 15,0 0-47-15,5-1-42 0,-3-1-53 0,2-1-459 16,2-2 216-16,-1-4 142 0</inkml:trace>
  <inkml:trace contextRef="#ctx0" brushRef="#br0" timeOffset="2975.08">10373 2676 15 0,'0'-7'202'0,"0"-1"-15"16,-2 0-15-16,-4 1-17 0,-3 1-13 15,-1 0-15-15,-8 4-16 0,-2 1-7 16,-10 2-8-16,1 5-10 0,-7 4-8 0,-1 3-5 16,-5 4-10-16,2 4-8 0,6 4-5 15,9-4-2-15,1 3-6 0,5-4-5 0,7 1-2 16,5 0-5-16,7-4-1 0,4-2-3 15,3-2-3-15,10 0-3 0,-1-6-1 16,6-1 1-16,1-4-4 0,5-2-3 16,2-5 2-16,6-2-3 0,-3-7 5 0,7-5-1 15,0-3 4-15,-1-5 1 0,11-14 1 16,-5-4-3-16,-3-3 2 0,-6-5-2 16,-6 7-4-16,-7 4 0 0,-3 2 0 0,-4 0 1 15,-5 6 3-15,-3 1 7 0,-4 8 1 16,-2 6-3-16,-2-1-3 0,0 9-2 15,-4 2-5-15,-4 6 2 0,1 4 0 0,-3 7-1 16,0 6-5-16,-4 8 5 0,4 8-2 16,-2 1-1-16,3 8 1 0,2-2 2 15,3 7-3-15,0-1-4 0,6-1 3 16,-2-1-1-16,6 0 0 0,-1-3-3 0,4-1-1 16,1-6 3-16,0-3-5 0,1-4 2 15,4-3 1-15,2-5-4 0,2-3 3 0,0-2-3 16,5-5 2-16,-4-5-3 0,1-1 0 15,1-4 1-15,3-2-1 0,-2-3-1 16,1-4 0-16,-3-1 0 0,-2-1-1 16,0 0 0-16,-5-1 1 0,0 5-1 0,-4 0 1 15,0 1-3-15,-3 3 2 0,1 3-2 16,-4 2 1-16,-4 2 0 0,0 0-3 0,7 11 6 16,-7-1-1-16,0-1-1 0,2 3 2 15,0 3-1-15,3 0 1 0,-1 0-2 16,0 3 0-16,2-4 2 0,0 0 0 15,6-1 3-15,-2-1 1 0,2-2 0 0,1-3-3 16,4-1 6-16,-2-1-3 0,1-5-1 16,2-3-2-16,0 0 1 0,2-6 0 15,1 0-8-15,-2-3 7 0,2-1-1 16,-4-3 0-16,0 0-3 0,-2 1-4 0,-3-1 7 16,-1 3-1-16,0 1-2 0,-3 1 3 15,0 0-3-15,2 3-5 0,-2 0 1 0,2 1 3 16,3 1-3-16,-3 4 3 0,5 0 0 15,-2 2 1-15,3 4 0 0,2 0 1 16,1 2 0-16,-2 1-1 0,4 2 2 16,-6 1-3-16,4 0-2 0,-7 1 6 0,-1-1 0 15,0 1 0-15,-3 0-1 0,-1 1 3 16,-5-2 0-16,0 0-1 0,-2 1-6 0,-2-3-24 16,-5 0-36-16,3-2-40 0,-2 0-48 15,-2-3-54-15,-6-3-544 0,4-5 254 16,-7-1 169-16</inkml:trace>
  <inkml:trace contextRef="#ctx0" brushRef="#br0" timeOffset="3127.13">11045 2295 108 0,'4'-4'106'0,"0"1"-13"0,-4 3-6 16,12-2-21-16,-3 2-31 0,4 0-43 15,-1 0-158-15,1 2 56 0,4-1 38 16</inkml:trace>
  <inkml:trace contextRef="#ctx0" brushRef="#br0" timeOffset="3359.56">11745 2113 77 0,'2'13'130'0,"3"6"-6"0,-3 3 3 16,0 9-3-16,4 3-11 16,-2 8-6-16,0 11-13 0,0 1-6 0,3 5-11 15,-3-3-6-15,-2 2-5 0,3 0-8 16,-3-3-5-16,-2-9-21 0,2-2-26 0,-2-3-15 16,2-8-17-16,-2-5-28 0,0 1-8 15,2-9-7-15,0-5-13 0,-2 0-10 16,2-8-233-16,0-4 111 0,-2-3 73 15</inkml:trace>
  <inkml:trace contextRef="#ctx0" brushRef="#br0" timeOffset="4048.92">11806 2948 509 0,'7'-22'-16'16,"-5"15"14"-16,2-2 11 0,2 0 10 16,5 0 13-16,2-1 7 0,1 1-4 15,8-3 3-15,1 3 3 0,9-3 7 0,0 0-2 16,3 3 0-16,3 0 8 0,11-5 10 16,-3 3-7-16,-1-3 11 0,-5 3 11 15,-4-3 10-15,-2 1 13 0,0-1 1 0,-7-3 0 16,-5 4-5-16,-3-3-3 0,-6 2-3 15,-5 1-6-15,-4 1-10 0,-4 3-9 16,-4 1-1-16,-4 1-11 0,-3 1-5 0,-2 2-4 16,-1 4-3-16,-2 4-7 0,0-1-4 15,1 3-2-15,-2 2-4 0,4 2-1 16,5-1-3-16,-2 0-1 0,2 3-7 0,4-3 1 16,2 3 0-16,2-3-2 0,2 1-4 15,2-3 0-15,1 1 2 0,4-3-2 16,-1 0-1-16,2-2 0 0,1-3 0 0,-2 0-2 15,3 0-2-15,-3 0 3 0,3-3-3 16,0 1-2-16,-2-1 1 0,-2 2 2 16,0 1-3-16,1-1-3 0,0-2 1 15,-9 3 0-15,12 5-1 0,-3 0 3 0,-3 2-3 16,0 1 0-16,3 2 2 0,0 2 2 16,1-2-4-16,0 2 1 0,3 1-8 15,-2-1-19-15,1-1-22 0,1-1-15 0,2-1-20 16,0-1-11-16,-3-3-8 0,4-1-6 15,-2 0 0-15,1-4 2 0,-2 0 8 16,2-2 5-16,-1-4 9 0,2 1 7 0,-4-1 9 16,2-2 4-16,-1 1 10 0,0-1 1 15,0-1 9-15,-1 1 2 0,-1 2 3 16,0 1 12-16,-3-1-3 0,0 2 8 16,1 2-2-16,0 0 8 0,-1 2 6 0,-8 0 1 15,13 6 2-15,-7-2 4 0,-2 3 4 16,0 1 3-16,0 0 1 0,1-1-1 15,-3 1 14-15,3-1 4 0,-3 1 17 0,0-2 25 16,0 0 8-16,-2-6 5 0,6 3-6 16,-6-3-4-16,0 0-6 0,16-7-4 15,-6 3-7-15,2-3-3 0,1-3-8 16,1 2-4-16,4-1-5 0,-2-1 0 0,2 1-4 16,-2 1-7-16,-3 1 2 0,4 2-4 15,-4 0-2-15,-3 3-4 0,3 1-2 16,-4 1 3-16,-1 3-5 0,0 1 2 0,-4 3 0 15,3 1-3-15,-3 1 2 0,-2 3-3 16,-2-1-17-16,3 0-24 0,-3 3-23 0,0-1-23 16,0-1-27-16,-3-1-39 0,3-1-370 15,3-2 177-15,-3-2 116 0</inkml:trace>
  <inkml:trace contextRef="#ctx0" brushRef="#br0" timeOffset="4433.11">13592 2695 136 0,'-10'9'137'0,"0"6"-10"16,1-1-3-16,0 2-7 0,3 4-4 16,2-2-6-16,4 2-5 0,0 0-7 15,2-1-7-15,4 2 2 0,3 0-13 16,4-5 2-16,1 0-15 0,6-1-5 0,-2-4-7 15,6 0-2-15,1-5-4 0,3-3-4 16,-5-3-8-16,5-3-3 0,-1-3-4 16,0-3-1-16,1 0-1 0,-3-1 0 15,-3-3 2-15,-2-1 4 0,-4 4 14 0,-4-2-1 16,-3 2 3-16,-7 1 2 0,0 3 5 16,-6 0 3-16,4 6 6 0,-9-3 2 0,9 3 6 15,0 0 11-15,-16 13 6 0,12-5 2 16,-1 3 1-16,5 3 4 0,5 2-8 15,1 5-7-15,2 2-8 0,11 2-12 16,2 0-5-16,4-2-6 0,7 1-5 0,2 0-26 16,-2-8-58-16,-5 0-58 0,-3-2-49 15,-1-6-47-15,-6-3-56 0,-4-2-637 0,-7 0 301 16,-4-6 200-16</inkml:trace>
  <inkml:trace contextRef="#ctx0" brushRef="#br0" timeOffset="5024.16">6149 3173 47 0,'-26'3'131'16,"7"-2"-4"-16,2-1-6 0,4 2 2 15,3 1 1-15,2-1-5 0,-2-1-3 16,10-1 0-16,-12 2-6 0,8 0 6 0,4-2 4 15,-4 6 4-15,4-6 0 0,10 7 6 16,5-2 1-16,10 1 1 0,16 0-2 0,13 2-3 16,33 2-10-16,13-5-4 0,10 3 2 15,36-3-8-15,21 1-12 0,19 0-5 16,14 0-7-16,56-3-10 0,11 3-3 16,8 1 2-16,6-1-7 0,5 0-2 0,6 3-4 15,-2 2-3-15,2 3-7 0,10-1-2 16,-1 3 1-16,-11-1-7 0,-13 4-3 0,-4 0-4 15,-4-2 1-15,-13 1-8 0,-19-2 3 16,-52-2-3-16,-11-1-6 0,-12-1 3 16,-9-6-7-16,-12 2 3 0,-7 0 4 15,-29-2-5-15,-4-2 5 0,-11-1 3 0,-16 1 2 16,-12-2-2-16,-5 2 0 0,-11-4-1 16,-1 2 5-16,-9 1-3 0,-2-3 1 15,-3 2-4-15,-3-2 1 0,-2 1-8 0,-6-1 3 16,0 0-3-16,-1 0-4 0,-5 0 1 15,2 3-35-15,-4-3-45 0,-2 0-50 16,-1-3-78-16,0 3-82 0,-7-1-971 16,-2 1 423-16,0 0 280 0</inkml:trace>
  <inkml:trace contextRef="#ctx0" brushRef="#br0" timeOffset="75720">8504 8424 66 0,'-6'7'151'0,"2"0"-7"16,2 2-4-16,0 0 4 0,4 4-4 15,4 0-1-15,6 5-3 0,4-3-8 16,9 6 4-16,13 0-11 0,2 0-1 0,25 4-5 15,8-3-4-15,5-1-6 0,7-5-7 16,8-4-4-16,4-7-3 0,6-3-2 0,8-4-11 16,22-6 2-16,3-3-4 0,-1-6-4 15,-1-2-7-15,-1-6-7 0,0-4-3 16,-6-1 4-16,-8-9-2 0,-5-5-5 16,-4-5-1-16,-8-8-3 0,-13-6-8 15,-5-3-4-15,-9-3-4 0,-22 10-5 0,-7-4 3 16,-8-1-7-16,-13-1-8 0,-9 10-2 15,-8 3-2-15,-10 6-4 0,-4-7 0 16,-14-12-1-16,-11 2-3 0,-14 4 2 0,-14 6-3 16,-22-3-4-16,-12 9 3 0,-6 3-4 15,-9 10 1-15,-13 6-4 0,-4 6 3 16,18 10 0-16,-8 9 1 0,-25 4-2 0,-3 10 0 16,-4 5-1-16,-1 6 1 0,0 6 0 15,6 6 2-15,8 5-1 0,9 6 3 16,14 5-1-16,5 5 0 0,14 8 2 0,9-1-1 15,12 5-1-15,19-7 2 0,11 1-1 16,7 3 4-16,14 3 0 0,6-12 0 16,10-4-1-16,8-1 4 0,8 2 1 0,12 10-4 15,6 0 1-15,4-6 4 0,6-2-18 16,2-4-29-16,0-6-33 0,-5-10-34 16,-3-4-35-16,0-3-38 0,-5-8-32 0,1 0-37 15,0-6-527-15,-3-3 263 0,0-7 174 16</inkml:trace>
  <inkml:trace contextRef="#ctx0" brushRef="#br0" timeOffset="77156.95">6326 8307 54 0,'0'0'62'0,"0"0"-4"0,0 0-2 16,0 0-2-16,0 0-7 0,0 0-3 0,0 0-4 16,0 0 0-16,0 0-10 0,0 0 0 15,0 0 1-15,0 0-3 0,0 0 3 16,0 0-6-16,0 0 0 0,0 0 0 15,0 0 1-15,0 0-6 0,0 0 2 0,0 0-4 16,0 0 3-16,-10 0 0 0,10 0-4 16,0 0-1-16,0 0-2 0,0 0 0 15,0 0-3-15,0 0-1 0,0 0 1 16,0 0-2-16,0 0-4 0,0 0 2 0,0 0 4 16,0 0-6-16,0 0 10 0,0 0-12 15,0 0 2-15,0 0-4 0,0 0 1 0,0 0 6 16,0 0-6-16,0 0-3 0,0 0 2 15,0 0-1-15,0 0-4 0,0 0-15 16,0 0-18-16,0 0-20 0,0 0-22 16,0 0-186-16,0 0 90 0,0 0 60 0</inkml:trace>
  <inkml:trace contextRef="#ctx0" brushRef="#br0" timeOffset="78221.31">10554 8931 41 0,'-10'-6'114'15,"4"0"-3"-15,0 0-8 0,-4-1-8 16,-1 0-2-16,-2-4-5 0,0 2-7 16,-5-1 4-16,-2-2-2 0,0 4-7 0,-2-4-6 15,-5 3-1-15,-5-5-11 0,-2 4 3 16,-4-1 1-16,-3 1-7 0,-11-1 1 15,1 0-2-15,0 1-1 0,-1 1-3 0,-2-1-3 16,1 3-3-16,-2 1 3 0,1 0-5 16,-4 0-3-16,1 3-4 0,0 0 0 0,0 2-4 15,5 1-4-15,2 0-1 0,1 1-5 16,1 2-2-16,1 0-2 0,1 2 0 16,-5 2-1-16,0 0-2 0,0 1-9 15,2 5 8-15,1 1-1 0,-1 1-3 16,0 4 0-16,1 0-2 0,1 0 3 0,-15 11-2 15,3 3 0-15,11-4 2 0,7-5-1 0,1 5 3 16,4 0 1-16,1 1-1 0,1 2-4 16,2 0 5-16,4 4-2 0,1-2 0 15,5 2 3-15,2 0-2 0,5 0 5 16,2-2-2-16,6 4 1 0,3-1 4 16,2-1-1-16,4 2-3 0,4 0 4 0,7-1 2 15,4 4 1-15,6-1 0 0,13 10 0 16,9 0 0-16,1-5-3 0,5-3 1 15,5-3 0-15,3-4-4 0,2-1 1 0,5-3-1 16,-1-4-1-16,3-3-1 0,5-3-2 16,-13-8 0-16,-3-3-5 0,1-2 4 0,3-2-4 15,0-5-1-15,5-5 2 0,25 1-2 16,0-5-2-16,-4-2-3 0,-2-3 2 16,-5-4 2-16,-6 0 3 0,-4-6 3 15,-3 1 11-15,-3-8 5 0,-7-1 4 16,-2-1 5-16,-3-5-6 0,-6-7-2 0,-1-4 1 15,-6-2-4-15,-7-3-2 0,0-2-2 0,-11 10-2 16,-6 1-4-16,-7 5-1 0,-3 2-6 16,-3-2-1-16,-7 1 4 0,-3 2-7 15,-7 1 1-15,-4-1-4 0,-7 4-10 16,-7 2-29-16,-3 0-22 0,-15-7-29 0,-4 2-28 16,6 9-27-16,-8-4-35 0,9 1-38 15,5 6-556-15,7-3 263 0,-19-13 173 16</inkml:trace>
  <inkml:trace contextRef="#ctx0" brushRef="#br0" timeOffset="79125">10340 9763 95 0,'8'0'187'0,"-8"0"-18"0,0 0-18 16,10 0-14-16,-10 0-15 0,0 0-9 15,9-2-13-15,-9 2-11 0,0 0-13 16,0 0-1-16,0 0-9 0,0 0-9 16,11 0-3-16,-11 0-16 0,0 0 6 0,0 0-17 15,0 0-24-15,8-2-18 0,-8 2-29 16,0 0-42-16,0 0-50 0,0 0-314 15,0 0 153-15,0 0 101 0</inkml:trace>
  <inkml:trace contextRef="#ctx0" brushRef="#br0" timeOffset="81046.33">10449 10521 96 0,'-2'-6'98'16,"2"6"-8"-16,0 0-6 0,0-6-5 15,0 6-8-15,0 0-3 0,0 0-3 16,0 0-6-16,0 0 3 0,-2-6-4 0,2 6-2 16,0 0-6-16,0 0-2 0,0 0 1 15,0 0 3-15,0 0-6 0,-2-3-10 0,2 3 0 16,0 0-7-16,0 0 5 0,0 0-7 15,0 0 4-15,0 0-8 0,0 0-6 16,0 0 5-16,0 0-7 0,0 0 2 16,0 0-13-16,0 0 15 0,0 0-2 0,0 0-4 15,-2-6 1-15,2 6 1 0,0 0-1 16,0 0-1-16,0 0 2 0,0 0-1 0,0 0 1 16,0 0-1-16,0 0-5 15,0 0 2-15,0 0-1 0,0 0-19 0,0 0 21 16,0 0-1-16,0 0 4 0,0 0-4 15,0 0 1-15,0 0 1 0,0 0-4 0,0 0 6 16,0 0-1-16,0 0 3 0,0 0-5 16,0 0 3-16,0 0 0 0,0 0-4 15,0 0 1-15,0 0 2 0,0 0 3 16,0 0 0-16,0 0-1 0,0 0 2 0,0 0-2 16,0 0-2-16,0 0-1 0,0 0 0 15,0 0 2-15,0 0-9 0,0 0 7 0,0 0 2 16,0 0 3-16,0 0 1 0,0 0 6 15,0 0 7-15,-4-4-1 0,4 4-3 16,-6-9-1-16,2 2-2 0,-1-5-2 16,-4-1-1-16,1-3 0 0,-2-3-6 0,-3-2-1 15,-4-5-1-15,-2-3-2 0,-7-2-3 16,-3 0-2-16,-7 4-1 0,-19-8 1 16,-3 3 1-16,-7 7-6 0,-5 6 4 15,7 6-1-15,1 6-5 0,-1 4 6 0,-7 3-1 16,-23 9 2-16,2 5 4 0,0 7 1 15,4 2 2-15,2 9-2 0,4 3 0 0,6 0 3 16,7 6-1-16,5 1 2 0,9 3 2 16,10 3 1-16,13-8-1 0,7 0 1 15,7 0 1-15,9-2 1 0,6 2-4 16,4 1 4-16,8 6-1 0,7 0-1 0,13 14-3 16,6-6-2-16,6 0 2 0,7-5-2 15,4-4 0-15,1-5-2 0,4-2-2 16,1-4-3-16,0-5 2 0,-6-11-1 0,-4-4-1 15,0-6-2-15,6-3-13 0,-5-3 2 16,9-3 0-16,1-9 0 0,18-2 2 16,-2-6-2-16,-5-6 4 0,-2-3-1 0,-3-6-2 15,-3-6 2-15,-7 1 6 0,-3-9 0 16,-7-3-4-16,-4-2 2 0,-3-3 0 16,-8-3-3-16,-12 7 1 0,-4 5-1 15,-9-4-1-15,-2 6 0 0,-8-1-1 0,-4-4 0 16,-9 2-1-16,-7 5-1 0,-12-8 2 15,-6 6-2-15,-9 6-1 0,1 12 1 0,1 7-6 16,-2 5-17-16,-1 4-20 0,5 5-32 16,5 6-32-16,1 2-36 0,3 3-45 15,4 5-518-15,4 2 242 0,3 5 160 16</inkml:trace>
  <inkml:trace contextRef="#ctx0" brushRef="#br0" timeOffset="89579.05">12374 6324 44 0,'0'0'50'0,"-8"-3"1"0,8 3-6 15,0 0-2-15,0 0-3 0,0 0-4 16,0 0-2-16,0 0-2 0,0 0-3 15,0 0-2-15,42 1 7 0,-11 3-1 16,11-2 1-16,18 2-4 0,31-2 2 0,10 3 1 16,13 1 2-16,27 2-2 0,0-1 1 15,-1 1 2-15,-3 2-7 0,-5-2 2 0,-26 0-2 16,-7 2 0-16,-6-3-3 0,-8 1 3 16,-18-2-8-16,-11 0 1 0,-12-2-2 15,-4 0-1-15,-6-1 0 0,-4-1 7 16,-2 2 4-16,-6-2 4 0,-2-2 2 0,-1 3 1 15,-5-2 10-15,2 1 1 0,-4-2-9 16,-2 3-4-16,1-3 0 0,0 0-4 16,-3 0-6-16,-8 0-2 0,17 0-5 0,-11 0 1 15,-6 0-10-15,14 1-21 0,-14-1-34 16,8 1-24-16,-4 1-25 0,-4-2-34 16,0 10-272-16,0-4 136 0,-2-1 90 0</inkml:trace>
  <inkml:trace contextRef="#ctx0" brushRef="#br0" timeOffset="90102.4">16685 6709 36 0,'34'0'66'0,"-14"2"-5"0,2 0-5 0,8-2-10 16,6 2 0-16,11 1-6 0,10 1-1 15,4 1 3-15,3-2-5 16,25 1-2-16,-5 1 14 0,-8-1-6 0,11 0-3 15,-13 0-1-15,-10-2 4 0,-3 2-2 0,-2-2-3 16,-1 0 1-16,-12 0-2 0,-1-1 0 16,-12 1 0-16,-1-2-6 0,-2 2 0 15,-7 0 11-15,1-2-6 0,-6 2-6 16,0-2 0-16,-4 0-4 0,-1 1 1 0,-5-1-8 16,1 0-2-16,-3 3-9 0,-6-3-37 15,13 6-31-15,-11-3-36 0,-2-3-265 0,2 9 123 16,-2-3 81-16</inkml:trace>
  <inkml:trace contextRef="#ctx0" brushRef="#br0" timeOffset="90678.78">19132 6811 36 0,'29'0'62'0,"9"-1"-7"0,7 1-1 0,17 0-6 16,3-1-1-16,3 1-4 0,27-3-5 15,-2 1 1-15,-2 1-5 0,-2-2-3 0,-17 0-3 16,-8 0-1-16,-5 0-2 0,-2-2-2 15,-10 3 1-15,-3 0-7 0,-8-2 0 16,-5 2 2-16,-1-1-5 0,-4 2 1 16,-3-3 0-16,-3 2 1 0,-4 0-14 0,-1 1-20 15,-2 1-29-15,-3-2-179 0,1 0 77 16,1 4 50-16</inkml:trace>
  <inkml:trace contextRef="#ctx0" brushRef="#br0" timeOffset="91070.75">23435 6867 69 0,'15'2'83'15,"6"1"-8"-15,1 0-3 0,7-1-9 0,1 0-3 16,2 1-5-16,-1-1-4 0,5 0-7 16,-2 2-7-16,0-2-2 0,-5 0-6 15,3 1-3-15,-4 2-3 0,-7-4-14 16,-2 3-30-16,-2 0-32 0,-7 0-171 0,-4-1 76 16,-6-3 51-16</inkml:trace>
  <inkml:trace contextRef="#ctx0" brushRef="#br0" timeOffset="91645.7">17292 8228 5 0,'-16'0'55'0,"0"1"-7"0,2 1-1 15,4-1-3-15,-1-1 0 0,2 3-3 16,1-3 3-16,-1 2-4 0,3-1-2 15,6-1 0-15,0 0-2 0,-8 3 3 0,8-3-9 16,0 0 0-16,0 0-2 0,47-3 2 16,-16 2-8-16,11-4 0 0,8 4 3 15,13-2-3-15,28-3-2 0,4 3 3 16,2 0 2-16,1 1 4 0,1 2 0 0,0 0 0 16,3-3-5-16,-2 6 4 0,-5-1-11 15,-6 0 3-15,-18-1-4 0,-13-1 5 16,-11 3-8-16,-5-1-3 0,-8-2-3 15,-5 1-1-15,-3-1-8 0,-5 3-23 0,-2-2-28 16,-8 1-37-16,-5-2-208 0,-6 0 101 16,0 0 67-16</inkml:trace>
  <inkml:trace contextRef="#ctx0" brushRef="#br0" timeOffset="132554">12930 15289 62 0,'-17'-13'132'0,"7"5"-12"0,-1 2-4 16,2 2-16-16,5 1-6 0,4 3-8 16,0 0-4-16,0 0 3 0,0 0-3 15,26 21-3-15,-9-8 2 0,4 8-2 16,2 6 1-16,3 1-7 0,1 6-1 0,-1 7-4 16,-4 1-4-16,8 13-6 0,-8-8-1 15,-5 0-5-15,-5-4-6 0,1 1-4 16,-6-6 0-16,-1-4-2 0,-4-1-3 0,0-2 1 15,-4-5 6-15,0-4-2 0,-2-1 8 16,-1-1 2-16,-1-7 3 0,-3 0-1 16,1-5-3-16,-3-6-9 0,3-2 0 15,8 0-8-15,-15-10-2 0,6-3-8 0,5-8 1 16,2 0-3-16,4-6-3 0,2 1-3 16,5-11-2-16,4 4-5 0,4 2 1 15,6-6-5-15,2 5 4 0,5 2-2 16,2 3-1-16,-1 2-1 0,-1 7-2 0,4 6 1 15,-3 1-1-15,-3 6-2 0,0 5-1 16,-5 0 4-16,3 8-1 0,-2-2-1 0,0 8 3 16,-3 6-3-16,-1 0 1 0,-2 5-2 15,-5 3 5-15,-2-4-2 0,-1 1-1 16,-4-2-1-16,1 0 4 0,-3-4-1 16,0 1-1-16,-1-7 1 0,-1 4 1 0,0-4 1 15,0-3-2-15,-2-1 2 0,2-5-3 16,0-1-1-16,-2-3-1 0,0 0 0 15,15-13 2-15,-7 0-6 0,0-2 3 16,6-7-2-16,0 3 1 0,3-2-2 0,-2 0 2 16,2 1-1-16,0 3 0 0,0-1-3 15,-1 5 0-15,2 2 4 0,-6 1-5 16,1 4 3-16,0 6 0 0,-2 0 1 0,-1 8 0 16,0 0 3-16,2 3-4 0,-6 4 4 15,2 1 0-15,2 1 1 0,1 3-3 16,-2-2 3-16,1-1-1 0,5 0 1 0,-3-1-1 15,4-1 2-15,0-5 0 0,4 1 1 16,-1-4-1-16,4-1 0 0,0-6 0 16,7 0-2-16,-3-3-1 0,1-6-1 0,4 2 1 15,-1-8 1-15,-3 0-1 0,0-4 0 16,-1 1 2-16,-4-3-1 0,-2 0-4 16,1 0 4-16,-8 2-1 0,-3 2 0 15,0 3-2-15,-7 1 0 0,-2 6 1 0,-2 0 0 16,-2 1-2-16,-2 1 0 0,4 5 4 15,-14 11-2-15,8-4 0 0,0 6-2 16,0 0 4-16,2 2 2 0,2 5-3 0,2 1-1 16,2-4 4-16,4 7-1 0,2-3 1 15,3-3-1-15,2 1 1 0,4 0-1 16,3-6 1-16,2 0-2 0,4 1-1 0,-4-7 1 16,4-1 0-16,-1-4 0 15,1-2 1-15,-3-2-3 0,3-2 0 0,-4-4 2 16,2 1 1-16,-1-8-2 0,-4 2 1 15,2 0-1-15,-3-1 1 0,-2 1-3 0,-3 1 2 16,0 2 0-16,-3 3-2 0,1-4-2 16,-3 5 0-16,-1 2 1 0,2 0 0 15,-9 4-1-15,12 4-4 0,-6 3 8 16,0-1-2-16,-2 3 1 0,6 3 0 0,-6 0 1 16,2 1 0-16,0-1 0 0,3 1-1 15,-3 0 2-15,0 0-1 0,1-2 0 16,-1-1-1-16,1-4 4 0,-3 2-1 15,2-4 0-15,0-1 1 0,0-3-2 0,-6 0 1 16,22-7 0-16,-12 1-3 0,3-2 3 16,-2-5-3-16,4-2-2 0,1 2 1 15,0-6 0-15,0 2 2 0,-1 4-2 0,0 0 0 16,0 2 1-16,-3 1-2 0,4 3 0 16,-2 3 1-16,-2 2 2 0,0 4-3 0,2 2-1 15,-1 3 4-15,0-1-1 16,2 2 1-16,-3 2-1 0,0 0 2 0,2 1-1 15,2 2-1-15,-5-1-10 0,2-4-19 16,-3 4-18-16,1-2-18 0,-3 1-24 0,3-4-19 16,-4 5-9-16,1-4-23 0,-4-1-12 15,0-1-18-15,-4-2-476 0,0-4 219 16,0 0 146-16</inkml:trace>
  <inkml:trace contextRef="#ctx0" brushRef="#br0" timeOffset="132807.56">14361 15186 50 0,'0'5'119'0,"0"-5"-10"0,9 11-7 16,1-5-8-16,2-2-9 0,2-4-5 15,4 3-7-15,0-6-2 0,1 0-16 16,-3-1-5-16,4-2 9 0,-8-2-7 15,1-2-13-15,-4 0 4 0,-5 1-19 0,-2 1 4 16,-6-2 2-16,-3 4-4 0,-2-1-1 16,-5 1-7-16,2 4-14 0,-2-1-16 15,2 3-32-15,1 0-34 0,3 3-297 16,2-1 127-16,3 4 85 0</inkml:trace>
  <inkml:trace contextRef="#ctx0" brushRef="#br0" timeOffset="133137.97">15849 15102 138 0,'5'-13'180'16,"5"0"-21"-16,5-2-16 0,6 3-8 15,4 0-9-15,9 2-7 0,0 4-9 16,-3-3-5-16,3 8-10 0,-2 1-6 0,-2 4-3 16,-3 3 5-16,-1 5 1 0,-7 3-4 15,0 12-2-15,-6-2-5 0,-5 7-9 16,-4 4-5-16,-4 4-4 0,-2 0-7 16,-6 8-4-16,-5-1-6 0,2-3-3 0,-1 2-4 15,1-4-2-15,1-2-7 0,2-6-7 16,1 0-24-16,2-7-34 0,1 2-37 15,2-4-44-15,2-3-39 0,0-1-41 0,2-3-442 16,0-1 217-16,0-2 143 16</inkml:trace>
  <inkml:trace contextRef="#ctx0" brushRef="#br0" timeOffset="133370.1">16165 16148 53 0,'4'10'156'0,"0"1"-14"0,2-3 2 16,5-1-2-16,-1-1-1 0,3 2-3 16,0-8-3-16,-1 0 0 0,2 0-2 15,-4 0-3-15,-2-8-7 0,-1 2-4 16,-1 1-4-16,-6-3-10 0,-4 0-11 0,-5 1-9 16,-5-1-11-16,-6 3-5 0,-3-1-8 15,-2 4-13-15,0-4-27 0,-1 4-41 16,2 2-52-16,4 0-75 0,-4 0-576 0,-1 0 246 15,1 2 162-15</inkml:trace>
  <inkml:trace contextRef="#ctx0" brushRef="#br0" timeOffset="138436.97">18872 14931 114 0,'2'-4'181'0,"-2"4"-1"0,0 0-9 0,16 8-17 15,-2 1-12-15,-2 5-8 0,3 0-9 16,0 5-11-16,2 6-9 0,-1 0-11 16,0 4-9-16,0 0-6 0,-3 3-11 15,0-5-3-15,-5-1-7 0,1-1-4 0,-3 0-4 16,-2-7-2-16,0-2 11 0,-4 2 7 15,0-9-2-15,-2-2-5 0,-2-2-4 16,-2-4-3-16,6-1-4 0,-13-13-4 0,9 1-4 16,0-3-7-16,2-4-3 0,4-1-5 15,2-5-2-15,4 0-4 0,3 0-6 16,3-2 3-16,6 2-3 0,1 2 1 0,4 2-3 16,1 0-2-16,-3 11-1 0,3-2 0 15,-1 6-2-15,-2 5 3 0,0 4-1 16,3 1-1-16,-3 5 2 0,1 8 0 0,-2 1-2 15,2 3 1-15,-5 3-2 0,0 3 1 16,-2 1 3-16,-2 4-4 0,0-2-20 16,-5-2-26-16,-2-3-32 0,-1 3-27 15,2-4-41-15,-1 0-29 0,0-3-32 0,-1-8-509 16,1 1 241-16,1-3 160 0</inkml:trace>
  <inkml:trace contextRef="#ctx0" brushRef="#br0" timeOffset="138682.99">20220 14752 169 0,'-23'6'192'0,"-5"8"-11"16,1 4-2-16,-5 8-16 0,2 4-4 15,3 4-10-15,3 6-16 0,6 5-11 0,4 1-7 16,6 4-10-16,4-1-7 0,4-1-11 15,6 2-8-15,2 0-7 0,8-1-6 0,0-2-9 16,4-3-2-16,3-2-7 16,3-3-5-16,3-6-22 0,3-4-41 0,-2-10-51 15,1-2-44-15,5-3-39 0,-4-11-504 16,0 1 224-16,-1-11 148 0</inkml:trace>
  <inkml:trace contextRef="#ctx0" brushRef="#br0" timeOffset="139053.84">20722 15184 108 0,'0'0'132'0,"0"0"-8"15,-18 12-9-15,14-3-8 0,0 7-8 16,0-3-3-16,2 5-5 0,-2-2-5 0,0 5-3 16,-1-2-11-16,3 0 5 0,-2 1 3 15,0-4 5-15,-1 0 5 0,3-1 8 16,-2-4 6-16,2-1 4 0,0 2 5 0,-3-5-12 15,3-5-5-15,2-2-12 0,0 0-10 16,0 0-7-16,0 0-6 0,0-24-5 16,7 10-6-16,1-1-3 0,1-5-6 15,1 4-5-15,3-2-2 0,-1 1-4 16,2 0-5-16,0 4-1 0,-3 2-2 0,2-1-3 16,-3 5-1-16,-1 3 1 0,1 4-2 15,0 0 2-15,0 4 0 0,0 5-3 16,-2 1 3-16,0 5-5 0,1 1-1 15,0 0 0-15,1 4 1 0,-3 2-3 0,3-1-3 16,-2 0 3-16,3 0-5 0,0-1-21 16,-3-1-34-16,2 1-34 0,4-7-40 15,0 0-53-15,1-3-73 0,4-5-519 0,-2 1 261 16,5-6 173-16</inkml:trace>
  <inkml:trace contextRef="#ctx0" brushRef="#br0" timeOffset="139241.17">21490 15307 119 0,'2'-8'192'15,"-2"8"-19"-15,2-6-16 0,-2 6-15 16,8-4-16-16,1 1-13 0,2 0-8 16,1 2-11-16,4-2-12 0,0-2-13 0,3 2-31 15,3 0-35-15,-2-3-40 0,0 3-42 16,1-1-37-16,-4-2-286 0,2 0 137 15,-3-1 90-15</inkml:trace>
  <inkml:trace contextRef="#ctx0" brushRef="#br0" timeOffset="139421.82">21854 15120 46 0,'5'-8'86'15,"-3"0"13"-15,0 3 11 0,0 1-4 16,-2-2 4-16,2 3-1 0,-2 3-6 16,4-4 12-16,-4 4 2 0,0 0-2 0,0 0-7 15,0 20-1-15,0-8-3 0,0 1-6 16,0 7-12-16,0-2-6 0,0 3-5 15,0 1-12-15,2 0-6 0,-2 3-1 0,2-4-10 16,-2 0-6-16,2 0-28 0,-2-2-32 16,2-2-42-16,1 0-46 0,1-4-47 15,-2-1-425-15,0-3 198 0,2-6 130 16</inkml:trace>
  <inkml:trace contextRef="#ctx0" brushRef="#br0" timeOffset="139643.18">22247 14802 127 0,'14'6'218'15,"-2"2"0"-15,7 6-6 0,-2 5-9 0,2 4-5 16,-1 6-8-16,2 7-8 0,-5 4-11 16,-2 4-13-16,-3 3-11 0,-5-5-18 15,-5 0-15-15,0 5-7 0,-5 2-11 0,1 2-12 16,-4 0-26-16,-3-5-34 0,-4 1-55 15,1-3-54-15,-6 0-51 0,2-2-41 16,-8-6-574-16,-3-2 255 0,-7-3 169 16</inkml:trace>
  <inkml:trace contextRef="#ctx0" brushRef="#br0" timeOffset="139950.49">18581 16169 229 0,'4'0'238'0,"-4"0"-10"15,54-7-6-15,1 1-4 0,32-2-7 16,12-5-12-16,32 0-7 0,26-1-8 16,8-1 6-16,17-1-2 0,5-2-13 0,1 5-12 15,51-4-9-15,-2-1 12 0,-44 7-38 16,2-2-10-16,-3 3-11 0,-6-1-11 15,-14 1-12-15,-11 1-3 0,-17 1-13 16,-39 4-6-16,-10-2-5 0,-22 0-7 0,-19 5-4 16,-9-5-5-16,-5 4-26 0,-6 2-24 15,-4-4-31-15,-9 2-54 0,-4 2-49 16,-8 0-49-16,-5 0-49 0,-4 0-62 0,0 0-679 16,-32 8 333-16,7-2 221 0</inkml:trace>
  <inkml:trace contextRef="#ctx0" brushRef="#br0" timeOffset="140302.29">20954 16308 150 0,'-4'3'206'0,"4"-3"-19"15,-6 3-13-15,6-3-8 0,0 0-10 0,0 0-12 16,19 8-11-16,-6-6-10 0,4 3-8 15,-1 1-7-15,4 0-5 0,-2 1-7 16,2 7-9-16,-3-1-3 0,-3 2 0 16,0 4-6-16,-8 2-6 0,-6 0-7 15,-4 7-6-15,-10 1-4 0,-2 4-5 0,-8 1 0 16,1 2 3-16,-3-4 5 0,6-7-9 16,3 0 1-16,4-6-4 0,4-2 6 0,7 1 9 15,4-11 4-15,13 2 0 0,11-3 0 16,6 0 10-16,10-6-4 0,15-6-12 15,4 0-4-15,24-1-5 0,-7-2-2 16,-10-1-10-16,-13 0-5 0,-2 3-28 0,-11-1-39 16,-1-3-49-16,-7 3-60 0,-5 1-66 15,-4 0-74-15,-8 1-666 0,1-2 322 16,-10-1 213-16</inkml:trace>
  <inkml:trace contextRef="#ctx0" brushRef="#br0" timeOffset="141228.91">20615 15186 138 0,'-2'-5'158'0,"-2"3"-11"0,2-6-12 16,0 5-12-16,2 3-13 0,0 0 2 15,0 0 2-15,0 0-7 0,0 0 3 16,8 16 0-16,-4-1-8 0,2 1 0 0,-2 3-7 16,0-1-3-16,0 4-5 0,2 3-6 15,-4 2-5-15,2-3-5 0,-2 5-5 16,1-3-7-16,-1-2-1 0,-2-1-3 16,0-4-2-16,2 1 2 0,-2-3-3 15,0 1 2-15,0-5 0 0,0-2 2 0,0 2 4 16,0-5 1-16,0 0-4 0,-2-3-3 15,2-5-6-15,0 0-6 0,0 0-2 0,0 0-7 16,2-21-5-16,0 5-1 16,2-2-4-16,1-1 0 0,1-4-5 0,3 1-2 15,-3-3 2-15,4 0-3 0,6 1-5 16,-2 1-1-16,-2 2 0 0,2 3-1 0,0 1-2 16,-3 4 2-16,-1 3-1 0,3-3 1 15,0 8-3-15,-3 2 3 0,1 3-2 16,4 6 2-16,-5 2 5 0,3 1 4 0,0 7-3 15,2 3 3-15,-5-1-2 0,0 6 2 16,2-1-3-16,-2-2 1 0,-2 7-5 16,1-7 1-16,1 4-3 0,-3-3 6 15,1 3-8-15,-3-4 3 0,1-4-2 0,-4 0-1 16,2 0-1-16,0-4-5 0,0 0-15 16,-2-1-31-16,0-1-41 0,-2-3-50 0,6 1-46 15,-4-1-65-15,0-6-694 16,-2-2 320-16,12 0 212 0</inkml:trace>
  <inkml:trace contextRef="#ctx0" brushRef="#br0" timeOffset="141803.41">21594 15399 49 0,'-15'-1'181'0,"0"-3"-8"0,3 1-4 15,-2 3-9-15,4 0 0 0,0-3-3 16,-1 1-5-16,0 2-4 0,3 0-10 15,-1-2-6-15,9 2-6 0,-14-3-6 16,7 3-6-16,7 0-9 0,-11-2-6 0,11 2-9 16,-6 0-10-16,6 0-7 0,0 0-6 15,0 0-4-15,0 0-5 0,0 0-10 16,22-14-3-16,-6 9-4 0,1 3-3 0,5-6-1 16,0 2-7-16,4 0-2 0,0 5-3 15,-5-5-4-15,-1 2 2 0,0 0-6 16,-3 1-1-16,0 1-1 0,-4 0 0 0,-1 2 1 15,-4-4 1-15,2 2-1 0,-10 2 0 16,0 0-4-16,0 0-3 0,0 0 1 0,0 0-1 16,-37 2-2-16,18 2 0 0,-2-4-1 15,-5 4-1-15,1-1-2 0,-2 0 4 16,0 0-2-16,-5-1-1 0,6 4 0 16,5-6-2-16,1 1 3 0,4 2-3 15,1 0-2-15,4-3 0 0,3 0-1 0,8 0 1 16,0 0 0-16,0 0 0 0,0 0 0 15,0 0-2-15,30-7-4 0,-16 7-5 16,4-6-15-16,-2 2-23 0,3 0-22 16,-1-1-28-16,0 3-20 0,2-6-36 0,-2 2-38 15,-1-1-35-15,1 1-526 0,0-1 257 16,-2-2 169-16</inkml:trace>
  <inkml:trace contextRef="#ctx0" brushRef="#br0" timeOffset="142128.11">22029 15079 163 0,'0'0'191'0,"-6"-3"-18"0,6 3-18 16,-6-6-10-16,6 6-17 0,0 0 2 15,0 0 1-15,0 0-5 0,-2 13 5 0,4-1 1 16,0 3 0-16,2 2-5 0,-2 3-2 16,4 4-8-16,0 4-7 0,-2 0-11 15,2 4-5-15,0 4-10 0,-2-2-4 16,0 0-10-16,0 2-5 0,-1-6-8 0,-1 2-4 16,0-4-5-16,-2-1-6 0,0-4-4 15,0 1-14-15,2-6-27 0,-2 0-39 16,0-2-37-16,0-2-40 0,2-2-46 0,-2 1-85 15,0-6-537-15,-2-2 268 0,-2 0 176 16</inkml:trace>
  <inkml:trace contextRef="#ctx0" brushRef="#br0" timeOffset="146659.84">16884 13372 64 0,'6'-1'88'0,"-1"-4"-2"0,-1 0 0 16,0-1 4-16,0 1-10 0,-2-2-3 15,1-2 1-15,-1 0-2 0,-2 0-7 16,0-5-1-16,0 1-13 0,-5 0-2 16,3-5 1-16,-2 1-10 0,-2-2-2 0,-1 0-2 15,-1-4-1-15,-2 2-1 0,-4 1-3 16,-2-7 0-16,-3 2-7 0,-2 2 1 0,-5-1-5 15,-7-2 5-15,-1 1-1 16,-5-3 1-16,-5 6 5 0,-1-1-1 0,-14-6-1 16,-5 3 1-16,-1 1-1 0,7 7 1 15,6 5 0-15,-3-1 8 0,2 4-2 16,-2 0-1-16,2 3-1 0,-2 1-1 0,8 1-3 16,1 5-3-16,1-1 1 0,3 2-5 15,-2 4-5-15,-1 2 0 0,3-1-2 16,-1 4-1-16,-3 0-2 0,-1 2 2 0,9 1-3 15,-4 3 4-15,-1 1-7 0,3 2 3 16,-2-2-1-16,5 4 2 0,-2-2-2 16,1 2 3-16,2-1-1 0,4 0-2 15,3 2 1-15,-1-3-3 0,-2 5-1 0,5-2 0 16,1 2 6-16,-4 2-1 0,5-2 1 16,4 4-2-16,-2-1 6 0,1 1-5 15,4-1 5-15,0 1-2 0,4 1 3 16,-1 0 1-16,5 0 2 0,0-1-3 0,4-1 1 15,2 1-1-15,2-1-1 0,2 1 0 0,4 2 0 16,0-1 2-16,7 7-2 0,0-4 2 16,4 3-2-16,4 5-3 0,0-2 0 15,4 1 0-15,0-6 2 0,3 3-2 16,3 1 1-16,-1-5 2 0,4 0-5 0,1 0-1 16,1-1 0-16,0-2 1 0,5-3-5 15,-3-1 2-15,6 0-3 0,3-2 3 16,1-2-3-16,1-2-1 0,1-1-3 15,5-4 2-15,0 3-2 0,1-7 1 0,2 2-3 16,3-1 2-16,0-3 1 0,1-1-4 16,-1 1 2-16,0-5-2 0,1 0 1 15,-3-2-1-15,-7-1 1 0,3 0 1 16,-5-1 2-16,10-3 1 0,-1-2 2 0,-4-2 1 16,2 2-1-16,-2-3 2 0,0-2 1 15,0 0-3-15,0-1 1 0,-1 0 2 16,0-1-2-16,-1 1-2 0,-1-2 3 0,-1 0-2 15,-1-2 1-15,1-2 0 0,-5 2-2 16,1-2-1-16,-1-1-1 0,-3-2 2 16,-1 0-1-16,-2 0-1 0,-4-2 2 15,-3 4-5-15,-3-2 2 0,-2 2 1 0,-1-2-3 16,-1 0-1-16,-4 0 3 0,0-2-4 16,-4 5 0-16,-3-1 1 0,2-1-2 0,-4-2 4 15,-3 3-4-15,0 1 5 0,-2-1-3 16,-1 1 2-16,-5-1-2 0,3 2 1 15,-6-2 0-15,0 0-1 0,-1 0 0 0,-4-2 0 16,0 1 0-16,-3-1-2 0,0 0 1 16,-1-1-5-16,-5-2 2 0,-2 1-2 15,0 0 4-15,-5 1-1 0,1-3-2 0,-9 0 1 16,-2 0 1-16,-1 0 0 0,-3 0-4 16,-4 0 2-16,-16-5 0 0,7 4 0 15,2 4-2-15,-12-5 1 0,-5 3 2 16,-1 1-4-16,10 4 3 0,-13-2-2 15,0 2 4-15,11 4-4 0,4 4-2 0,0 1-24 16,-3-1-45-16,4 1-52 0,1 3-61 16,0-4-76-16,4 0-640 0,2 6 307 15,5-1 203-15</inkml:trace>
  <inkml:trace contextRef="#ctx0" brushRef="#br0" timeOffset="154973.66">18882 2114 2 0,'-2'-6'115'0,"0"0"-8"0,0 0 1 16,-2 1 3-16,2-1 0 0,-2 1-1 15,-3-1-6-15,3 1-5 0,-3 3-5 16,-1-2-2-16,-1 4-10 0,9 0-3 0,-30 7-3 16,12 5 3-16,-4 2-1 0,-5 6 0 15,1 5 0-15,-2 5-1 0,0 6-5 16,4 3-1-16,1 3-5 0,1 3-3 0,8 1-5 16,4 0-3-16,5 3 0 15,5-4-4-15,9 2-4 0,5 0-3 0,18 13-3 16,9-7 1-16,5-2-5 0,9-5 2 15,7-4-4-15,1-8-2 0,2-1-1 0,3-7 1 16,3-5 1-16,-11-8 0 0,-5-5-4 16,5-4 0-16,1-2 0 0,0-6 0 0,-3 0 6 15,-1-5 6-15,-4-4 8 0,-3-3 9 16,-3-3 11-16,-5-6 6 0,9-11-10 16,-13 2-8-16,-8-2-4 0,-4-4-7 15,-10-4-1-15,-3-4-12 0,-5-2 7 0,-8 3-4 16,-6-7-3-16,-15-14-9 0,-9 3-2 15,-8 4-2-15,-9 5 3 0,-5 6-8 0,-5 2 2 16,-5 7-8-16,-1 5-2 0,-5 7 3 16,-2 2 2-16,0 8-11 0,9 5-10 15,8 5-10-15,9 3-11 0,0 2-19 16,7 2-23-16,3 2-24 0,2 2-25 0,3 4-20 16,3 1-18-16,4 5-15 0,2-1-22 15,4 5-21-15,0-1-598 0,4 1 277 16,3 1 183-16</inkml:trace>
  <inkml:trace contextRef="#ctx0" brushRef="#br0" timeOffset="155751.24">19143 2264 108 0,'-5'-3'132'0,"5"3"-1"15,-4-4-12-15,4 4-10 0,0 0-5 16,0 0-8-16,0 0 6 0,-8 17 9 15,4-3-2-15,2 5-5 0,-3 3 0 0,1 3-2 16,1 4-6-16,-1 0-6 0,2 3-5 16,2-2-10-16,-2 3-4 0,0-1-5 15,2 0-6-15,0-1-6 0,0 1-8 16,0-3-2-16,0-3-6 0,2-1-1 0,-2-4-5 16,2-2-3-16,-2 0-2 0,0-5-3 15,0 1-7-15,2-4 1 0,-2 1-5 16,0-5-9-16,-2-1-27 0,2-2-14 0,0-4-18 15,0 0-21-15,0 0-3 0,-6-23-11 16,6 6-1-16,-2-2 4 0,2-4 3 0,-2-4 8 16,0-4 9-16,0 2 5 0,2-2 8 15,0 1 3-15,0-3 3 0,0 3 6 16,4-3 10-16,-2 3 11 0,2 1 0 16,2 0 11-16,3 5 3 0,0-1-2 0,1 3 9 15,1 0-4-15,1 3 3 0,3 4 4 16,2 2 1-16,-5 2 1 0,4 7 14 15,0-2-2-15,-3 3 4 0,0 3 6 16,2 0 3-16,-5 3 3 0,0 0 4 0,2 3 5 16,-2-2 10-16,-2 2 5 0,-1 2 7 15,-3-1 2-15,0 0 2 0,-1 4-3 0,-6-3-7 16,1 3-2-16,-2-3-7 0,-5 3-5 16,1-1-6-16,-4 0 1 0,-2 0-8 15,2-1-3-15,-1 1-20 0,-2-3-24 16,3 1-35-16,-1-1-37 0,1 3-33 0,0-2-36 15,2-1-441-15,2 3 203 0,0-4 134 16</inkml:trace>
  <inkml:trace contextRef="#ctx0" brushRef="#br0" timeOffset="156230.81">19417 2514 52 0,'14'-4'105'0,"-4"-2"-7"0,1 4-14 0,1-1-7 16,-1 3-11-16,2 0-1 0,-3 0 0 15,-2 2-6-15,1 1-4 0,-2 3-6 16,-1 3 4-16,-2-1 9 0,-4 4-7 15,0-2 3-15,-2 4 0 0,-2-1 7 0,0-2-5 16,-3 2 2-16,0 0 4 0,3-1 1 16,-2-1-7-16,2-1-3 0,0-1-6 15,0-1-5-15,4 2-4 0,-2-3-5 16,2 1-2-16,0-1-1 0,6 0-7 0,-2 1-4 16,2-2 0-16,2 2-2 0,4 0-2 15,-4-1 0-15,0 0-2 0,1-1-3 0,-1 0-1 16,1 2-2-16,-3-3 3 0,1 3-3 15,-1 0 1-15,-2-3 8 0,-2 3 12 16,0 2 2-16,-4-1 2 0,-2 0-2 16,-4 1 1-16,-3 1 0 0,-2 1-3 0,-2-3-2 15,-3 1-5-15,-6-1-3 0,3 1-1 16,-2-5-3-16,2 1-2 0,-1-2-10 16,4-2-11-16,-2 1-25 0,1-6-43 0,6 1-37 15,3-5-36-15,1-4-40 0,7 1-431 16,6-3 210-16,3-5 138 0</inkml:trace>
  <inkml:trace contextRef="#ctx0" brushRef="#br0" timeOffset="156750.37">21298 2212 206 0,'0'-6'193'0,"0"6"-11"0,0 0-8 15,0 0-10-15,-24 17-6 0,13-6-8 0,-1 7-6 16,-3 0-9-16,2 6-3 0,-1 2-9 16,3 6-8-16,-2 3-7 0,5-1-5 0,-1 2-13 15,7 2-5-15,2 0-8 0,2 2-7 16,5 0-3-16,7 4-8 0,2 0-5 15,4-1-4-15,6-4-5 0,12 9-3 16,1-12-5-16,-4-8-3 0,7-2-3 0,2-3-1 16,3-7-7-16,2-3 1 0,2-4-5 15,-2-6 1-15,-1-3-2 0,7-6-2 16,-2-3-2-16,-2-4 0 0,15-12-3 16,-7-5 0-16,-2-5 0 0,-6-7-1 0,-6-6-2 15,-3-2 0-15,-7-4-1 0,-3-4 4 16,-12 9 0-16,-8 3 3 0,-6 6 3 0,-6-2 1 15,-4 0 1-15,-8-3-1 0,-8 1 1 16,-18-8 1-16,-11 3-2 0,-5 7-1 16,-15 4 2-16,2 6-3 0,-7 5 0 15,0 6-2-15,10 7-1 0,10 5-3 0,1 3 2 16,6 4-10-16,3 2 1 0,-1 4-11 16,5 2-24-16,2 3-23 0,2 3-19 15,4 3-26-15,5 1-22 0,3 6-22 16,5 3-24-16,6 0-35 0,3-1-37 0,3 1-513 15,3 0 256-15,4 1 169 0</inkml:trace>
  <inkml:trace contextRef="#ctx0" brushRef="#br0" timeOffset="157223.41">21649 2524 73 0,'4'3'161'0,"0"2"2"16,2 1-3-16,1 2-5 0,-3 0-2 15,0 5-18-15,3 3-2 0,-3-1-1 16,2 2-9-16,1 0-13 0,-3 3-6 0,0-2-12 16,0 0-8-16,-2-2-8 0,2 1-10 15,1 0-2-15,-2-4-6 0,-1-1-1 16,0-4 7-16,0 2 12 0,-2-2 15 15,0-3-6-15,0-5-9 0,0 0-5 0,0 0-3 16,-14-15-7-16,8 5-5 0,0-8-10 16,0-4 0-16,2 0-3 0,-3-7-4 15,3 0-4-15,0 1-4 0,2-1-3 0,-1 3-4 16,3-2 1-16,0 3-5 0,5 0-5 16,-1 0 1-16,2 4-5 0,1-2 1 0,5 6-5 15,1 0 3-15,0 2-1 0,1 3-1 16,1 3 0-16,2 1-1 0,-2 5 1 15,0-2-2-15,-2 5 0 0,-3 0 1 16,0 2-1-16,0 4 3 0,-4-1-4 0,-2 6-2 16,-2-2 5-16,-4 2-4 0,-4 3 2 15,-6-1-6-15,0 2-3 0,-4 2-14 16,-2-1-21-16,-1-1-25 0,2-2-25 0,0 1-24 16,1-4-36-16,2 2-23 0,4-4-35 15,2 3-33-15,-1-5-499 0,7 2 251 16,-2-5 165-16</inkml:trace>
  <inkml:trace contextRef="#ctx0" brushRef="#br0" timeOffset="157545.97">21930 2491 94 0,'8'-2'142'0,"-8"2"-6"0,0 0-5 15,8 10-2-15,-8-5-5 0,2 5-1 0,-2 0-7 16,0 4-7-16,0-1-1 0,2 3-9 15,0 0-10-15,2 1-3 0,-2 0-5 16,2 0-8-16,2-2-4 0,1 3-2 16,-1-5-4-16,0 1-4 0,3-4 3 0,2 2-4 15,-3-2-4-15,2-3-4 0,-1-2 0 16,2-2-3-16,-1 0 5 0,-2-6 3 0,3 1 2 16,-2-2-1-16,-1-2-2 0,-1-3-2 15,-3-3-2-15,0-1-5 0,-4 0-11 16,-2-2 4-16,-4-3-3 0,-3 1-4 15,-4 0-6-15,-2 0-1 0,-1 2-10 0,-4-1-11 16,-3 1-25-16,-2 1-27 0,-2-3-27 16,-3 3-29-16,-2-2-42 0,1 2-40 15,-8-4-581-15,-3-1 261 0,-2-4 172 0</inkml:trace>
  <inkml:trace contextRef="#ctx0" brushRef="#br0" timeOffset="158261.78">20518 702 66 0,'-27'15'115'0,"-1"0"-1"16,3-1-5-16,0 2-5 0,-3 3-5 15,3 2-2-15,-7 4-3 0,0 0-3 16,3 5-8-16,-1-1-1 0,2-1-5 16,1 4 1-16,4 3-7 0,0-1-4 0,3 2-3 15,6-4-6-15,0 5-2 0,4-3-3 16,6 2-5-16,2-3-2 0,4 2-1 16,6 2-1-16,6-3-1 0,8 2-1 0,4-3-5 15,5-1-1-15,5-4-3 0,3 0-6 16,3-6 3-16,2-1-5 0,1-5-1 15,1-1-2-15,5-6-3 0,-7-1-2 16,3-4 1-16,-1-4-1 0,-1 0-2 16,1-3 4-16,-1 0-2 0,-3-5 4 0,-2 1 2 15,-1-5 4-15,-3-1 1 0,-2-2 5 0,-2-4 7 16,-3-2 4-16,-3-2-1 0,-3-2 0 16,-2-2 1-16,-4-1-4 0,-3-1 0 15,-4 2 0-15,-4 2-5 0,-4-2 2 16,-4 0-3-16,-4-2-1 0,-8-1-2 15,-2-3-5-15,-8-1-2 0,-1 1-1 0,-3 1-1 16,-3 1-1-16,-1 3-4 0,0-1-1 16,0 5-2-16,1 2-1 0,1 4 0 15,-2 2-1-15,1 2-3 0,-1 0 2 0,0 4-4 16,2 1 1-16,1 3-4 0,-1 2 1 16,0 1-2-16,3 0 2 0,3 3-3 0,0 3-1 15,2-2-5-15,3 1-27 0,0 4-31 16,2 0-30-16,1 0-31 0,2 2-28 15,2 4-29-15,-1 0-34 0,0 0-547 16,7 1 259-16,-3 0 170 0</inkml:trace>
  <inkml:trace contextRef="#ctx0" brushRef="#br0" timeOffset="158398.4">20580 1166 58 0,'9'1'117'0,"-9"-1"-9"0,0 0-11 16,8 2-40-16,-8-2-50 0,0 0-158 0,0 0 51 16,0 0 34-16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50:46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6127 15049 264 0,'0'-8'259'0,"-2"1"-22"16,0-3-19-16,2 7-19 0,0 3-4 15,0 0 0-15,0 0 2 0,0 0-6 0,2 22-7 16,0-4-11-16,-2 7 0 0,2 7-6 16,0 8-10-16,0 4-13 0,-2 12 2 15,0 2-21-15,-2 22-12 0,0-11-9 0,-2 9-11 16,2-13-11-16,-2-8-6 0,0 0-8 15,-1-6-7-15,1-1-5 0,0-11-7 16,0 0-4-16,0-5-4 0,1-9-1 0,1-1-6 16,0-4-5-16,0-12 1 0,-3-2-6 15,1-6-3-15,4 0-2 0,-10-34 5 16,2 0-12-16,-1-15-9 0,-2-29 1 0,1-2-3 16,-1-9 6-16,9 0-2 0,0 6-4 15,6 3 9-15,3 16-8 0,3 12-2 16,5 0-4-16,2 6 3 0,6 2-1 0,5 10-3 15,2 0 4-15,6 5 4 0,-1 4-8 16,-1 11 1-16,0 2 2 0,2 6 3 16,-7 4-5-16,1 5 5 0,-2 5 10 0,-5 2-8 15,3 8 9-15,-10 1-9 0,-1 0 1 16,-6 5 1-16,-3-1 6 0,-6 0-3 16,-6 4-1-16,-7 2 5 0,-6 3-12 0,-7 0 13 15,-3-1-12-15,-3-1 1 0,-2-2-14 16,2-1-30-16,7-7-28 0,1-3-38 15,6-2-51-15,-1-2-51 0,6 0-46 0,2-1-54 16,3 1-772-16,2-3 368 0,4 1 243 16</inkml:trace>
  <inkml:trace contextRef="#ctx0" brushRef="#br0" timeOffset="443.05">6660 15831 60 0,'7'-10'210'16,"0"-3"-20"-16,3 3-15 0,0-1-18 15,3 1-13-15,0 1-12 0,2 4-17 0,-1-2-10 16,2 3-7-16,-4 2-11 0,0 4-2 15,2 2-5-15,-2 0-7 0,-3 4-5 16,1 3-5-16,-4 0-3 0,-1 1-1 16,-3 4 2-16,0-5 4 0,-4 2 2 0,0 6 2 15,-1-6 0-15,-3 0-3 0,2 2-3 16,-2 1-1-16,1-5-7 0,1 3-6 0,0-7-5 16,0 3-4-16,2-1-2 0,2-1-8 15,0-1 1-15,4 1-6 0,-2 0-2 16,2 0 0-16,0-4-5 0,3 5-2 15,-3-3-1-15,0 1-1 0,0 1 3 0,1-1-2 16,-3 3 6-16,0-7 7 0,0 9 6 16,-4-5 0-16,0 2-1 0,-5 2-1 15,-1-4-3-15,0 7-4 0,-5-7-3 0,-2 1-2 16,-2 3-2-16,1-3-15 0,-2-2-32 16,-1-2-41-16,2 1-49 0,0 1-59 15,7-6-55-15,0 0-654 0,0 0 302 16,10 0 199-16</inkml:trace>
  <inkml:trace contextRef="#ctx0" brushRef="#br0" timeOffset="633.89">7060 16034 97 0,'7'3'242'0,"-2"6"-12"15,1-1-20-15,2-1-19 0,-4 6-21 16,2 0-14-16,-1 2-15 0,-1 1-16 15,1 1-12-15,-3 4-11 0,0-6-21 16,2 4-37-16,-2-1-42 0,0-2-43 0,2 2-42 16,1-5-44-16,-1 0-436 0,2-1 192 15,0-2 126-15</inkml:trace>
  <inkml:trace contextRef="#ctx0" brushRef="#br0" timeOffset="1049.45">7641 15510 105 0,'2'-2'297'15,"-2"2"4"-15,0 0-15 0,0 0-13 0,4 21-21 16,-2-6-13-16,-2 6-20 0,5 5-20 16,-3 4-15-16,2 3-15 0,0-6-19 15,0 8-12-15,0 1-18 0,2-1-10 0,-4-7-12 16,1 3-12-16,2-10 2 0,-3-1-18 15,0 1-3-15,-2-6-3 0,2 1-5 16,0-7-8-16,-2-1-6 0,-2-8 2 16,2 0-7-16,-8-13-9 0,2-7-3 15,0-2 2-15,-2-17-8 0,2 0-3 0,0-7-2 16,1-9-2-16,5 9-1 0,2-7-14 16,5 1 0-16,3 4-7 0,5 4 7 0,4 5-3 15,4-2 0-15,1 13-3 0,1 4 10 16,0 3-5-16,3 5-9 0,-7 8 9 15,1 1 1-15,-2 7-1 0,-2 2 3 16,-4 6 3-16,-3 3 1 0,-3 6-4 0,-4 0 4 16,-4 6-4-16,-4 3 2 0,-4 9-22 15,-7-4-16-15,-2 6-31 0,-4 0-47 16,-1-1-52-16,8-3-57 0,3-5-73 0,-1-3-735 16,3-5 350-16,2-2 231 0</inkml:trace>
  <inkml:trace contextRef="#ctx0" brushRef="#br0" timeOffset="1240.11">8130 15729 113 0,'0'0'268'0,"12"6"-4"0,-7 2-11 16,-1-1-15-16,2 6-19 0,0 1-11 16,1 0-18-16,-1 6-14 0,3-2-18 15,-1 7-14-15,0-5-18 0,-1 1-11 0,0 6-8 16,-1-6-12-16,0-1-23 0,-2 1-40 15,0-1-57-15,-2-6-65 0,3 5-67 0,-3-8-60 16,0 0-562-16,0-3 265 0,0-2 175 16</inkml:trace>
  <inkml:trace contextRef="#ctx0" brushRef="#br0" timeOffset="1491.8">8648 15202 2140 0,'17'-14'18'0,"2"5"101"0,3 1 77 16,2 6-6-16,2 4-17 0,3 6-24 16,7 4-7-16,24 20-27 0,-1 3-11 15,-6 9 0-15,-2 4-7 0,-3 7-10 16,-10 8-3-16,-8 0-6 0,-13 4-4 0,-8-9-11 16,-9-4-5-16,-9-1-5 0,-16 15-5 15,-11-1-18-15,-8-7-22 0,-11 0-29 0,-20 2-28 16,-9-3-27-16,-9-8-40 0,-7-10-37 15,-8 1-42-15,-2-14-46 0,-15-5-66 16,-12-12-704-16,-16-1 344 0,-3-7 227 16</inkml:trace>
  <inkml:trace contextRef="#ctx0" brushRef="#br0" timeOffset="1805.29">5668 14531 190 0,'-14'-11'255'0,"-2"3"-13"16,0 10-15-16,-2 6 3 0,-3 5-11 15,-9 17-1-15,-14 21-12 0,-3 16 2 0,-5 29-5 16,-3 16-6-16,6 13-11 0,3 17-10 15,8 2-11-15,8 2-7 0,11-3-9 16,13-5-10-16,14-6-17 0,11-3-8 0,15-11-5 16,8-5-13-16,11-10-13 0,8-6-7 15,13-12-9-15,9-12-27 0,8-6-41 16,8-14-48-16,8-11-73 0,4-15-79 16,-11-12-108-16,2-10-845 0,1-8 392 0,1-7 259 15</inkml:trace>
  <inkml:trace contextRef="#ctx0" brushRef="#br0" timeOffset="2432.56">6705 16722 77 0,'-15'5'255'0,"-5"9"-5"0,-12 13-9 15,-19 22-1-15,-5 7-1 0,-9 22-1 0,-1 8-20 16,3 8-11-16,4 4-11 0,10 6-10 15,9-1 0-15,10 0-9 0,11-21-18 16,10 2-16-16,9-16-17 0,9 14-11 0,8-7-7 16,9-5-8-16,5-8-14 0,7-1-4 15,6-12-15-15,3-9-21 0,-3-10-36 16,-5-11-54-16,-1-10-52 0,-6-3-65 0,3-6-70 16,3-8-73-16,1-5-688 0,-7-6 337 15,4-5 223-15</inkml:trace>
  <inkml:trace contextRef="#ctx0" brushRef="#br0" timeOffset="2940.59">6999 17326 80 0,'0'0'236'0,"0"0"-5"0,-12 13-4 16,6 0-8-16,-2 8-8 0,0 2-13 0,0 4-9 16,2 6-10-16,-1 3-13 0,1 3-10 15,-1 3-19-15,3 0-11 0,0 4-12 0,0-3-9 16,2-2-13-16,0 1-5 0,-1-6-12 15,1-4-4-15,0-3-14 0,2-4 2 16,-2-8-5-16,0 2-3 0,0-12-9 16,0-1-5-16,2-6-7 0,0 0-1 0,-6-25-10 15,2 4 2-15,1-7 0 0,1-14-6 16,-1-4-3-16,3-5-2 0,3-8-1 16,2 2-3-16,1 1-2 0,4 3 3 15,3 3-3-15,-1 4 6 0,4 9-11 0,0 2 4 16,4 9-3-16,-4 5 1 0,3 6 1 15,1 4 2-15,-4 2 7 0,2 9 3 16,-4 3 10-16,-2 3-2 0,-3 7 7 0,-2 0-2 16,-5 2 5-16,-2 4-3 0,-4 4 4 15,-7 3 11-15,-2 7-5 0,-3 2-5 16,-6 2-3-16,1-3-25 0,-3 1-46 16,0-3-55-16,2-5-64 0,5 0-67 0,0-11-57 15,7 4-730-15,1-6 345 0,3-7 227 16</inkml:trace>
  <inkml:trace contextRef="#ctx0" brushRef="#br0" timeOffset="3249.89">7363 17664 190 0,'-2'15'272'0,"-2"1"-20"0,2 0-16 15,0 4-14-15,0 3-12 0,-2 4-8 16,4 1-19-16,0 5-12 0,4-7-12 0,-2 5-15 15,4 0-16-15,0-3-12 0,8 1-9 16,-4-8-13-16,6 5-8 0,4-11 2 16,-1-2-21-16,2 1-3 0,-2-11-4 0,5-1-10 15,-6-4-5-15,1-3-1 0,3-7-9 16,-8-1 7-16,2-2-11 0,-8 2-7 16,-6-6 0-16,-2 4-7 0,-6-6 1 15,-10 6-4-15,0-3 1 0,-8 5-5 0,-7 4-2 16,1 2-10-16,0 1-13 0,1 0-19 15,-1 3-20-15,2 6-32 0,1 0-29 16,4 0-34-16,4 3-33 0,3 1-68 16,2 0-614-16,4-1 293 0,6-4 194 0</inkml:trace>
  <inkml:trace contextRef="#ctx0" brushRef="#br0" timeOffset="3433.61">7918 17792 199 0,'8'2'213'0,"-1"6"-18"0,1 3-15 0,1 3-12 16,-1 1-14-16,1 5-16 0,1 2-13 15,-4 5-10-15,0-1-14 0,4 3-9 0,-2 5-27 16,-2-5-40-16,0-3-40 16,1 0-53-16,1-3-81 0,-1-3-374 0,1-5 177 15,1-3 118-15</inkml:trace>
  <inkml:trace contextRef="#ctx0" brushRef="#br0" timeOffset="3838.91">8617 17233 1817 0,'2'-18'104'0,"2"5"-16"16,-4 5 27-16,0 2 29 0,0 6-7 15,0 0-14-15,-10 20-14 0,4-7-8 16,4 8-11-16,2 4 5 0,-2 7-2 0,4 8-2 15,0 2 3-15,2 6-1 0,-2 4-12 16,0-2-7-16,0-8-8 0,2 2-5 16,-2-5-2-16,-2-6-11 0,2-2 0 0,-2-4-1 15,0-7-6-15,0 0-7 0,-2-11 2 16,0-5-7-16,-4-4-2 0,6 0-9 16,-16-15 2-16,4-4-1 0,4-8-7 15,-8-6 3-15,4-9-6 0,-3-1-10 0,3-6 3 16,2-5-2-16,2 6-2 0,4 2-1 15,4 5 3-15,2 5-5 0,4-5 1 16,5 14 4-16,2-3 0 0,0 10-2 0,3 0 3 16,2 7-5-16,0 5 5 0,0 7 3 15,-4 1-2-15,1 3 4 0,-2 3 0 16,0 7-3-16,-5 1 7 0,-2-1-3 16,-4 7-2-16,-4 3 2 0,-2 3-1 0,-4 4-12 15,-3 2-40-15,0-3-51 0,-6 4-63 16,5-6-67-16,2-2-54 0,-2-1-828 15,4-5 377-15,4-4 249 0</inkml:trace>
  <inkml:trace contextRef="#ctx0" brushRef="#br0" timeOffset="4048.66">8993 17512 82 0,'4'6'287'0,"2"0"4"0,2 1 2 0,-4 3-13 16,0 3-1-16,0 6-29 0,0 4-1 15,0 2-16-15,2 3-14 0,1 4-18 16,-3 4-23-16,1-2-16 0,-1 2-15 16,0-2-8-16,-4-1-19 0,4-3-24 0,-2-3-35 15,0 1-53-15,1-3-52 0,-1-8-51 16,0 0-73-16,2-7-60 0,-2-5-53 16,0-5-658-16,-2 0 320 0,6-13 210 15</inkml:trace>
  <inkml:trace contextRef="#ctx0" brushRef="#br0" timeOffset="4261.53">9448 16729 198 0,'28'-17'265'0,"0"11"-11"16,3 4-8-16,-1 4-9 0,4 9 1 16,12 5-9-16,11 19-13 0,-4 3-7 0,-2 12-5 15,-13 8-9-15,-2 9-3 0,-17 3-15 16,-10 5 4-16,-13 7-14 0,-14 0-18 15,-5 1-10-15,-5-5-13 0,-3 2-14 0,-3-3-18 16,-2-4-45-16,4-9-50 0,-2-1-75 16,5-22-80-16,7-1-86 0,0-12-915 15,0-6 393-15,3-7 260 0</inkml:trace>
  <inkml:trace contextRef="#ctx0" brushRef="#br0" timeOffset="5904.64">1623 16221 81 0,'0'0'195'0,"2"19"-11"0,2 0-3 15,5 2-10-15,-1 5-7 0,1 11-5 0,3 10-6 16,2 0-10-16,2 22-14 0,-1 0-9 16,-4-8-9-16,-3-11-8 0,0 1-3 15,-1-7-3-15,-5-8-1 0,2 1 7 16,-2-7-3-16,-2-6 5 0,0-2 10 0,-2-5-4 15,0-4-7-15,-2-11-9 0,-3-2-5 16,7 0-12-16,-10-15-11 0,4-6-2 0,1-6-11 16,5 1-5-16,-2-16-5 0,4 1-7 15,3 2-1-15,1 0-3 0,7-5-7 16,-1 7-5-16,3 4-2 0,0 4 3 16,4 1-8-16,-2 7 0 0,2 5 2 0,2 2-5 15,0 4 6-15,1 9-4 0,1 1-1 16,2 7-1-16,4 6-3 0,1 4 5 15,2 10-3-15,-1 2 2 0,-1 3-2 0,0 0-3 16,-3-3-2-16,-5-1 9 0,-1-4-1 16,-2 0-2-16,-4-5-3 0,0-4-1 15,0 0-4-15,-5-3 9 0,2-5 0 16,0-5 4-16,-2-4-6 0,0-1-1 0,3-7-5 16,2-3 2-16,0-8 5 0,-1 0-10 15,2-3 8-15,-2-1-2 0,1-8-3 0,0 5 0 16,0 2-7-16,-3 4 3 0,-3 1 0 15,2 4-1-15,-5 1 3 0,2 3 6 16,-2 3-10-16,-2 5 5 0,3 5 2 16,-7 0 2-16,11 10-2 0,-5 3 9 15,0 4-5-15,3 0-5 0,-1 8 3 0,3-4-1 16,2 2 1-16,1 4-5 0,2-1 6 16,0 0 1-16,1-5-2 0,0-1-2 15,0-5-2-15,3-2 0 0,-4-5 4 0,1-3-3 16,4-3 3-16,0-4-5 0,-1-3 3 15,0-1-1-15,2-3 1 0,-1-3 4 16,-2-3-5-16,-2 0-6 0,-3-7-3 0,0-1 3 16,-2 1 3-16,-6 0 1 0,3 2-1 15,-5 1-2-15,0 4 2 0,-2 1 7 16,3 3-9-16,-5 3-1 0,-2 3 1 0,2 5 4 16,0 0-3-16,0 0-2 0,-5 17 6 15,5-4-1-15,0 0-1 0,5 8-3 0,-3-3 2 16,2 1-3-16,2 3 2 0,1 2 3 15,3-4 2-15,0 1-8 0,4-6 6 16,0 5-4-16,1-7 3 0,0-6 1 16,2 3-5-16,-1-4 6 0,4-4 2 15,-1 1-7-15,0-6 8 0,0 1-9 0,-2 0-1 16,0-4 2-16,-1-2 5 0,2 3 0 16,-4-3-6-16,1 2 2 0,-2 0 1 15,-2 5-6-15,1-5 3 0,-4 4 4 0,4-1-6 16,-6 0 5-16,2 3-1 0,3 0-2 15,-3 3-3-15,1 0 6 0,-1 3 1 16,1-3-3-16,-1 6 1 0,-2-4-2 0,3 1 3 16,-2-1 0-16,1 3 3 0,-2-6-4 15,0 4 3-15,-2-4-3 0,3 1 5 16,0-3-3-16,-7 0-3 0,12-3 5 0,-3-1-3 16,-3-2-4-16,0 0 4 0,3 1 4 15,0 1-5-15,-1-2-6 0,0 0 12 16,0 5-10-16,4-4 2 0,-4 4 2 0,2 1-3 15,1 0 3-15,-1 1-4 0,1 4 5 16,0-1-1-16,3-1-9 0,0 5-18 16,-2-3-32-16,0 0-35 0,-1-2-42 15,2-3-41-15,0 2-47 0,-1-2-52 0,-2-2-771 16,4-4 356-16,-8 1 235 0</inkml:trace>
  <inkml:trace contextRef="#ctx0" brushRef="#br0" timeOffset="6052.8">2650 15931 151 0,'-22'-13'161'15,"10"3"-17"-15,8 3-16 0,4 4-11 16,4-3-16-16,4 3-25 0,5 3-51 0,6 3-62 16,2 0-258-16,7 0 100 0,1 4 67 15</inkml:trace>
  <inkml:trace contextRef="#ctx0" brushRef="#br0" timeOffset="6320.14">3994 16087 1544 0,'8'-13'41'0,"2"1"27"0,2-1 49 16,-4 1 11-16,2-1-14 0,3-3-30 15,4 0-13-15,2 3-12 0,9-3-4 16,-3 5 0-16,2 3-5 0,3 7 3 15,-1 1-3-15,-1 0 0 0,-2 7 2 0,-1 6 0 16,1 3 2-16,-4 5-2 0,-4 3 2 16,-6 6-4-16,-1 0-1 0,-3 2-7 15,-4 4-3-15,-2 2-7 0,-2 3-1 0,0 1 0 16,-2-4-5-16,0 1-5 0,2 1-15 16,0-6-47-16,-2-4-52 0,4 2-66 15,0-4-75-15,-4-7-652 0,4 0 302 16,-2 0 198-16</inkml:trace>
  <inkml:trace contextRef="#ctx0" brushRef="#br0" timeOffset="6493.22">4551 16947 70 0,'4'9'257'0,"-2"3"0"0,0-5-10 16,2-1-6-16,2 1-8 0,1-5-3 0,-1 2-20 15,2-4-15-15,-8 0-24 0,13-4-12 16,-4 2-19-16,-1-5-12 0,-2 3-47 15,0-4-45-15,0 3-70 0,-2 1-77 16,0-5-101-16,-2 5-570 0,2-2 266 0,0 0 176 16</inkml:trace>
  <inkml:trace contextRef="#ctx0" brushRef="#br0" timeOffset="13564.04">10197 12800 68 0,'0'0'99'0,"0"0"-9"15,3 5 3-15,-3-5-14 0,4 4-3 16,-4-4-2-16,2 6-8 0,-2-6-5 15,2 6-4-15,-2-6-3 0,3 3-5 0,-3-3-2 16,2 4-6-16,-2-4-6 0,0 0 0 16,2 4-8-16,-2-4 2 0,0 0-3 15,0 0-6-15,2 5 6 0,-2-5-11 16,0 0 3-16,0 0-2 0,0 6-13 0,0-6-25 16,0 6-19-16,0-6-26 0,0 0-299 0,-2 6 125 15,2-6 82-15</inkml:trace>
  <inkml:trace contextRef="#ctx0" brushRef="#br0" timeOffset="21701.09">13561 8924 9 0,'7'-9'131'0,"-1"1"-5"16,2 1-13-16,-2 1 0 0,0-1-5 16,2-1-8-16,0-2 1 0,-4 3-5 15,2-1-4-15,0-2-4 0,-1 3-4 0,-3-2-4 16,0-1-3-16,-2 0-5 0,-2-1-6 16,0 0 1-16,-7-3-10 0,-1-1-3 15,-8 0-5-15,-2-1-3 0,-10 2-5 16,-11-5-3-16,-5 1 0 0,-19-3 1 0,-10 4-4 15,-1 0 3-15,-4 1-6 0,-6 5 2 16,-1 4-4-16,-2 1-1 0,-2 2-3 16,-3 4 0-16,-1 2-5 0,-2 3 0 0,-1 5-3 15,-1 1-1-15,1 5 2 0,3 1 3 16,6 6 1-16,2 4 0 0,7 4 3 16,4 0 1-16,6 8 2 0,5 1-2 15,7 3 4-15,3 5 2 0,11 1-1 0,3 3 1 16,12 4 2-16,10-6-1 0,8-2 0 15,5 2 1-15,6-5-1 0,9 10-5 0,5 13-1 16,16-4-3-16,4 1-1 0,10-2-5 16,7-4 2-16,20 8-2 0,6-6-3 15,8-4-1-15,-13-14-2 0,19 1-4 16,-10-8 2-16,3-3 2 0,9-9-3 0,5-3-12 16,22-1 1-16,-18-9 0 0,5-3 0 15,2-7-1-15,0 1 0 0,-2-4 0 16,-6-1 0-16,-4-6 0 0,-6 2 1 0,-6-4 1 15,-2-4-1-15,-9-4 0 0,-7-2-2 16,-1-2 4-16,-3-4 4 0,-14 0 0 16,4-9 3-16,-4-6 2 0,-4-1 0 0,-8-9 1 15,-1-3-1-15,-14 4-1 16,-8 1 6-16,-3-3-3 0,-9-4 0 0,-6-1-1 16,-9-18-1-16,-11-1-1 0,-5 3-1 15,-11 3-4-15,-15-10 1 0,-9 7 2 0,-7 5-2 16,-10 5 3-16,1 5-4 0,-5 7-3 15,11 13-4-15,0 0 4 0,-2 8-4 0,1 3-1 16,4 5 3-16,-3 4 0 0,13 6-1 16,7 4 1-16,1 1-2 0,9 4 1 15,-1 3-2-15,9 1-5 0,1 1-8 0,1 3-18 16,0-1-17-16,4 3-25 0,1 2-23 16,1-1-31-16,2 3-21 0,3 1-33 15,2 1-30-15,0-1-508 0,6-1 246 0,-4 1 162 16</inkml:trace>
  <inkml:trace contextRef="#ctx0" brushRef="#br0" timeOffset="23360.06">13879 12789 46 0,'0'0'134'0,"0"0"-9"0,0 0-4 16,0 0-8-16,0 0-8 0,-11-14-4 0,6 10-8 15,5 4 0-15,-6-6-6 0,6 6-6 16,-10-6-9-16,5 3 0 0,-3-1-2 16,2-2-6-16,-3 0-6 0,0 0 2 15,-1-1-8-15,0-2 5 0,-3 1-4 0,0 1-3 16,1-3-5-16,-3 2-6 0,-5-4 0 16,2 3-5-16,-4-2 6 0,1-1-1 15,-4 3-4-15,0-2-2 0,-5-1-5 0,-4 3 5 16,0-1-4-16,-4 1-1 0,-2-1 1 15,-4 3 2-15,-10 1-1 0,-1 0 1 16,-6 0-2-16,-1 0 5 0,-3 5 3 0,-3-2-9 16,1 3 5-16,-24 4-1 0,2 0-2 15,0 4 1-15,-2-1-4 0,2 5 0 16,-2 3-1-16,2 2 2 0,4 2-1 16,1 4-1-16,3 0-1 0,5 6-1 0,4-1 1 15,6 0-2-15,3 5-1 0,3-1-1 16,7 5 0-16,3 1-2 0,1 2 0 0,5-1 2 15,8 0-2-15,-7 7 1 0,11-6-5 16,5-3 4-16,1 0-2 0,6 3-1 16,-2 0 3-16,3 2 1 0,4-2-1 15,5-2-3-15,1 0 0 0,5 4 0 0,4-2 0 16,6 8 0-16,7-1-4 0,13 16 4 16,8-4-3-16,4-1 2 0,11 3-4 0,3-6 2 15,23 7-4-15,4-1 2 0,10-5-2 16,7-5-1-16,4-2 1 0,9-2-2 15,4-6-4-15,8-3 5 0,3-2 0 16,9-6 0-16,6 1-8 0,0-7 7 0,3-4-3 16,-5-2-4-16,-1-5 4 0,-24-8 0 15,-4-3-1-15,0 2 1 0,0-10-1 0,-1-1-3 16,-2-3 4-16,-8-4-4 0,-2-5 3 16,-6-4-1-16,-5-4 1 0,-7-8 3 15,-8-3 5-15,-5-4 8 0,-9-8 1 16,-8-3 4-16,-9 0 4 0,-8-4-4 0,-16 4 2 15,-5 3 2-15,-9-3-6 0,-5-5-3 16,-9-14-4-16,-14-2 0 0,-4-2-6 16,-17-12 1-16,-3 4-1 0,-11 3 5 15,-8 6-10-15,2 0 0 0,-1 9 4 0,6 14-6 16,-12-9 3-16,10 14 3 0,-3 4-2 16,-1 6-4-16,0 1-2 0,-4 5 2 15,4 3-4-15,2 7 1 0,9 4-6 0,8 3-15 16,2 3-42-16,1-3-36 0,1 1-43 15,9 4-50-15,2-1-63 0,0 1-724 16,3-3 333-16,3-3 220 0</inkml:trace>
  <inkml:trace contextRef="#ctx0" brushRef="#br0" timeOffset="24118.23">13091 9319 20 0,'-10'-1'58'0,"10"1"0"0,-9-3-8 16,9 3-6-16,-11 0-3 0,11 0 1 0,-8-2-8 16,8 2-5-16,-8-3-2 0,8 3-5 15,-9-3 0-15,9 3-2 0,-8-1-3 16,8 1-1-16,-7-2 0 0,7 2-2 15,0 0-1-15,-13 0-5 0,13 0-8 0,0 0-13 16,-12 3-15-16,8 2-146 0,-2-2 59 16,2 3 39-16</inkml:trace>
  <inkml:trace contextRef="#ctx0" brushRef="#br0" timeOffset="24777.49">13626 13994 4 0,'0'0'67'16,"0"0"-7"-16,0 0-3 0,0 0 0 16,0 8-7-16,0-8-3 0,0 0-5 15,0 0 1-15,0 0-5 0,0 6-2 0,0-6-3 16,0 0-3-16,0 6-1 0,0-6-6 15,0 0 0-15,-2 2-4 0,2-2 1 0,0 0-5 16,0 6 2-16,0-6-2 0,0 0-6 16,0 8-2-16,0-8-8 0,0 0-14 15,0 0-15-15,0 0-24 0,0 0-164 16,0 6 74-16,0-6 49 0</inkml:trace>
  <inkml:trace contextRef="#ctx0" brushRef="#br0" timeOffset="37281.93">16870 10174 14 0,'-7'-9'117'0,"-2"0"-4"16,1-1-14-16,-2-2 4 0,-8-1-7 0,-1 1-4 15,-4-1-6-15,-4-2-4 0,-7 0-2 16,-2-1-15-16,-11 1 0 0,-22-4-3 16,-4 0-4-16,-5 2 0 0,-5 0-6 15,-2 4-2-15,4 1-4 0,-6 3 1 0,4 1 3 16,11 5-8-16,7 0-3 0,1 3-1 16,-1 0-1-16,-1 4-6 0,-19 3 1 15,2 4 0-15,3 2 0 0,4 4-6 0,4 0-2 16,7 7-2-16,0 3 4 0,7 6-5 15,11-5 4-15,7 0 7 0,-7 13-3 16,13-3 6-16,5-4 1 0,5 3-3 0,3 1-1 16,4 1 2-16,7-3-3 0,2 5 1 15,3-1-2-15,5-1-2 0,2 4 1 16,3-1-7-16,3 3 1 0,4 3-4 0,4-2-1 16,0-2 1-16,3-1-3 0,5-3-1 15,10 16-2-15,-5-14 2 0,1-6-2 16,2 0-4-16,10 8 2 0,5-4 1 0,1-2-3 15,5-4 0-15,-4-6 1 0,13 3 1 16,1-2-3-16,2-3 1 0,7-2 0 16,-2-3-2-16,4-2 1 0,-2-5-1 15,-7-4 0-15,-7-3 0 0,1-1 1 16,0-4 6-16,3-2 7 0,-1-5 1 0,3 1 0 16,-3-2 1-16,0-2 1 0,-1-1 8 15,15-7 0-15,-11 3 0 0,-9-1-2 0,18-3 0 16,-15-1-1-16,-9 0 4 0,2 2 0 15,-2-4 1-15,12-8-5 0,-10 3-3 16,-7 3 0-16,11-12-2 0,-10 6-6 0,-7 1 4 16,-2 1 4-16,-2-1 2 0,-5-3 6 15,-1-1-4-15,-2 0-1 0,-8 2 0 0,-1-1-5 16,-2 0 1-16,-2-1-2 0,-5 3-9 16,-2-1 7-16,-2 2-5 0,0-4 0 15,-8 0-8-15,2 1 0 0,-2-5 3 16,-2 1-7-16,-4 3 4 0,-3-1-5 0,0 0 1 15,-4 1-2-15,-1 2 3 0,-4 3-4 16,-1 0 0-16,-5-5 0 0,-4 5 1 16,1 2-3-16,-5 2 10 0,2-2-8 0,2 6-1 15,-6-1-1-15,3 3 1 0,-2 1 3 16,1 1-4-16,-2 4 0 0,0-3 2 16,0 1-3-16,1 1 3 0,2 3-2 15,1-1 2-15,2 1 0 0,5 3-1 0,-1 0 0 16,2 1-1-16,4-1 0 0,2 2 1 15,1 2 0-15,3-3-1 0,0 2 3 0,4 0-4 16,0 0-1-16,-2 0 6 0,4 0-6 16,2 0 3-16,-3 0-1 0,3 0 0 15,-1 1 1-15,9 1-2 0,-15 0 4 16,15 0-4-16,-10 0 1 0,10 0 4 0,-14 0-2 16,14 0 0-16,-10 1-3 0,10-1 2 15,-8 0-1-15,8 0 0 0,-8 2 3 0,8-2-6 16,0 0 2-16,-13 2 2 0,13-2-4 15,-7 0 2-15,7 0 0 0,0 0-2 16,-8 2-5-16,8-2-4 0,-7 2-15 16,7-2-19-16,0 0-28 0,0 0-36 0,-10 0-37 15,10 0-35-15,0 0-27 0,0 0-35 16,-12 0-572-16,7 2 278 0,5-2 183 0</inkml:trace>
  <inkml:trace contextRef="#ctx0" brushRef="#br0" timeOffset="43008.44">20360 13240 32 0,'0'-8'104'0,"2"3"-3"0,0-1-5 16,-2 0 2-16,2-1-13 0,-2-4 2 0,-2 4-10 16,0-3 1-16,0-1-4 0,-5-3-7 15,1 3-4-15,-1-2-3 0,-1-2-1 16,-4-1-3-16,-2-1-7 0,0 0-4 15,-3 0-3-15,-4-4-4 0,-2 1 0 0,-5-2-2 16,-6 0-2-16,-4-3-2 0,-5 2 5 0,-3 0-2 16,-15-6 0-16,2 1 3 0,8 6-4 15,4 4 0-15,-2-1-2 0,-2 1-2 16,1 3-1-16,-3-1 4 0,-2 6-7 16,-3-2-1-16,2 0 1 0,-5 7 0 0,-3-1 2 15,-2 2-9-15,0 4 2 0,1 4 5 16,1 0-2-16,-21 7-2 0,8 1 0 15,0 3-2-15,5 4 1 0,5 1-2 16,9 0 1-16,-5 5-3 0,6 5 1 0,8-3-3 16,11 0 2-16,-15 11 0 0,15-5-4 15,4-1 5-15,2 4-3 0,3 0 1 16,1 2 2-16,2 0 0 0,6 4-3 16,2 0 4-16,4 0-1 0,1 0 3 0,7-2 2 15,4-2-2-15,2 5 3 0,4-2 3 16,7 8-1-16,3 0 1 0,10 15 3 0,10 1-1 15,1-2 0-15,9-5-4 0,8-3 1 16,3 1-1-16,21 5-2 0,6-6-1 16,5-6-2-16,-13-10 0 0,7-7-4 15,2-4 0-15,-1 2 1 0,7-8 11 0,2-1-1 16,6-4 0-16,2-3 2 0,6-1 2 16,2-4 13-16,-1-3-2 0,2-2 1 15,-4-4-3-15,-3-2 2 0,-5-6-4 0,-7-1 0 16,-4-4-1-16,-8-6 2 0,-2-2-1 15,-5-6 2-15,-5-5 6 0,-6-6-6 16,-5-3-13-16,-6-2 9 0,-15 3-5 0,-7 2-4 16,-4-6-5-16,-10 2-3 0,-6 0-1 15,-6-2 0-15,-6-8-6 0,-11-18-2 16,-8 2 9-16,-11-1-16 0,-19-11 0 16,-11 5 1-16,-10 5-4 0,-8 2 0 0,-7 6-3 15,-8 4 4-15,2 3-2 0,0 3-2 16,2 4-11-16,17 11-15 0,1 2-20 0,6 4-33 15,0-1-23-15,8 3-32 0,10 8-32 16,8 3-31-16,4-1-48 0,-4-1-675 16,1-1 314-16,-18-5 207 0</inkml:trace>
  <inkml:trace contextRef="#ctx0" brushRef="#br0" timeOffset="43782.75">16638 10778 20 0,'0'0'98'0,"0"0"-6"0,-10-2 4 0,10 2-6 15,0 0-3-15,0 0-11 0,0 0-1 16,0 0-8-16,0 0-8 0,0 0-4 16,0 0-7-16,0 0 3 0,0 0-10 0,-6-1-5 15,6 1-1-15,0 0-2 0,0 0-3 16,0 0-4-16,0 0 4 0,0 0 4 15,0 0 0-15,0 0-1 0,0 0 1 16,0 0-4-16,0 0 0 0,0 0-4 0,0 0-1 16,0 0-2-16,0 0-4 0,0 0 5 15,0 0-2-15,0 0-3 0,0 0-5 16,0 0 0-16,0 0-2 0,0 0-2 16,0 0-1-16,0 0-1 0,0 0 2 0,0 0-4 15,0 0-1-15,0 0 4 0,0 0-4 16,0 0-2-16,0 0-1 0,0 0 0 0,0 0 1 15,0 0-4-15,0 0 1 0,0 0 6 16,0 0-6-16,0 0 0 0,0 0 1 16,0 0 1-16,0 0-20 0,0 0-28 15,0 0-27-15,-4 7-28 0,4-7-33 0,0 0-290 16,10 11 144-16,-4-8 95 0</inkml:trace>
  <inkml:trace contextRef="#ctx0" brushRef="#br0" timeOffset="44514.39">19585 13504 20 0,'0'0'86'0,"0"0"-6"0,0 0-2 0,0 0-5 15,0 6-9-15,0-6-5 0,0 0 0 16,0 0-10-16,0 0 0 0,0 0-9 0,0 0-6 16,0 0-1-16,0 0-3 0,0 0-5 15,0 0 1-15,0 0-3 0,0 6-2 16,0-6 3-16,0 0-5 0,0 0-4 15,0 0-1-15,0 0 5 0,0 0-8 0,-2 6-3 16,2-6 1-16,0 0 4 0,0 0-12 16,0 0 9-16,0 0-2 0,0 0 1 15,0 0 4-15,0 0-9 0,0 0 0 16,0 0-1-16,-2 5 1 0,2-5-2 0,0 0-2 16,0 0 2-16,0 0 2 0,0 0-4 15,0 0 2-15,0 0-1 0,0 0 2 0,0 0-5 16,0 0 10-16,0 0-10 0,0 0 9 15,0 0-5-15,0 0-2 0,0 0-15 16,0 0-18-16,0 0-27 0,-4 4-33 16,4-4-201-16,0 0 100 0,-7 3 66 0</inkml:trace>
  <inkml:trace contextRef="#ctx0" brushRef="#br0" timeOffset="54320.8">16967 11941 57 0,'0'-7'116'0,"0"-2"-5"0,-2-1-5 16,0 1-10-16,-2-3 0 0,-2-1-6 15,0 0-7-15,-2-1-13 0,-2-3-5 16,-5 0 6-16,-2-2-10 0,-4-1-5 0,-5-2-11 16,-4-3 4-16,-5-1-8 0,-3 1-12 15,-20-9 12-15,-1 3-9 0,-8 3 2 16,-1 2-3-16,-9-1 1 0,0 2-9 0,-6 2 3 15,0 0-1-15,-2 5-5 0,3 0 1 16,-3 0-3-16,2 5 2 0,1 3-6 16,0-1-1-16,12 5-2 0,7 3-3 15,1 2-1-15,-3 2 2 0,3 1 1 0,1 3 0 16,-1 3-4-16,-14 7 7 0,4 3-5 16,2 4 0-16,6 3 5 0,3 4 0 15,15-3 3-15,6 1-2 0,1 2 1 0,3 1 0 16,4 4 4-16,5 2 1 0,1 3-1 15,6 0 5-15,2 4-3 0,6 0 0 16,6-3 0-16,4 2 1 0,8 2 2 0,6 3 1 16,16 17 3-16,8-3-2 0,9-1-2 15,7 1 1-15,16 9 2 0,6-4-5 16,2-7 3-16,7-2-5 0,6-3-1 0,4-3-4 16,4-4 1-16,7-6 1 0,2-7 0 15,6-2 1-15,-15-12 5 0,3-1 2 16,3-6 4-16,1-2 1 0,2-4 1 0,-4-3-3 15,1-4 8-15,-1-4-5 0,-1-3 3 16,-5-4-3-16,-3-7-1 0,-5-2 1 16,-7-5 0-16,-6-8-3 0,-4 1 2 15,-7-4-4-15,-3-5-1 0,-10 2-4 16,-4-2-1-16,-14 5-4 0,-7 0 0 0,-3 0-1 16,-6-2-2-16,-6 1-3 0,-7-1-1 15,-6-1-1-15,-5-7-3 0,-9 0 1 0,-12-16-2 16,-8 6 1-16,-9 1-4 0,-3 2 1 15,-7 4-2-15,0 2-1 0,-5 3 2 16,4 4-1-16,1 5 0 0,-3 0 0 0,9 8-4 16,7 6 4-16,0 2-3 0,-1 4 3 15,5 1-3-15,3 3 2 0,-1 2 1 16,-1 1-2-16,7 2 2 0,-1 3-2 0,1-1 2 16,0 2-4-16,6 2 4 0,-2-1 2 15,1 2-1-15,-1-1 0 0,2 2-3 16,2-2 2-16,-2 1 3 0,3 2-4 0,0-2 2 15,2 1-2-15,2 1 1 0,-2-1 0 16,2 1 0-16,3-3 3 0,-4 4-3 16,6-2-4-16,1-1 5 0,-2-1-3 0,3 3 2 15,-1-2 2-15,3 1-1 0,-1-2-1 16,0 2 0-16,9-2 0 0,-12 2 1 16,6 0-3-16,6-2 2 0,-13 2 1 15,13-2 0-15,-11 0-2 0,7 2 3 0,4-2-1 16,0 0 2-16,-10 0-2 0,10 0-1 15,0 0-2-15,0 0-2 0,-11 2 3 16,11-2 1-16,0 0-3 0,0 0 5 0,0 0-2 16,-8 1-2-16,8-1 3 0,-5 3-5 15,5-3 5-15,0 0-7 0,0 0 8 0,0 0-2 16,0 0 0-16,0 0 2 0,0 0-2 16,-8 2 2-16,8-2-4 0,0 0 2 15,0 0 2-15,0 0-2 0,0 0 2 16,0 0-1-16,0 0-3 0,0 0 3 0,0 0-1 15,0 0 0-15,0 0-2 0,0 0 4 16,0 0-1-16,0 0-2 0,0 0 3 16,0 0-2-16,0 0 2 0,0 0-1 0,0 0 1 15,0 0-1-15,0 0 0 0,0 0-1 16,0 0 1-16,0 0-1 0,0 0 0 16,0 0 0-16,0 0 1 0,0 0-2 15,0 0 2-15,0 0-1 0,0 0-2 0,0 0-2 16,0 0 4-16,0 0 2 0,0 0-2 15,-11 0 0-15,11 0 3 0,0 0-3 0,0 0-1 16,-8 3 1-16,8-3 2 0,-4 2-2 16,4-2 1-16,-8 4 0 0,8-4-2 15,-8 4 1-15,8-4 1 0,-8 3-1 0,4 0 0 16,0 0 0-16,4-3 0 0,-11 4 2 16,9 0-3-16,2-4-1 0,-8 4 3 15,3-2-3-15,5-2 2 0,-8 4 2 0,8-4-2 16,-9 5-2-16,3-3 1 0,6-2 2 15,-8 6-2-15,4-4 1 0,0 1-1 16,4-3 2-16,-10 6-3 0,6-4 3 16,-2 2-3-16,6-4-6 0,-8 6 5 0,4-5 0 15,-3 3 2-15,7-4-2 0,-11 6 0 16,7-4-2-16,4-2 1 0,-6 6-1 16,2-4 4-16,4-2-4 0,-9 5-3 15,5-3 5-15,4-2 0 0,-6 4-1 0,2-1 2 16,4-3-1-16,-7 5 0 0,7-5-3 15,-7 4 4-15,3-2 1 0,4-2-1 0,-6 4 2 16,6-4-3-16,0 0 0 0,0 0 2 16,-6 3 0-16,6-3-2 0,0 0 3 15,0 0 0-15,0 0 0 0,-6 4-4 16,6-4 4-16,0 0-1 0,0 0-4 0,0 0 5 16,0 0 0-16,0 0 1 0,-4 3-2 15,4-3 0-15,0 0 2 0,0 0-1 0,0 0 0 16,0 0 0-16,0 0 0 0,0 0 0 15,0 0 0-15,0 0 2 0,0 0-2 16,0 0 1-16,0 0-1 0,0 0-1 16,-8 3 1-16,8-3 0 0,0 0-3 0,0 0-7 15,0 0-5-15,0 0-7 0,0 0-6 16,0 0-11-16,0 0-14 0,0 0-16 0,0 0-25 16,0 0-27-16,0 0-26 15,0 0-20-15,0 0-27 0,0 0-440 0,0 0 215 16,0 0 143-16</inkml:trace>
  <inkml:trace contextRef="#ctx0" brushRef="#br0" timeOffset="56948.99">23566 13434 38 0,'0'0'34'0,"0"0"-2"0,0 0-2 0,0 0-3 15,0-7 0-15,0 7 0 0,0 0-2 16,-2-5 1-16,2 5-6 0,-2-6 1 15,2 6-2-15,-4-7 2 0,2 3-2 16,2 4 0-16,-6-9 1 0,4 4 1 0,-5 0-1 16,3-1 0-16,-1-2 2 0,1 2-4 15,0 1 2-15,0-3 0 0,-3 1-3 0,3 0-1 16,-2-1 4-16,0-2-6 16,0-1 3-16,-1 1-6 0,-2-1 5 0,1 1-6 15,2-1-1-15,-2 1 4 0,-2-1-5 16,0 0 0-16,0 2 0 0,-1-3 0 0,0 0 4 15,-2 0-7-15,1 1 1 0,-5 0-5 16,2-3 4-16,-4 3 3 0,0 0-1 16,0-3-3-16,0 3 1 0,-2 0 4 15,-3-1-2-15,1 0-3 0,0 1 8 0,-2 0-1 16,-3-3-5-16,-4-1 3 0,1 2-2 16,-1-2 0-16,-4 2-3 0,1-3 3 15,0 1 1-15,-1 2 0 0,-4-5 0 0,-5 3 1 16,3-4-1-16,-2 4 1 0,-1 0-7 15,-1-3 2-15,-1 2 1 0,1 3 3 16,-3-5-6-16,-2 3 2 0,-2-1 4 16,0 3-4-16,-2 0-1 0,-19-1 1 0,9 3 4 15,7 1-2-15,1 3 0 0,0 3 0 16,2-2 6-16,4 6-1 0,2 2 5 16,-2 4-3-16,-1 2 3 0,5 3-1 15,1 2 1-15,3 5-1 0,3 1 6 0,2 1-6 16,6 7 11-16,1 2 0 0,5 3-3 15,1 2 7-15,3 5-2 0,6 0-4 16,-2 4 1-16,8-6 9 0,4 3-2 16,2 1-5-16,4 0 1 0,2 1 2 0,2 0 0 15,6 4-1-15,4-1 1 0,4 3-2 16,12 11-3-16,1-2 3 0,5-1-5 0,5-4 0 16,3-2 2-16,7 0-2 0,3-3-2 15,4-2 0-15,3-2 4 0,3-3-1 16,2-2 2-16,2-6-3 0,1-1-2 15,1-4 3-15,2-2-5 0,6-4 3 0,-1-4-1 16,-3 0 4-16,-9-8 2 0,-6 1 1 16,3-4-1-16,-1-2 0 0,3-4 1 15,-1 0 9-15,1-2 9 0,-1-4 1 16,-2-2 0-16,18-5 3 0,-5-4-2 0,-17-2 6 16,-10 0-1-16,-1-2 1 0,-1-4 0 15,-5 0-5-15,-4-1 0 0,-2-3-4 16,-5-2-6-16,-1-1-2 0,-4-1-2 0,-8 2-4 15,-3-2-5-15,-3-1-2 16,-3 0-2-16,-5-3-4 0,-4 0-4 0,-3-1 1 16,-3-1 0-16,-7-5-5 0,1 0-3 0,-8-2-1 15,-1 5 0-15,0 0-4 0,-14-8 3 16,6 7-2-16,2 8-2 0,-4 2 0 16,1-1 0-16,1 5-2 0,-1 1 2 0,0 0-1 15,3 6 0-15,-3 2-2 0,2 3 1 16,1 0 1-16,-1 1-2 0,1 4 3 15,4-1-2-15,1 1-2 0,1 3 0 16,-1 0 3-16,4-1-2 0,0 5-2 0,2 0-3 16,0 0-11-16,1 3-9 0,3-2-11 15,-2 1-9-15,4 2-9 0,-2-1-14 0,0 1-16 16,4 0-20-16,-3 0-19 16,3 1-22-16,-3-1-17 0,-2 0-28 0,-1 0-483 15,-4-1 229-15,1-3 152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12:49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6751 12925 58 0,'-33'-27'117'0,"-5"2"-2"0,-2 3-9 16,-24-5 4-16,-8 3-3 0,-8 1-6 0,-7 2-1 15,-4 5-11-15,-2 3-1 0,-4 5 0 16,-2 4 0-16,2 8-6 0,-4 5 3 16,2 4 3-16,-18 12 4 0,5 9 1 0,6 3-6 15,7 9-7-15,6 8 2 0,4 5 2 16,12 3-1-16,25-4-7 0,5 4 8 16,13 3-5-16,13 2-2 0,10-8-7 15,13 0-6-15,16 19 3 0,10 0-7 0,21 15-4 16,11-5-7-16,9-2-5 0,8-6-2 15,3-8-6-15,7-9-3 0,0-7-2 0,8-9-1 16,6-8-6-16,-10-14 1 0,8-9-4 16,6-4-3-16,2-12-3 0,0-8-1 15,16-11-1-15,-9-13-5 0,-8-12-4 16,-9-12 2-16,-8-6-2 0,-6-12 2 0,-10-5-3 16,-9-5-3-16,-13-3-3 0,-21 7 2 15,-9-1-1-15,-17 2-1 0,-15-1-3 16,-15 3-2-16,-22-8 2 0,-23 9-1 0,-22 5 0 15,-14 11 2-15,-12 8-6 0,-1 5-3 16,1 13-12-16,5 8-18 0,27 11-21 16,18 7-25-16,14 4-33 0,10 8-26 0,5 6-53 15,4 5-584-15,6 4 267 0,3 2 177 16</inkml:trace>
  <inkml:trace contextRef="#ctx0" brushRef="#br0" timeOffset="1493.98">22123 13847 54 0,'38'2'83'0,"0"-2"-5"0,-2 2-7 15,2 0 4-15,7 0-9 0,-1 0 7 16,3-1-20-16,1 2-1 0,1-2-6 16,-1 1-4-16,-1 2-4 0,-3-4-2 15,-1 4-7-15,-11-4 0 0,0 2-6 0,-10 0-3 16,2-2-2-16,-5 1 0 0,-6-1-4 16,-6 3-7-16,-5-1-14 0,-2-2-4 15,-24 5-8-15,-3-1-10 0,-13 0-1 16,-5-1 1-16,-15 5-1 0,-25 0 4 0,-3 1 2 15,-5-1 3-15,0 1 5 0,6-3 13 16,17 0 8-16,15 0 11 0,10-5 1 16,12 4 8-16,5-4 11 0,10 3 8 0,6-2 5 15,10 1 15-15,2-3 3 0,22 6 2 16,3-2-6-16,7 1-4 0,10 0-3 16,3 3-1-16,9-2-4 0,4-3 2 0,1 2 1 15,0 0 0-15,3 1-1 16,-3-3-2-16,-4 0-1 0,-7-2 2 0,-1 1-1 15,-5 1-2-15,-6-3 0 0,-1 0-2 16,-6 0-1-16,-4 0-4 0,-1 0 0 0,-3 0-3 16,-2 0-7-16,-4-3-7 0,-3 3-37 15,-1-3-50-15,0 0-50 0,-7 0-73 16,0-5-419-16,-2 3 206 0,-4-4 135 0</inkml:trace>
  <inkml:trace contextRef="#ctx0" brushRef="#br0" timeOffset="17357.27">15959 4820 7 0,'13'5'20'0,"2"1"-1"16,2-2 3-16,1-1-2 0,4 0-1 15,1-3 1-15,3 0 1 0,4-5 0 16,-2 1 0-16,7-5-2 0,1 0-2 0,-4-4 0 16,1-2 2-16,-3 1-1 0,-2-4-1 15,-3-1-2-15,-6 1 2 0,-2-3 0 16,-7 0-6-16,-4-2 1 0,-6 2 0 15,-6-1-2-15,-8-3-5 0,-12 2 2 0,-17 1-2 16,-24 1 1-16,-11 8-1 0,-9 7 5 16,-2 8 3-16,-2 10 10 0,-2 7-4 15,-12 15 1-15,4 9 0 0,6 5 0 0,8 12 1 16,7 8-2-16,13 6 4 0,12 8 2 16,17-6 0-16,14 0 4 0,9 4 2 15,15-11 2-15,9 9 0 0,9-1 0 0,14-7-9 16,11-5 15-16,11-6-10 0,25-2-3 15,14-7 3-15,9-12-6 0,8-8 3 16,-13-11-2-16,5-7-5 0,2-9-3 0,-5-6 7 16,3-10-9-16,16-17-2 0,-12-7 1 15,-6-13-1-15,-11-11-7 0,-11-7 9 16,-11-10-11-16,-16-6 3 0,-17 11-6 0,-10-2 6 16,-16-2-6-16,-12 10 1 0,-14-11 3 15,-11 4-7-15,-24-10-4 0,-14 8 3 16,-24 3 1-16,-20 12-3 0,-13 8-1 15,-12 7 3-15,-2 8 1 0,3 11-1 0,3 10 3 16,23 10-5-16,-2 7 0 0,4 7-5 16,3 9-8-16,-14 9-22 0,7 9-22 15,12 4-18-15,4 11-231 0,12 7 106 16,11 8 71-16</inkml:trace>
  <inkml:trace contextRef="#ctx0" brushRef="#br0" timeOffset="84588.51">13263 9465 5 0,'0'0'5'0,"0"0"1"15,0 0-2-15,0 0 1 0,0 0-2 16,0 0 1-16,0 0-1 0,0 0 1 16,0 0 1-16,0 0-1 0,0 0-1 15,0 0 2-15,6 3-3 0,-6-3-2 0,0 0 4 16,0 0-2-16,0 0-1 0,0 0 1 15,0 0 1-15,0 0 0 0,0 0-3 0,0 0 2 16,0 0-2-16,0 0-6 0,6 1-18 16,-6-1 8-16,0 0 6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51:02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7918 8364 1 0,'-12'-1'124'16,"-2"1"-6"-16,4 1-1 0,-5 3-6 15,-2 4-4-15,2-1-4 0,-3 7-5 0,-2 1-2 16,-3 5 1-16,2 5-6 0,-2 3-3 16,1 0-5-16,4 1-5 0,-2 7-3 15,6-4-3-15,1 1-5 0,6-1-5 16,3-3-1-16,4-1-4 0,7-1-3 0,1-3-3 16,7 1-3-16,6-5-5 0,6-4-3 15,3-3-5-15,2-2-3 0,-1-8 0 0,3-3-6 16,3-2-3-16,-1-5-1 0,-1-4-1 15,-1-2-5-15,-2-3 6 0,-2-3 0 16,-5-4 2-16,-1-4-7 0,-8 0-3 16,-1 0 1-16,-6-3 1 0,-7 2 0 0,-2-1 2 15,-6 0-3-15,-6 1 0 0,-2-2-3 16,-3 5-1-16,-6 0-1 0,-3 1-1 16,-3 8-2-16,-1 1 1 0,0 3-2 15,3 3 1-15,1 3 0 0,4 6-3 0,-2 0 1 16,3 2 1-16,1 4-13 0,2 0-29 15,3 1-33-15,0 3-29 0,5-2-28 0,1 4-16 16,5-2-35-16,0 2-429 16,4-3 206-16,4-2 136 0</inkml:trace>
  <inkml:trace contextRef="#ctx0" brushRef="#br0" timeOffset="181.7">8240 8595 35 0,'14'0'115'0,"-7"-2"-12"15,-7 2-8-15,13-2-12 0,-13 2-7 16,12-2-10-16,-6 2-26 0,0-1-46 0,-6 1-49 16,12-2-133-16,-12 2 64 0,12 0 42 15</inkml:trace>
  <inkml:trace contextRef="#ctx0" brushRef="#br0" timeOffset="554.9">8615 8583 28 0,'8'-7'135'0,"-2"-2"-8"0,5 1-15 15,1 2-13-15,6 2-10 0,-2 1-11 16,4 0-8-16,-2 6-6 0,2-2-6 0,-1 3 0 16,-3 2-2-16,4 4-15 0,-6 3-3 15,-3 4-4-15,-2 0 0 0,-5 2-3 16,-4 8-2-16,-4 1 0 0,-5 3-2 16,-2 1-5-16,-3-1 2 0,-2 0-2 0,0-3-5 15,1-1 1-15,2-7 4 0,0-1 1 16,3 0 2-16,2-5 6 0,2-1 5 0,3-3-9 15,3-5-4-15,5 3 0 0,1-4 2 16,4-1-3-16,0 0-4 0,6-1-5 16,1-2-1-16,-1-2-1 0,6 2-1 15,-4-3 1-15,4 0-1 0,-1 1-14 0,0-2-34 16,0 0-29-16,-1 2-34 0,-2-3-45 16,-1 1-305-16,0 0 153 0,-2-4 101 15</inkml:trace>
  <inkml:trace contextRef="#ctx0" brushRef="#br0" timeOffset="957.39">9279 8633 60 0,'13'-9'114'0,"1"1"-8"16,0 4-9-16,0 0-17 0,-2 3-3 15,1 1-6-15,0 1-4 0,-2 1-10 16,1 6-1-16,-1-1-6 0,-2 5 3 0,-3 1-5 16,-4 3 8-16,-2 3 2 0,-2 6-8 15,-4-1 6-15,-6 7-8 0,-2 1 5 0,-1-1 10 16,-4-2 4-16,0 1 4 0,1-2 4 16,-2-1 0-16,5-4-1 0,0-5 1 15,5 0-2-15,1-5-2 0,3 1 0 16,6-4-3-16,2-1-6 0,4-5-7 0,5 2-3 15,4-1-6-15,2-4-4 0,1 2-3 16,4-3-5-16,1 0-2 0,1-3-3 16,-4 3-3-16,4-1-1 0,-1-4-4 15,-4 5 3-15,2-1-3 0,-1-1-2 0,-6-1 2 16,-1 3-3-16,2-1 0 0,-5 0-2 16,1 1 2-16,0-2-3 0,-3 2-7 0,-1-3-31 15,-7 3-62-15,10 3-69 0,-10-3-669 16,0 0 280-16,0 0 184 0</inkml:trace>
  <inkml:trace contextRef="#ctx0" brushRef="#br0" timeOffset="11692.07">12524 8591 96 0,'-9'-2'144'0,"9"2"-9"16,-14 0-2-16,5 2 3 0,0 2-3 0,-1 4-5 15,-2 1-9-15,0 3-8 0,0 1-3 16,1 4-8-16,1 3-10 0,-1 0-7 15,3 4-5-15,1-2-8 0,3 1-8 16,2-3-2-16,4 7-3 0,2-4-5 0,3 1-8 16,4-2-2-16,3-2-2 0,5-6-5 15,1 1-1-15,2-3-7 0,4-5-3 0,-1-1 2 16,-1-6-4-16,4-2-3 0,-4-3-4 16,2-5 3-16,-1-1-3 0,-3-2-1 15,-4-5-3-15,-2 0 1 0,-6-1-3 16,-1-3 0-16,-7 1 1 0,-4-4-3 0,-5 1 0 15,-3-1 0-15,-6-2-5 0,0 2 2 16,-4 3 0-16,-2 2-1 0,-2 2 1 0,1 4-3 16,-1 3 0-16,2-1 3 15,2 7-3-15,3-1-1 0,1 4 2 0,0 0-2 16,2 2-11-16,4 2-29 0,-2 0-29 16,4 4-39-16,4-1-44 0,-2 1-42 0,3 0-416 15,6-1 207-15,-3 1 137 0</inkml:trace>
  <inkml:trace contextRef="#ctx0" brushRef="#br0" timeOffset="11949.08">13133 8742 117 0,'11'2'142'0,"-1"-2"-5"15,4 0-2-15,-2-2-11 0,2-2-12 16,4 0-14-16,-1-2-6 0,-1 2-9 16,0-5 1-16,-2 0-2 0,-2 2-4 0,2-4-9 15,-6 2-7-15,0-1-6 0,-1 1-5 16,-3 0-5-16,0 1-6 0,-4 0-15 16,0 2-30-16,0 1-48 0,0 5-39 0,0-6-38 15,0 6-331-15,0 0 157 0,0-6 104 16</inkml:trace>
  <inkml:trace contextRef="#ctx0" brushRef="#br0" timeOffset="12189.33">13752 8526 22 0,'0'10'114'0,"0"0"3"0,-3 3-14 0,3 0-2 16,0 4-14-16,-2 2-5 0,2 4-11 16,-2 0 1-16,2 4-13 0,-2-1-2 15,0 3-6-15,0 2-4 0,2-3-5 0,-2 1-5 16,2-3-8-16,-2 0-19 0,2-2-29 16,-2-3-31-16,2-4-35 0,0-2-237 15,0-3 109-15,2-5 72 0</inkml:trace>
  <inkml:trace contextRef="#ctx0" brushRef="#br0" timeOffset="12515.15">14048 8631 59 0,'0'0'136'0,"0"0"-5"0,0 0-11 16,0 0-5-16,10 12-6 0,-7-6 17 15,-1 1-8-15,2 3-6 0,2-2-7 0,4 3-9 16,2 3-8-16,4-1-6 0,1 0-9 16,7-2-5-16,5 6-7 0,0-2-7 15,3 3-6-15,0-1-4 0,-3 0-6 0,1 0-1 16,-2-3-5-16,-7 3-2 0,-1-3 2 16,-4 0-2-16,-1 2 1 0,-6-3 1 15,-3 2-2-15,-4-4-1 0,-6 5-3 0,-2-3-1 16,-3-1-2-16,-4 0-1 0,-1 0-4 15,-4 0-3-15,0-2-3 0,-4-1-3 16,3-2-14-16,3-4-29 0,-2 2-47 16,4-4-48-16,-1-2-51 0,0-4-428 0,2-1 207 15,1-2 136-15</inkml:trace>
  <inkml:trace contextRef="#ctx0" brushRef="#br0" timeOffset="12734.5">14192 8601 96 0,'28'-13'168'16,"-1"-1"-5"-16,0 5-8 0,-2-1-5 15,3 1-7-15,2 1-4 0,3-2-9 16,-5 3-11-16,0-1-8 0,-3 1-2 0,-1 1-4 16,-6 0-7-16,0 3-4 0,-4-3-8 15,-3 2-11-15,-3-1-5 0,-1 3-9 16,-5 0-8-16,-2 2-22 0,0 0-52 0,0 0-55 15,0 0-79-15,-19-3-493 0,8 2 220 16,-1 1 146-16</inkml:trace>
  <inkml:trace contextRef="#ctx0" brushRef="#br0" timeOffset="31277.69">17621 9637 46 0,'0'-8'130'0,"0"3"-6"0,-2-3 4 15,2 2-7-15,0 6-9 0,0-9-4 16,-3 5-8-16,3 4-7 0,-2-8-9 15,2 8-11-15,0 0-4 0,0 0-11 0,0 0-5 16,-19 14-3-16,13-3-5 0,-2 3-2 16,-1 2-2-16,2 3-5 0,-1 5 0 15,2-1-3-15,2 1-1 0,2 1-3 0,2 2 0 16,2-2 2-16,2 1 4 0,4 0-7 16,5 4 6-16,-2-8-4 0,5 3 4 15,1-6 7-15,3-2 6 0,2-3 4 0,2-3 5 16,2-4 3-16,1-3 7 0,-3-4-1 15,3-1-5-15,-2-5-1 0,0-2 0 16,-1-3-2-16,-3-3-2 0,-4-2-4 0,-2-3-4 16,-5-5-6-16,-5 1-2 0,-3 1-3 15,-9-5 1-15,-3-2-5 0,-7-1-4 16,-5 1 0-16,-2 1-1 0,-2 3-5 16,-1 4-3-16,-3 2 0 0,0 3 0 0,1 1-5 15,1 6 0-15,0 3-2 0,3 0 1 16,2 5-4-16,0 1 0 0,1 1-1 15,4 5-1-15,-2 0-7 0,1 2-26 0,5 1-25 16,-2 4-29-16,4-1-22 0,2 1-40 16,-2 2-22-16,6 1-23 0,2-1-28 15,0 1-501-15,2-3 244 0,0-2 160 0</inkml:trace>
  <inkml:trace contextRef="#ctx0" brushRef="#br0" timeOffset="31475.73">18203 9814 157 0,'15'-9'198'0,"-3"-1"-17"0,1 1-15 0,-2 1-8 16,-3 1-17-16,2-1-13 0,0 2-14 0,-2-1-12 15,-2 0-14-15,2 1-30 0,-1 0-35 16,-1 0-39-16,0 2-45 0,-1 1-35 15,-1-2-360-15,0 2 155 0,-4 3 102 16</inkml:trace>
  <inkml:trace contextRef="#ctx0" brushRef="#br0" timeOffset="31764.77">18686 9597 90 0,'0'0'136'0,"0"0"-1"16,8 8-19-16,-8-1-1 0,0 5-10 0,0-1-2 15,0 3-5-15,0 0-9 0,0 5-3 16,0-1-7-16,2 1-7 0,0 2-5 16,0 0-5-16,0 0-7 0,-2 0-7 15,4 4-2-15,-2-3-4 0,3-1-2 0,-3 2-9 16,0-2 19-16,-2-2-3 0,5 0-3 15,-3 0-10-15,-2-4-25 0,2-1-22 16,0-1-19-16,-2-1-31 0,2-1-23 0,0-1-18 16,0-3-24-16,0-1-339 0,3-3 158 15,-5-3 106-15</inkml:trace>
  <inkml:trace contextRef="#ctx0" brushRef="#br0" timeOffset="32143.68">19153 9784 97 0,'0'0'148'0,"0"0"-8"16,0 0-14-16,0 0 2 0,2 11-9 15,-4-3-6-15,2 0-4 0,2-1-4 0,0 3 0 16,2-1-3-16,3 3-4 0,4-1-9 15,1 3-3-15,3 0-5 0,4-1-9 16,0 4-3-16,3-3-6 0,2 4-7 16,-2-3-7-16,-1-2-3 0,-2 1-5 0,-2-1-1 15,-2-4-2-15,0-1-2 0,-5 2 2 16,1-3 0-16,-2 1 9 0,-5 1 2 16,-2-3-3-16,-4 3-2 0,-2-1-4 0,-3-3-1 15,-4 1-3-15,-1 3-9 0,-3-4 4 16,-4 0-3-16,2-1-7 0,-2 1 1 15,0-4-3-15,-1 1-5 0,4 1-7 0,1-3-31 16,-2 0-33-16,4-3-37 0,1 1-39 16,-1 1-40-16,4-4-34 0,1-2-478 15,2 1 233-15,0-4 153 0</inkml:trace>
  <inkml:trace contextRef="#ctx0" brushRef="#br0" timeOffset="32408.42">19175 9792 171 0,'6'-10'176'0,"4"0"-12"0,3 1-5 0,2 1-3 15,4-1-4-15,4 0-3 0,2 1-9 16,1 0-4-16,4 0-6 0,-3-1-6 16,3 4-7-16,-3-4-4 0,3 1-6 0,-4 2 1 15,-4 1-3-15,2-1 1 0,-5 1-1 16,-2 1-3-16,0 2-5 0,-7-2-7 15,3 1-6-15,-4 0-7 0,1 0-5 16,-2 1-8-16,-1-2-11 0,-1 2-3 0,1 0-22 16,-3-1-33-16,-4 3-41 0,4-8-44 15,-4 8-58-15,2-4-61 0,-2 4-688 16,-8-6 305-16,1 1 201 0</inkml:trace>
  <inkml:trace contextRef="#ctx0" brushRef="#br0" timeOffset="44386.84">17902 10835 172 0,'-4'-5'177'0,"0"-1"-10"16,0 2-21-16,2 1-9 0,-5-2-8 15,7 5-12-15,-11-1-4 0,11 1-2 16,-12 6 2-16,4 1-4 0,-1 2 2 15,0 5 3-15,1 5-4 0,-1 0-5 0,1 2-7 16,2 1-3-16,2 3-5 0,2-3-8 16,-1 4-9-16,6-1 0 0,3 0-8 15,4-3-4-15,1 1-2 0,3-1-2 16,6-1 2-16,5-4-4 0,-2-4-2 0,3-4-2 16,1-3 1-16,1 0 1 0,1-6 1 15,-1 0-3-15,0-6 2 0,-1 0 4 0,-2-3-2 16,-2-3 1-16,3-5 1 0,-2-4-7 15,-6-2-4-15,-1-1-2 0,-8 0-6 16,-3-2-2-16,-3 0 2 0,-6 1 3 16,-5-2-8-16,-3 2-2 0,-6-1-2 0,1 2-7 15,-6 2-2-15,-1 3-2 0,-3 3-3 16,1 5-4-16,2 2 4 0,-3 3-5 0,1 2-2 16,1 2 2-16,4 4-1 0,-2 2-5 15,1 0-6-15,4 2-4 0,0 1-8 16,1 1-8-16,0 1-13 0,4 1-21 15,2-1-21-15,-2 1-22 0,4-1-26 0,4-1-28 16,0 1-29-16,2 1-26 0,2-2-27 16,2-1-25-16,2 0-571 0,4 1 282 15,-1-4 187-15</inkml:trace>
  <inkml:trace contextRef="#ctx0" brushRef="#br0" timeOffset="44593.21">18343 10862 121 0,'12'-4'184'16,"-8"0"-15"-16,2 3-15 0,-6 1-18 0,10-4-10 16,-6 0-15-16,-4 4-8 0,8-4-15 15,-8 4-15-15,6-4-29 0,-6 4-43 16,6-2-63-16,-6 2-363 0,5-5 145 15,-5 5 95-15</inkml:trace>
  <inkml:trace contextRef="#ctx0" brushRef="#br0" timeOffset="45011.54">18757 10725 220 0,'2'-7'274'16,"2"-4"-20"-16,1 4-22 0,0 0-20 16,3-1-22-16,0-1-16 0,7 1-13 0,0 0-16 15,2 2-10-15,4 3-13 0,0-1-11 16,-2 4-13-16,4 0-10 0,-2 2-7 16,-1 3-9-16,-2 1-2 0,-2 3-6 0,-4 4-2 15,-4 1-5-15,-3 3 0 0,-7 4-7 16,-5 1-6-16,-9 4-4 0,-4 3-2 15,-1-5 6-15,-4 1 9 0,0-4 2 16,-1 1 3-16,0-1-13 0,5-6 11 16,5-1-10-16,-2 0-6 0,6-5-4 0,0 4 0 15,2-3-1-15,6 0 0 0,4-2-7 16,4-1 10-16,10 1-10 0,0-1 1 0,10-1-6 16,1 2-5-16,3-3 1 0,1-1 1 15,3 2-4-15,0-2-3 0,0-3 0 16,-3 1 8-16,1 1-15 0,-7-2 3 0,0 1-14 15,-1-1-17-15,-6 2-24 0,1-6-33 16,-4 3-50-16,-2-1-42 0,-1 1-51 16,-2-2-52-16,-2-2-720 0,-1 1 338 0,-2-1 223 15</inkml:trace>
  <inkml:trace contextRef="#ctx0" brushRef="#br0" timeOffset="45450.58">19604 10901 64 0,'15'-12'191'0,"-3"-2"-9"0,-3 3-8 16,0-2-11-16,-3-1-5 0,-2 1-8 0,-2 0-9 15,-4-2-13-15,-4 1-6 0,-3 1-9 16,-4 0-11-16,-5 1-11 0,-4 0 0 0,-3 6-2 15,-5 1-8-15,0 3-1 0,1 1-7 16,-1 2-3-16,3 1-6 0,2 2-5 16,5 2-3-16,4 1-5 0,3 4-3 15,2-3-2-15,7 4-3 0,6-1 1 0,5 5-6 16,3 0-3-16,7 2-2 0,5 3-4 16,0-3-1-16,6 3-8 0,-1-2 2 15,3 3-4-15,-2-2 2 0,-1-2-3 16,-3-1-1-16,-8-2-1 0,2-2 2 0,-6-1 12 15,-4-1 1-15,-3-1 1 0,-8-3-2 16,-3-1 1-16,-6 0 13 0,-6-4 3 0,2-1 6 16,-4-1 1-16,1-1 5 0,1-3-5 15,0 0-1-15,4-2-5 0,1-1-8 16,4-3-1-16,5-1-6 0,4-3-9 16,9 1-32-16,4-6-47 0,9-2-67 0,10-4-83 15,3-6-105-15,11-10-697 0,3-3 343 16,1 1 226-16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2T05:48:00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23937 3419 7 0,'0'0'191'16,"0"0"-9"-16,-19 8-4 0,8 5-5 0,1 6 0 15,-6 8-9-15,2 13-4 0,2 7-5 16,-4 5-9-16,2 21-7 0,3 0-10 15,5-10-11-15,2-4-9 0,6-4-11 16,2 3-7-16,4-7-6 0,5 1-7 0,6-7-2 16,6-3-4-16,5-6-4 0,4-3 0 15,7-6-4-15,1-8-6 0,-5-9-2 16,4-3-5-16,1-7-1 0,0-8 0 16,3-5-1-16,-3-8-3 15,-4-6-8-15,-4-5-2 0,3-17-6 0,-17-1-1 0,-7 4-5 16,-6-1-1-16,-9 3-2 0,-10-6-2 0,-10-13-6 15,-10 8 3-15,-7 3-6 0,-5 8 1 16,-5 6-9-16,5 10 3 0,6 5-2 16,-3 6-11-16,8 5-16 0,1-2-23 0,4 8-36 15,4 1-31-15,4 5-34 0,1 4-30 16,6 0-26-16,3 6-19 0,5 0-571 16,3 1 270-16,2 3 178 0</inkml:trace>
  <inkml:trace contextRef="#ctx0" brushRef="#br0" timeOffset="407.95">25408 3817 111 0,'-8'-1'218'0,"8"1"-16"0,-14 1-15 0,8 5-11 16,-2 0-12-16,0 5-11 0,1 6-7 16,-1 4-10-16,4 4-10 0,1 1-10 0,1 5-10 15,7 0-11-15,-1 5-8 0,2 0-9 16,5-1-6-16,3-1-8 0,2-2-3 16,4-4-4-16,2-1-2 0,1-4-2 0,5-4-2 15,1-3 0-15,-2-7 4 0,1-3-4 16,1-6 2-16,1-4 7 0,-4-6-5 15,3-3-4-15,-5-6 0 0,-6-6-5 0,0-1-6 16,-8-9-2-16,-3-1-4 0,-7-4-5 16,-7 0 2-16,-3-1-4 0,-8-2-5 0,-4 3-3 15,-6 6-1-15,-2 4-9 16,-3 1 2-16,-3 6-3 0,4 7-10 0,0-1-26 16,5 9-34-16,-1 2-37 0,7 3-44 15,1 6-40-15,4 3-30 0,3-2-34 16,2 8-534-16,7-2 265 0,2 2 176 0</inkml:trace>
  <inkml:trace contextRef="#ctx0" brushRef="#br0" timeOffset="761.21">26549 3941 92 0,'-8'16'195'0,"3"-6"-3"16,0 5-6-16,-1 1-14 0,2 7-10 16,0 2-14-16,4 2-15 0,0 1-12 15,4 0-12-15,2 2-8 0,3-3-11 0,4 3-10 16,2-4-7-16,4 1-2 0,2-4-4 16,5-4 0-16,-2-4-5 0,2-3 2 15,-1-8-1-15,1 0 0 0,-1-5-1 16,1-5 0-16,-5-4-2 0,0-2-5 0,-4-6-3 15,-2-3-2-15,-7-1-6 0,-4-5-5 0,-4-1-4 16,-6-6-4-16,-6 2-4 16,-6 2-5-16,-2 2-2 0,-4 1-3 0,-3 4-2 15,3 2-10-15,-4 4-23 0,8 4-24 16,-2 1-41-16,3 7-28 0,5 3-36 16,0 4-39-16,4-1-45 0,2 6-480 0,4-1 242 15,6 0 159-15</inkml:trace>
  <inkml:trace contextRef="#ctx0" brushRef="#br0" timeOffset="1127.29">27516 4061 150 0,'0'0'227'15,"0"0"-14"-15,0 0-12 0,-6 13-13 0,1 1-9 16,-1-1-16-16,2 6-14 0,4 2-13 15,0 4-10-15,2 1-21 0,4 3 1 16,3 3-11-16,4-1-11 0,3-1-4 16,4 1-10-16,7-3-4 0,-1-3-3 0,2-4-4 15,0-2-7-15,2-1 1 0,5-7 3 16,-9-4-2-16,4-3 0 0,0-4 3 16,-3-4-1-16,1-5-3 0,4-3 3 0,-7-5-5 15,-1-5-2-15,-4-7-2 0,-2-2-7 16,-8-3 4-16,-1 0-2 0,-7 1 2 15,-4 1 0-15,-7-3-4 0,-4 3 0 0,-4 4-6 16,-3 3-2-16,-6 1-6 0,-2 3 1 16,-1 2-4-16,-1 5-7 0,2 5-15 15,1 4-32-15,1 0-38 0,4 5-43 16,0 5-38-16,3 0-53 0,4 2-53 0,0 3-673 16,3 1 316-16,6-1 209 0</inkml:trace>
  <inkml:trace contextRef="#ctx0" brushRef="#br0" timeOffset="1321.98">28870 4173 115 0,'12'-3'205'0,"-2"-1"-22"16,0 0-21-16,1 1-15 0,0-2-22 15,2 2-34-15,1-2-44 0,-2 4-46 16,2-2-58-16,-4 0-290 0,7 1 118 0,-4 0 78 16</inkml:trace>
  <inkml:trace contextRef="#ctx0" brushRef="#br0" timeOffset="1482.11">29544 4203 178 0,'11'0'168'0,"-3"-2"-17"16,4-1-14-16,6 1-19 0,0-2-43 15,2 3-57-15,1-4-81 0,-3 4-203 0,6-2 90 16,-3 0 60-16</inkml:trace>
  <inkml:trace contextRef="#ctx0" brushRef="#br0" timeOffset="1634.41">30268 4320 98 0,'4'1'187'0,"-4"-1"-22"16,8 3-20-16,-8-3-45 0,12 0-54 16,-12 0-79-16,14-6-208 0,-6 1 82 0,1-1 54 15</inkml:trace>
  <inkml:trace contextRef="#ctx0" brushRef="#br0" timeOffset="1997.49">31427 4078 217 0,'-26'10'244'0,"12"0"-10"0,2 6-14 15,-5 9-15-15,0 2-16 0,0 3-17 16,3 3-15-16,0 1-12 0,4 2-14 16,4-1-11-16,4-5-10 0,0-2-15 0,4 3-10 15,4-4-7-15,2 0-6 16,8-1-7-16,-4-5-6 0,9 0-4 0,0-6-5 16,2-3-4-16,3-5-6 0,-1-4-2 15,1-3-4-15,1-4-4 0,-2-7 0 0,5-2-4 16,-5-3 1-16,-3-5-5 0,-2-6-3 15,-4-4-3-15,-6 1 0 0,-6-1-2 16,-6 0 1-16,-4-1-2 0,-2 4-3 16,-10-2-1-16,2 6-2 0,-6 2-7 0,-1 2-23 15,2 7-30-15,-2 1-37 0,1 8-43 16,4 1-47-16,1 3-43 0,4 3-598 0,2 0 279 16,5-2 185-16</inkml:trace>
  <inkml:trace contextRef="#ctx0" brushRef="#br0" timeOffset="2250.41">31993 4305 92 0,'-2'15'218'0,"0"3"-5"16,0 1-13-16,2 2-8 0,0-1-12 15,4 5-6-15,0-2-4 0,4 0-5 16,6-4-7-16,0 0-8 0,5-4-7 0,2-5-15 15,4-3-13-15,-3-5-7 0,3-5-9 16,-2-6-17-16,-2-6-4 0,-5-6-10 16,-4-5-6-16,-10-5-17 0,-8-4-16 15,-9-9-25-15,-19-12-28 0,-10 3-40 0,-9 1-45 16,-5 7-56-16,-7-1-75 0,-3 2-533 16,-27-3 263-16,-8-1 174 0</inkml:trace>
  <inkml:trace contextRef="#ctx0" brushRef="#br0" timeOffset="2921.63">24691 3582 146 0,'-10'2'221'16,"6"-2"-7"-16,4 0-3 0,0 0-18 15,-6-7-14-15,8-3-11 0,6 0-6 16,4-6-7-16,2-5-9 0,6-1-12 0,5-11-6 15,5-1-8-15,10-15-13 0,2-6-2 16,5-1-10-16,-1-3-7 0,1-1-11 16,4-3-3-16,-3 2-8 0,1 2-6 0,-3 0-7 15,-1 4-4-15,-5 6-4 16,-10 6-9-16,-1 7-3 0,-5 4-1 0,-4 6-7 16,2 1-4-16,-5 2-17 0,0 6-27 15,-4 0-40-15,-3 6-33 0,3 1-29 0,-2 2-29 16,-1 7-38-16,0 1-50 0,-1 6-524 15,-2-2 260-15,1 10 172 0</inkml:trace>
  <inkml:trace contextRef="#ctx0" brushRef="#br0" timeOffset="3191.79">25782 3600 247 0,'2'4'260'0,"-2"-4"-24"16,0 0-18-16,0 0-25 0,-8-22-5 16,4 4-5-16,-2-4-15 0,-1-4-14 0,1-8-14 15,-2-4-11-15,-3-10-11 16,2-3-12-16,-5-18-12 0,-2-3-10 0,0 1-11 16,1-1-8-16,0 2-7 0,4 14-16 15,3 7-9-15,0 9-19 0,4 4-16 0,-2 5-23 16,0 4-33-16,4 4-35 0,2 4-29 15,2 4-24-15,4 0-26 0,2 5-37 16,2 5-463-16,3 1 228 0,0 4 151 16</inkml:trace>
  <inkml:trace contextRef="#ctx0" brushRef="#br0" timeOffset="3513.54">26182 2842 172 0,'0'0'230'16,"0"0"-24"-16,0 0-22 0,0 0-15 0,0 0 6 16,0 23-1-16,5-2-5 0,-1 6-10 15,5 6-10-15,1 12-4 0,0 2-7 16,6 4-8-16,0 20-7 0,6 0-8 0,-1-3-6 15,5 3-14-15,-6-4-9 0,4-3-6 16,-5-11-8-16,-3-5-7 0,2 0-7 16,-4-5-2-16,1-9-8 0,0 2-2 0,-4-4-10 15,-3-8-2-15,2-1-2 0,-3 0-10 16,2-4-17-16,-5-4-38 0,0-1-55 16,0-6-71-16,0-1-78 0,2-6-704 15,-6-1 320-15,14-9 211 0</inkml:trace>
  <inkml:trace contextRef="#ctx0" brushRef="#br0" timeOffset="4090.43">27739 4040 120 0,'0'0'232'0,"-14"-3"-5"0,14 3-5 16,-4-10-7-16,2-1-16 0,0-4-10 0,2-7-5 15,2-6-12-15,2-7-7 0,3-3-9 16,4-8-12-16,1-4-9 0,5-21-15 16,2-2-13-16,4-1-9 0,1-1-9 0,-1 2-13 15,-4 1-10-15,0 4-2 0,-2 15-8 16,-4 9-6-16,-1 10-10 0,-4 2-7 15,2 5-18-15,-4 4-18 0,0 2-25 0,-2 4-30 16,0 2-38-16,1 3-36 0,-1 6-21 16,-2 3-43-16,2 1-657 0,-4 2 290 15,9 9 191-15</inkml:trace>
  <inkml:trace contextRef="#ctx0" brushRef="#br0" timeOffset="4360.01">28297 3177 30 0,'0'0'175'0,"0"0"-18"0,13 8-2 0,-7-1-7 16,3 5 0-16,3 7-6 0,2 4-2 16,0 5-10-16,0 3-2 0,6 9-4 0,-1 2-11 15,-3 2-10-15,10 18-11 0,-7-10-7 16,0-6-7-16,-2 1-8 0,-2 1-7 15,2-5-7-15,-3 1-4 0,0-7-5 16,-4-3-6-16,1-4-6 0,-3-3-6 16,1-2-25-16,-3-5-24 0,-2-2-30 0,3 0-38 15,-3-4-44-15,-2-4-52 0,0-4-453 16,-2-2 217-16,0-4 143 0</inkml:trace>
  <inkml:trace contextRef="#ctx0" brushRef="#br0" timeOffset="4658.35">29025 3157 34 0,'5'-11'255'0,"-3"4"-12"0,0 1-22 15,0 2-23-15,0 1-21 0,-2 3-9 16,0 0 0-16,8 13-2 0,-2 2-5 0,4 7-8 15,-2 4-15-15,2 9-13 0,3-1-10 16,2 9-10-16,2 3-13 0,-3 0-5 16,4 3-9-16,4 14-4 0,-2-10-9 15,-3-5-7-15,0 0-5 0,0-4-7 0,-3-3-4 16,2-1-10-16,-4-5-12 0,-2-3-21 16,-3-5-24-16,1-2-38 0,-1-2-34 15,-5-4-41-15,4-2-33 0,-1-3-49 0,-1-6-583 16,-2 1 273-16,0-4 181 0</inkml:trace>
  <inkml:trace contextRef="#ctx0" brushRef="#br0" timeOffset="5251.78">28369 2406 135 0,'-10'-4'197'0,"-4"6"-18"0,2 6-8 0,-5 3-14 15,-4 10-7-15,-2 11-10 0,-1 6-7 16,-5 21-10-16,3 2-8 0,6 1-14 15,6-4-6-15,8-6-8 0,4 3-12 16,6-2-6-16,7-1-2 0,14 13-4 0,7-7-3 16,7-3-1-16,7-8-4 0,7-9 0 15,-5-14-4-15,3-6 0 0,0-7 1 16,4-5-1-16,-4-8 3 0,4-8 4 16,16-11-3-16,-5-9-2 0,-5-8 5 0,-7-8 0 15,-3-12-6-15,-11-2-2 0,-9-9-4 16,-7-3-6-16,-14-3-2 0,-8 12-2 0,-8 7-3 15,-15-13-6-15,-13 4-4 0,-10 7-2 16,-9 10-1-16,-7 2-2 0,-7 8-6 16,-3 9-1-16,-3 7-4 0,17 8-1 15,3 6-20-15,8 8-33 0,1 5-33 16,6 7-40-16,4 6-64 0,3 5-75 0,9-1-613 16,5 5 297-16,7-2 195 0</inkml:trace>
  <inkml:trace contextRef="#ctx0" brushRef="#br0" timeOffset="5859.55">30446 4253 139 0,'2'-9'275'16,"-2"-4"-7"-16,4-4-8 0,-2-8-7 15,2-4-15-15,0-10-8 0,3-8-20 0,2-4-24 16,3-19-16-16,0-5-15 0,4 0-13 16,0-5-20-16,1 1-11 0,3-1-11 15,-4 0-13-15,2 5-5 0,-4 5-8 16,-3 11-8-16,-1 11-12 0,-1 8-3 0,2 6-5 15,-5 2-9-15,0 5-14 0,0 4-9 16,-2 2-19-16,0 4-30 0,0 0-41 0,-2 2-38 16,0 3-28-16,0 7-26 0,2 1-44 15,-2 2-50-15,-2 2-547 0,0 0 275 16,0 0 181-16</inkml:trace>
  <inkml:trace contextRef="#ctx0" brushRef="#br0" timeOffset="6168.53">30941 3135 25 0,'0'0'195'0,"0"0"-1"16,-4 17 1-16,1-5-15 0,3 9-9 15,-2 0-4-15,2 7-12 0,-2 5-9 0,4 7-9 16,-2-1-6-16,0 6-16 0,2 1-10 16,-2 1-9-16,0 7-12 0,0 0-5 0,3-2-8 15,-6-7-8-15,3 1-5 0,-2-2-5 16,0-2-7-16,0-4-6 0,0-5-13 16,0-1-19-16,0-5-24 0,-2-2-29 15,2-6-26-15,2-2-36 0,0-4-28 0,-2-1-30 16,0-7-27-16,2-3-424 0,0-2 210 15,0 0 138-15</inkml:trace>
  <inkml:trace contextRef="#ctx0" brushRef="#br0" timeOffset="6406.78">31330 3141 168 0,'2'-6'183'15,"0"3"-9"-15,-2 3-12 0,0 0 3 0,0 0-9 16,13 13-4-16,-6 2-7 0,-1 2-9 16,0 8-11-16,1 2-7 0,1 5-13 15,-2 3-11-15,3 7-8 0,-4-3-8 16,3 7-7-16,-2 2-6 0,2-1-12 0,-4-5-26 16,1 0-33-16,-1-2-35 0,1 2-40 15,-1-5-40-15,-2 1-41 0,2-9-468 16,0-4 214-16,-4-1 141 0</inkml:trace>
  <inkml:trace contextRef="#ctx0" brushRef="#br0" timeOffset="6917.32">30727 2244 197 0,'-23'-2'223'0,"1"6"-17"0,2 3-15 16,-4 4-14-16,3 11-9 0,-3 2-15 15,-2 10-8-15,2 7-9 0,-1 18-12 16,1 5-12-16,8 4-8 0,5-10-12 0,8-4-10 16,6-1-7-16,12 19-6 0,3-7-6 15,10-2-6-15,6-4-3 0,5-7-3 16,7-8-6-16,-3-13-6 0,-1-7-2 15,4-6 1-15,3-8-10 0,-5-5 8 0,3-10 2 16,1-5 0-16,18-15 4 0,-9-9-4 16,-4-9-4-16,-8-8-3 0,-5-8-4 0,-11-9-2 15,-3 0-3-15,-14-7 0 16,-8 11-3-16,-12 9-4 0,-9-18-3 0,-15 7-6 16,-6 1-10-16,-6 6-23 0,-5 8-23 15,-1-1-27-15,-3 6-30 0,0 4-33 0,1 7-45 16,-4-1-46-16,-3 8-534 0,-5 2 260 15,1 3 171-15</inkml:trace>
  <inkml:trace contextRef="#ctx0" brushRef="#br0" timeOffset="7587.74">25622 1696 49 0,'-16'-1'225'0,"0"2"-13"15,-5 10-9-15,-9 6-10 0,-2 11-15 16,0 5-8-16,-7 18-10 0,1 8-14 16,4 9-10-16,4-1-11 0,7 8-14 15,3-3-8-15,10 4-14 0,4-10-6 0,10-12-8 16,4 1-6-16,12 12-6 0,9-8-5 15,9-7-5-15,8-9-2 0,5-6-7 0,5-15-2 16,-5-10-3-16,3-6-1 16,1-11 7-16,5-2 10 0,9-13 3 0,-1-9-2 15,-9-8 0-15,-6-6-1 0,-8-7-4 16,-7-8-3-16,-8-2-2 0,-10-11-9 16,-6-2-3-16,-12 4-6 0,-6-11-1 0,-12 4-5 15,-6 1-3-15,-13 9 2 0,-5 7-4 16,-4 7-8-16,-5 8-4 0,-2 8-13 15,5 11-19-15,6 10-26 0,3 3-21 0,8 7-23 16,-2 7-29-16,3 1-27 0,4 9-29 16,3 1-32-16,7 6-626 0,0 3 285 0,6-1 189 15</inkml:trace>
  <inkml:trace contextRef="#ctx0" brushRef="#br0" timeOffset="8021.46">26123 1833 163 0,'-4'-10'213'0,"4"-1"-10"0,0-5-7 15,4-5-10-15,5-3-5 0,2-11-10 16,7-7-4-16,10-15-5 0,-1-3-7 0,7-3-12 16,3-4-10-16,-1-2-16 0,2-1-7 15,-1-1-11-15,1-1-14 0,-1-2-6 0,-5 5-6 16,2 6-9-16,-3 1 0 0,-7 15-3 15,-6 9-9-15,0 6-4 0,-4 1-6 16,1 4-7-16,-4 7-3 0,-1 1-2 0,-1 4-5 16,-3-2-3-16,2 5-5 0,-2 1-5 15,-1 1-4-15,0 0-7 0,1 3-9 16,-2 1-12-16,0 2-19 0,-2 0-36 16,-2 4-30-16,0 0-47 0,6 12-36 15,-6-7-51-15,2 7-551 0,0 0 268 0,3-1 178 16</inkml:trace>
  <inkml:trace contextRef="#ctx0" brushRef="#br0" timeOffset="8519.74">27812 905 4 0,'-2'-10'232'0,"0"1"-8"16,0 0-12-16,2 6-23 0,0-2-21 15,0 5-8-15,0 0-7 0,0 0-13 16,13 11-1-16,-2 3-6 0,-1 5 7 16,4 10-7-16,4 10-6 0,9 20-2 0,3 8 4 15,-2 9-7-15,1 5-12 0,5 21-5 16,0 1-8-16,0-1-7 0,1-4-13 15,-9-16-8-15,0-3 1 0,1 1-14 16,-1-2-4-16,-4-3-2 0,2-8-6 0,-1-5-4 16,-6-12-9-16,-2-10 3 0,-5-6-9 15,4-4-6-15,-6-5-3 0,0-4-3 0,-2 0-14 16,1-3-26-16,-1-3-33 0,-1-4-47 16,-3-3-57-16,4 0-54 0,-2-7-75 15,3-2-611-15,-7 1 307 0,8-10 203 16</inkml:trace>
  <inkml:trace contextRef="#ctx0" brushRef="#br0" timeOffset="9823.23">27416 105 92 0,'-10'-7'169'15,"0"1"-18"-15,-5 2-16 0,0 4-8 16,-6 7-6-16,-9 6-7 0,-4 10-3 15,-6 4-6-15,-13 17 2 0,0 9-4 0,-4 5-4 16,-5 17-4-16,3 4-3 0,7 4-7 16,11-14-10-16,7 4-6 0,9-2-3 15,6 0-11-15,6 0-4 0,9-10-2 16,10-8-9-16,11 16 2 0,11-6-3 0,10-5-3 16,7-4-2-16,9-9-1 0,7-7-2 15,10-9-2-15,3-6 0 0,7-12 5 0,-10-7 8 16,-5-5-1-16,21-11 4 0,-8-5 7 15,0-8 2-15,-5-3 0 0,-4-7 1 16,-4-7 0-16,-5-5-9 0,-3-7-2 16,-8-7-2-16,-5-7-12 0,-9-3-1 0,-9-5-2 15,-10 0-3-15,-10 11-4 0,-9 7 1 16,-10-16-5-16,-9 2-1 0,-8 4-4 0,-12 3-5 16,-9 9 2-16,-7 3-3 15,-6 12 0-15,-3 4-2 0,-3 10-4 0,10 10-1 16,7 10-16-16,3 5-14 0,3 7-20 15,-3 5-22-15,5 5-25 0,3 8-26 0,5 4-38 16,10 4-44-16,6 5-608 0,7-2 277 16,4 2 183-16</inkml:trace>
  <inkml:trace contextRef="#ctx0" brushRef="#br0" timeOffset="11048.8">28168 809 125 0,'-11'2'162'0,"3"0"3"0,0 0-2 0,-1 0-3 15,9-2-6-15,-13 2-5 0,13-2-5 16,-8 2-2-16,8-2-12 0,0 0-7 0,-9-4-14 16,9 4-11-16,13-15-12 0,9 3-5 15,9-5-6-15,31-10-8 0,14 1-7 16,27-11-3-16,7 5-7 0,9 0-4 15,2 1-4-15,2 1 3 0,1 1 2 0,5 5-5 16,2 2-4-16,3 2 5 0,-7-1-3 16,-23 7-4-16,-5 3-2 0,-8-1-4 0,-6 3-3 15,-22 1-2-15,-12 3-2 0,-9-1-5 16,-8 2 2-16,-4 0-2 0,-3 1-1 16,-5 0-1-16,-2 2-2 0,0-1-9 0,-3-2-19 15,-5 2-25-15,1 0-33 0,-2 2-40 16,-1-2-40-16,-4 4-53 0,-6-2-588 15,12 4 269-15,-10 2 178 0</inkml:trace>
  <inkml:trace contextRef="#ctx0" brushRef="#br0" timeOffset="11662.65">30827 381 64 0,'-22'-12'182'0,"-3"3"-15"0,0 3-11 16,-1 0-10-16,-1 5-8 0,-5 1-2 16,-8 3-11-16,-3 7-9 0,-7 3-8 0,-18 12-5 15,0 7-11-15,-2 7-4 0,5 3-9 16,4 7-5-16,7 0-10 0,3 5-6 15,9 0-7-15,8-2-2 0,13-6-4 0,7-4-6 16,8-4 0-16,2 2-4 0,14 0 0 16,6 6-4-16,20 13 1 0,9-4-5 15,10-5 1-15,7-7-6 0,3-7 1 0,5-4-1 16,3-7-3-16,0-5 4 0,5-7 6 16,-8-9 11-16,-4-4 10 0,21-6 9 15,-3-7 5-15,1-7 10 0,2-8 4 16,-1 0-1-16,12-16-8 0,-25 4 1 0,-2-6-4 15,-8-5-5-15,-10-3 2 0,-8-7-5 16,-12-1-15-16,-11-3-2 0,-14 6-1 16,-10 7-5-16,-9-1-6 0,-14-15-3 0,-10 1-4 15,-7 6-2-15,-9-2-7 0,-3 8-3 16,-5 9 0-16,-3 4-15 0,3 6-16 16,6 11-30-16,7 10-26 0,3 7-28 0,-1 5-31 15,1 6-32-15,1 5-30 0,-2 7-40 16,-1 2-634-16,5 5 296 0,0 7 196 0</inkml:trace>
  <inkml:trace contextRef="#ctx0" brushRef="#br0" timeOffset="12039.34">30837 1383 215 0,'7'-8'264'0,"-1"0"-18"0,-2 3-17 16,0-3-17-16,3 2-8 0,-3 2-15 0,0-2-14 15,1 1-11-15,-1 2-15 0,-2-1-10 16,2-1-16-16,-4 5-15 0,0 0-11 15,0 0-7-15,6 12-5 0,-4 1-4 0,-2 8-2 16,0 8-4-16,0 5-4 0,2 6-9 16,-4 4 1-16,0 0-13 0,2 4-2 15,0-1-3-15,-2 5-6 0,0-6-7 0,0-1 3 16,0-3-4-16,2 0-8 0,-2-3-3 16,2-7-13-16,-2-4-27 0,2-1-32 15,-2-3-42-15,2-5-43 0,0 1-58 16,-2-9-92-16,2 0-620 0,-2-3 309 15,-1-2 203-15</inkml:trace>
  <inkml:trace contextRef="#ctx0" brushRef="#br0" timeOffset="13462.03">30589 667 31 0,'0'0'215'0,"4"-10"-17"0,-2 4-18 15,1 0-11-15,2-1-7 0,-3-1-7 16,2 1-6-16,-2-1-7 0,0 1-8 0,-2-1-14 16,-2 0-9-16,0 3-15 0,-4-1-11 15,-4 2-9-15,-2 0-8 0,-5 2-7 16,-2 2-6-16,0 2-9 0,-3 4-2 0,0-1-8 15,0 3-4-15,3 2-5 16,5 3-2-16,1 0-6 0,6 3-2 0,3 1-4 16,6-1-4-16,4 8-8 0,8-1-4 15,2 4-13-15,5-1-5 0,3 0-12 0,-1-1-10 16,-2-2-6-16,0 0-2 0,-3-3-4 16,-4-3-2-16,-4-1 4 0,0-2-4 15,-8 1 5-15,-2-4-3 0,-7 1 9 16,-2-1 0-16,-3-1 9 0,-1-2 5 0,-2-1 9 15,3-3 9-15,-1-2 6 0,1 1 9 16,2-3 8-16,10 0-1 0,-12-3-3 16,8-3 3-16,4 6-4 0,4-12 2 0,2 7 2 15,5-5-6-15,2 3 5 16,1 1-3-16,1-2 0 0,5 3-3 0,-4-1-1 16,4 2 2-16,-2 4 1 0,1 2 2 0,1 0 0 15,-2 4-1-15,4 3-1 0,-3-1-1 16,0 3 1-16,-2 1 3 0,-1 1-6 15,0-1 2-15,-2 1 1 0,-3-2 1 16,2 1 1-16,-5-1-5 0,1-2-2 0,-1-1-10 16,2 2-9-16,-3-4-17 0,2 0-1 15,-3-3-19-15,0 1-8 0,-6-4-6 16,10-1 9-16,-10 1 4 0,14-8 4 0,-10 2 6 16,2 0 2-16,2-4 6 0,-1 1 5 15,1-2 4-15,-1-1 4 0,1 0 4 16,1 3 8-16,-1 0 10 0,-2 1 10 15,0 0-6-15,4 0 4 0,-4 3 6 0,2 1 11 16,-2 2 3-16,3 0 7 0,-1 2-3 16,3 2 12-16,-3 0-12 0,3 4-2 0,-3 0-3 15,1 1-3-15,2 3 1 0,-5-1 3 16,4 1-6-16,-4-1-3 0,3 3 6 16,-2-5-5-16,-1 0-6 0,0 4 2 15,1-5-3-15,-1 1 7 0,-2-1-5 0,0-2 3 16,3-1 2-16,-1 2 7 0,1-4 0 15,1-1 3-15,2 0-2 0,1-1-9 16,2-2 1-16,1 0 0 0,3 1-3 16,1-2-1-16,-2-1 0 0,4 4-1 0,0-1 1 15,0-1-2-15,3 2 0 0,3 1-2 16,3 0 1-16,-1 0-3 0,4 0 4 0,-1 1-1 16,1-1-4-16,0 0 2 15,0 0 4-15,-1-1-2 0,1 0 2 0,-2-2 6 16,-3-2 2-16,-2-1 8 0,-2 0 9 15,-5-2-1-15,-2 3 4 0,-3-3 2 0,-2-1 2 16,-3 3 2-16,-6 0-6 0,0 1-6 16,-4-1 1-16,-2 0-7 0,4 6-1 15,-10-4-3-15,3 4-1 0,7 0-3 0,-13 6-3 16,7 1 3-16,0 3-2 0,2 1-3 16,2 2-1-16,2 6 3 0,0 0 1 15,2 4-4-15,2 3-1 0,-2 0 2 16,4 3-1-16,0 4-2 0,-2-3 2 0,3-2-2 15,-4 2-2-15,-1-3-7 0,0 0-14 16,-4-4-31-16,0-4-33 0,-1 0-43 16,-1-2-59-16,-7-3-493 0,1-7 229 0,-3 1 151 15</inkml:trace>
  <inkml:trace contextRef="#ctx0" brushRef="#br0" timeOffset="13611.81">31001 714 135 0,'-6'-7'137'0,"10"1"-16"0,-2 0-29 0,4 5-28 15,2-1-37-15,4 2-46 0,6 0-171 16,1 3 65-16,2-3 42 0</inkml:trace>
  <inkml:trace contextRef="#ctx0" brushRef="#br0" timeOffset="14049.57">31811 573 29 0,'4'-2'220'0,"0"0"-28"15,-4 2-22-15,0 0-17 0,13 6-8 16,-8 3-10-16,-1 5-6 0,0 5-8 0,2 6-7 16,0 4-8-16,1 7-8 0,-3-1-9 15,2 8-9-15,3 2-8 0,-3-4-3 16,5 7-8-16,-1-5-7 0,3-2-3 0,0-4-8 15,-1-3 1-15,5-3-6 0,-2-4-3 16,2-3-2-16,3-1-2 0,-4-6-4 16,3-5-4-16,2-3-3 0,-4-3-1 0,3-2-2 15,-2-4-3-15,4-3 1 16,-6 2 0-16,3-5-3 0,-1-3 0 0,-6 1-2 16,0-4 2-16,0 3 0 0,-4-1 8 15,-2 1 8-15,-4 1 5 0,0 1-3 0,-2 1 0 16,0 6-3-16,-6-9 2 0,2 6 3 15,4 3 3-15,-12 3 10 0,12-3-4 16,-12 5 4-16,10 4 5 0,2-1 10 16,2 4 3-16,0-1-2 0,5 2 0 0,4 2 2 15,1 1-15-15,5-1 0 0,3 0-6 16,2-1 0-16,4 0-9 0,-3 0 1 0,1-4-9 16,-1 0-8-16,0 0-10 0,-1-1-24 15,-4-1-23-15,-1-5-40 0,1 1-30 16,-2 2-39-16,-1-3-53 0,-4 0-58 15,-3-3-662-15,0 1 313 0,-8-1 207 0</inkml:trace>
  <inkml:trace contextRef="#ctx0" brushRef="#br0" timeOffset="14460.58">31720 1721 77 0,'-10'-8'205'0,"0"0"-21"15,0 4-20-15,-2 2-13 0,-1 2-17 16,-4 3-11-16,-2 3-8 0,-1 6-10 16,0 3-4-16,-4 2-13 0,3 2-6 0,0 4-9 15,6-2-7-15,1 0-7 0,3 0-7 16,2-2-6-16,1-1-2 0,4-4-3 16,2 2-1-16,2-5-4 0,4 3-4 0,0-3-2 15,2-1 0-15,0-1-5 0,1-1-1 16,2-3-3-16,-1 1 0 0,-2-2-5 15,2 0-5-15,2-3-17 0,-2 1-24 0,2-4-35 16,-10 2-30-16,19 0-32 0,-10-3-38 16,-1-1-416-16,3 0 197 0,-3-1 131 15</inkml:trace>
  <inkml:trace contextRef="#ctx0" brushRef="#br0" timeOffset="15245.63">32007 1464 216 0,'0'-11'234'16,"0"0"-14"-16,0 3-25 0,0 2-18 0,0 1-17 16,0 5-19-16,0 0-16 0,0 0-9 15,0 0-9-15,-10 25-11 0,6-6-6 16,-2 5-6-16,1 6-5 0,1 7-5 15,0 1-10-15,2 2-5 0,-2-2-7 0,4 1-4 16,-3-6-7-16,6 0-10 0,-1-3-8 16,2-1-20-16,2 0-15 0,1-7-8 15,-1-1-14-15,4-1-5 0,2-5 2 0,-4-3 2 16,4-3 0-16,-1-4 1 0,4 1 3 16,-5-6 4-16,1 0 5 0,1-4-1 15,-1 1 6-15,0-3 3 0,1-1 12 16,-4 1 6-16,2-1 7 0,-4 1 6 0,0-2 8 15,0 2 4-15,-1 1 2 0,1 0 1 16,-4-1 1-16,2 3 0 0,-4 3-2 0,6-4-7 16,-6 4 1-16,0 0-1 15,0 0-4-15,0 0-7 0,5 12 3 16,-5-12-1-16,0 11-3 0,0-3-2 0,2-1 0 16,0 0 1-16,3 1-1 0,-1 1-2 0,2-1 1 15,-2-2 1-15,4 0-2 0,4-1-2 16,-2 3 2-16,2-4-1 0,1 0-1 15,0-1-5-15,2-1-1 0,-1-2-6 0,0 0 0 16,0-3-12-16,-2 1 6 0,2 0-1 16,-4 0 1-16,-1 2 0 0,-1-2 4 15,0 0 0-15,-2 0-4 0,-6 2 2 16,14-2 1-16,-8 2 0 0,-6 0-1 0,8 2 4 16,-8-2-1-16,4 4 3 0,-4-4 0 15,7 4-2-15,-7-4 0 0,4 2-3 16,-4-2 2-16,5 3-6 0,-5-3-11 15,0 0-4-15,0 0-9 0,0 0-4 0,18-7-3 16,-13 3 4-16,-1 0 1 0,0 0 2 16,-4 4 8-16,6-5 2 0,-4 1 9 15,-2 4 0-15,5-4 3 0,-5 4 0 16,4-4 1-16,-4 4 3 0,7-1-1 0,-7 1 4 16,0 0 1-16,10 7 4 0,-4-1 3 15,0-1 1-15,3 1 3 0,0 4-4 0,1-2 4 16,-1-1-6-16,-1 2 4 15,0-1 0-15,-1 2 2 0,-3-3 6 0,1 3 3 16,-1-4 3-16,-4 2-4 0,-4-2 2 16,-1 2-3-16,-6-3-1 0,1 0-9 0,-1-1-17 15,1-1-19-15,0-1-31 0,-2-2-43 16,2 0-45-16,10 0-390 0,-14-3 184 16,9-2 123-16</inkml:trace>
  <inkml:trace contextRef="#ctx0" brushRef="#br0" timeOffset="21094.42">18577 13589 14 0,'-10'-3'108'0,"2"1"-2"16,-3 1 2-16,2-2-1 0,-1 1-1 16,1 2 0-16,-1-1 2 0,2-1-2 0,-2-1-3 15,2 2 2-15,8 1-1 0,-18-2-3 16,9-1-3-16,-2 2 1 0,3 1-3 0,-3-1 2 16,11 1-3-16,-19 0 1 0,10 0 4 15,9 0-5-15,-16 0 4 0,16 0 0 16,-15 0 1-16,8 0-2 0,7 0-3 15,-12 0-3-15,12 0-6 0,0 0-5 0,-13 0-5 16,13 0 4-16,0 0 3 0,0 0 1 16,0 0 6-16,23 8-1 0,-1-3 0 0,10-2-7 15,12 3-1-15,17-2-1 16,32 6-4-16,9-2-1 0,4 0 1 0,34 4 7 16,7 0-9-16,13 3 4 0,5 2 0 15,11 2-1-15,-1 2-7 0,5 4 2 0,4-3-3 16,38 10-5-16,-50-7-1 0,2 5-3 15,-8-2-6-15,-3 0-8 0,-4-1 1 16,-5-3-2-16,-10 0-5 0,-11 1-2 0,-3-8-5 16,-32-3-5-16,-5-1 1 0,-6-2-6 15,-18-2 0-15,-11-1-2 0,-3-2-6 0,-1-1 2 16,-9-1-3-16,-3 0-2 0,-2 1 0 16,-5-5 0-16,-4 4-4 0,-3-2 0 15,-5-2 1-15,-2 2-3 0,1 0 2 16,-4-2-1-16,-1 2-1 0,-4-2-12 0,0 0-13 15,-1 0-20-15,-2 2-23 0,0-2-30 16,-2 0-36-16,0 2-41 0,-8-2-47 0,8-4-45 16,-8 4-43-16,0 0-24 0,-12-6-895 15,-2 3 416-15,-8 0 274 0</inkml:trace>
  <inkml:trace contextRef="#ctx0" brushRef="#br0" timeOffset="21554.03">18639 13510 125 0,'0'0'201'16,"0"0"-2"-16,31 2-9 0,-9 2-1 15,5-2-9-15,11 3-3 0,6 1-4 0,21 2-4 16,23-1-5-16,10 2-4 0,31 4-4 16,8-1-4-16,15 1-5 0,12-1-9 15,5 1-7-15,13 1 2 0,13 2-16 16,42 8-3-16,-49-9-2 0,5 1-8 0,40 8-4 15,-51-5 1-15,-2 2-11 0,-7 0-3 16,-9 2-12-16,-8-2-2 0,-13 2-8 0,-4-2-5 16,-13 0-8-16,-28-6-5 0,-5 0-1 15,-10-3-7-15,-18-2-5 0,-12-1-2 16,-9-1-3-16,-6-3-5 0,-4-2 1 0,-4 2-5 16,-5-2-1-16,-1 0-3 0,-3 0-5 15,-2 0-19-15,-2-1-17 0,1 1-30 16,-4-1-42-16,0-4-66 0,-1 2-69 0,0 0-74 15,4-3-847-15,-7 1 392 0,3-7 259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13:28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4766 13022 94 0,'0'29'173'0,"0"5"-7"15,0 6-8-15,3 4-6 0,-3 2-3 16,0 7-12-16,0 0-8 0,0-5-11 0,0-1-5 16,2-1-8-16,-2-2-11 0,0 0-4 15,0-5-11-15,0-7-3 0,-2-4-3 16,2-1 4-16,-3-10-7 0,-1-6-9 0,-3-5-9 16,1-8-7-16,6 2-9 0,-23-25-4 15,6-1-9-15,-2-12-4 0,-7-23-2 16,8-10-6-16,-4-5-1 0,8-6-4 15,5-6-2-15,5 2-4 0,8 3 2 0,5 1-1 16,3 6-2-16,10 7-2 0,7 5-1 16,7 6 4-16,8 8-5 0,9 9 1 15,5 9 3-15,-5 9-1 0,-3 5-1 16,1 9 0-16,-5 6 7 0,-1 3 1 16,-3 6 1-16,3 10 4 0,-7 4 9 15,-6 2 8-15,-7 3 9 0,-6 1 8 0,-6 5 5 16,-7 3 5-16,-6-3 2 0,-10 5-2 0,-12 6-5 15,-13 11-2-15,-12-3-3 0,-4-3-5 16,-4-1-7-16,-2-5-2 0,4 0-4 16,11-9-26-16,6-9-40 0,6-2-56 0,7-2-53 15,5 0-38-15,4-4-47 0,6 0-539 16,2-1 263-16,6-1 174 0</inkml:trace>
  <inkml:trace contextRef="#ctx0" brushRef="#br0" timeOffset="355.37">5460 13677 54 0,'0'0'201'0,"9"-9"-14"0,-7 3-13 15,5-1-18-15,1-5-11 0,2-1-6 16,1-2-14-16,4-6-6 0,2-1-12 15,-1-3-2-15,2 0-5 0,-4-2-3 0,3 0 0 16,-2-1 1-16,-2 4 0 0,-3 4 1 16,2-1-1-16,-4 5-1 0,-2 1-7 0,0 4-8 15,-2 1-11-15,1 5-4 0,-3 1-8 16,-2 4-3-16,0 0-8 0,0 15-2 16,-2-5-3-16,2 3-4 0,2 4-3 15,0 0-2-15,0 5-1 0,4-2-5 0,3 3-3 16,-3 0-5-16,5 0-1 0,-3-2-3 15,3-2-16-15,2-3-41 0,-3 2-34 16,0-5-30-16,2-3-25 0,-4-1-21 0,0-3-26 16,1-1-19-16,-3-5-22 0,-6 0-468 15,4-11 234-15,-4-1 153 0</inkml:trace>
  <inkml:trace contextRef="#ctx0" brushRef="#br0" timeOffset="577.38">5668 13047 12 0,'0'0'103'0,"0"0"-3"16,0 0-7-16,0 0-1 0,0 0-8 15,0 0-3-15,12 11 6 0,-7-8-14 0,1 0-9 16,-2-1-5-16,-4-2-4 0,11 4 7 16,-11-4-2-16,0 0-10 0,0 0 0 15,9-6-10-15,-9 6-2 0,-3-7 0 0,3 7-14 16,-10-8-24-16,3 6-17 0,7 2-21 15,0 0-22-15,-21 6-31 0,15-1-270 16,-2 3 123-16,2 4 81 0</inkml:trace>
  <inkml:trace contextRef="#ctx0" brushRef="#br0" timeOffset="746.64">6112 13584 173 0,'3'16'168'16,"-1"0"-20"-16,-2 2-11 0,0-3-14 0,0 2-14 16,0 0-9-16,-2 2-42 0,2-2-41 15,-3 1-45-15,1-2-67 0,2-4-215 16,-4-3 106-16,2-3 69 0</inkml:trace>
  <inkml:trace contextRef="#ctx0" brushRef="#br0" timeOffset="1248.05">6963 13058 8 0,'0'-5'253'16,"0"1"-11"-16,0 4-10 0,0 0-4 15,0 0-11-15,-4 21-8 0,6-6-11 0,0 3-8 16,-2 4-15-16,2 5-10 0,0 4-11 16,0 0-12-16,0 4-12 0,-2 3-10 15,2 0-13-15,-2-4-9 0,0-2-10 0,0 4-10 16,0-6-7-16,-2-2-6 0,2-5-4 16,0-2-7-16,0-3-1 0,-2 0-3 15,2-6-2-15,-2-5-11 0,-2-2 1 16,4-5-6-16,0 0-3 0,-10-17-5 0,6 0-6 15,-1-9-3-15,3-5-2 0,0-12-4 16,0-10 4-16,2-5-8 0,2-3-4 16,7-19 1-16,-1 4-3 0,2 4-1 0,4 13-1 15,-2 9 3-15,5 7-4 0,2 2 2 16,4 3-2-16,3 5 0 0,6 7 0 16,-3 7 1-16,3 6-2 0,2 3 0 0,-3 6 2 15,-1 4 0-15,0 4 0 0,-3 1 3 16,-6 7-3-16,0 4 7 0,-7 0-4 15,-4 3 4-15,-8 4-5 0,-6-1 6 0,-6 6-2 16,-10 1-3-16,-3 3-18 0,-7-1-18 16,-2-1-27-16,-2 0-28 0,5-1-41 15,3-6-38-15,4 4-37 0,-2-4-28 0,5-2-679 16,4-2 311-16,0-2 205 0</inkml:trace>
  <inkml:trace contextRef="#ctx0" brushRef="#br0" timeOffset="1637.91">7615 13325 75 0,'11'-7'180'0,"-3"1"-17"0,7 0-16 16,0 0-14-16,4 4-17 0,2 1-9 15,0 1-12-15,1 1-9 0,-2 3-3 16,2 2-9-16,-3 0-8 0,-2 1-8 0,-2 3-6 16,-3 2 0-16,-1-2-4 0,-4 2-6 15,-1 1-4-15,-2 0-5 0,-2 1-5 0,0-3 0 16,0 3-3-16,0-3-5 0,-2 3-1 16,2-3-1-16,0 0-1 0,2 3-6 15,3-1 2-15,-2 1-1 0,1-3 1 16,2 3-1-16,-2-4 1 0,1 2-7 0,-1 0 6 15,-2-3 1-15,1 1 2 0,-1-1 10 16,-4 1 3-16,-2-1 0 0,-2 1 0 16,-5-1-2-16,-4 1-1 0,-3-1-5 15,-6-1-4-15,-5-2-20 0,-7 0-39 0,0-5-45 16,-2-1-38-16,-7-1-48 0,5-4-399 16,1-4 195-16,3-2 128 0</inkml:trace>
  <inkml:trace contextRef="#ctx0" brushRef="#br0" timeOffset="1874.52">8263 12727 16 0,'39'29'242'0,"-4"4"-9"0,7 14-8 0,0 6-13 16,-1 5-17-16,-7 6-13 0,-11-2-14 15,-10-4-14-15,-9-6-15 0,-8-1-13 0,-7 0-11 16,-10 14-11-16,-9-4-11 0,-10-4-24 16,-7-6-29-16,-6-4-40 0,-10 1-37 15,-7-11-46-15,-25 9-32 0,-14-12-36 16,-19-7-505-16,-7-5 223 0,-6-3 148 0</inkml:trace>
  <inkml:trace contextRef="#ctx0" brushRef="#br0" timeOffset="2239.65">3683 12581 43 0,'-13'8'174'0,"-4"11"-4"16,-6 10 7-16,-15 25 2 0,-1 13 2 0,-7 22 1 15,3 10-5-15,5 4-6 0,4 1-11 16,9 1-4-16,12-17-10 0,9 0-9 15,6 1-9-15,11-1-10 0,6-4-8 16,7-2-11-16,7-8-8 0,7-6-12 0,5-7-6 16,1-7-34-16,4-8-59 0,0-8-67 15,-5-12-76-15,-12-9-694 0,-3-7 291 16,-4-7 193-16</inkml:trace>
  <inkml:trace contextRef="#ctx0" brushRef="#br0" timeOffset="3865.3">613 13743 96 0,'0'0'136'0,"9"22"-4"0,-7-7-2 15,0 4-6-15,0 3-5 0,0 4-6 16,1 4-2-16,-3-1-10 0,2 5-8 16,-2-5-2-16,2-1-4 0,-2 2-4 15,2-6 0-15,-2-3-1 0,0-2 1 0,2-2 15 16,-2-6 6-16,2-1-4 0,-2-2-8 15,0-8-11-15,0 0-9 0,0 0-8 16,8-23-7-16,-2 7-6 0,0-2-7 0,0-5-1 16,2-1-9-16,-2-1-3 0,5 0-4 15,-3 0-3-15,3 2-3 0,-3 2-4 16,3 2-1-16,-3 1-5 0,0 5-1 0,2 2-2 16,-2 1 2-16,2 4-4 0,1 3 2 15,-2 3-1-15,1 0 0 0,5 6-1 16,-3 0 0-16,-1 5 3 0,4 4-1 0,-3 2 1 15,2 2-1-15,-2 0 0 0,1 1-1 16,-3-2-1-16,-1-3-2 0,-1-1 4 16,1 0 1-16,-3-3-3 0,0 0 2 15,0-5 0-15,-2-2 1 0,2-1-3 0,-6-3-1 16,0 0-2-16,12-10 0 0,-8 1-1 16,2-4-1-16,-2-1-1 0,1 1 1 15,-1 0-1-15,0-2 0 0,1 2 0 16,-3 1-2-16,2 0 0 0,-2 3-1 0,5 1-1 15,-5 1 0-15,2 1-1 0,0 2 3 16,-4 4-1-16,8 0 2 0,-8 0 0 0,14 10 1 16,-6-4 0-16,0 3 0 0,2-1 2 15,-1 3 0-15,4-3 0 0,-3 1 0 16,1 1-1-16,-1-5 0 0,2 0 2 16,-2 0 1-16,0-2-1 0,1-3 2 0,0-3 0 15,-1-2-2-15,1-2 0 0,-1-2 0 16,-1-1-2-16,-1-1 0 0,1 0-1 15,-3-1 0-15,-2 1-1 0,0-1 2 0,0 3-1 16,0 1-1-16,2-1-1 0,-4 1-1 16,0 5 0-16,0-2 0 0,-2 5-1 15,0 0 2-15,0 0-1 0,0 0 0 0,10 10 3 16,-6-3-2-16,0 5 2 0,1-2 0 16,-1-1 0-16,5 3 0 0,-1-1 2 15,3-4 0-15,-1 3-2 0,0-4 2 16,4-1 2-16,-4-5-5 0,2 0 0 0,4 0 1 15,-2-5 0-15,1 1-2 0,-2-2-1 16,2 0 1-16,-3-1-1 0,-1-1-2 16,0 1 3-16,-3-3-2 0,3 3 1 0,-5 1 2 15,0 0-3-15,3 0 2 0,-3 2-1 16,-1-1-5-16,1 5 3 0,-6 0 0 16,10 0 1-16,-10 0 0 0,13 5 3 0,-6 1-3 15,-1 0 4-15,2 4 0 0,0-1 1 16,1 0-2-16,0 1 2 0,-3 0 1 15,3-3-2-15,-5 3 1 0,2-5-1 16,0 1 2-16,-2 0 2 0,2-2-1 0,2-1-1 16,-8-3 1-16,10-1 0 0,-10 1 0 15,14-12-1-15,-5 6-1 0,2-5 2 16,-1 1-4-16,-1-1 1 0,1 0 0 0,1-1-3 16,2 1 1-16,-3 1 0 0,3-1-1 15,0 4 0-15,-1-2 1 0,1 2-1 0,2 1 1 16,2 3 0-16,-3 1 1 0,2 2 0 15,0 0-1-15,1 2 2 0,0-1 2 16,2 4-3-16,-1-2-3 0,-4 1-36 16,3-1-38-16,-2 1-45 0,-2 2-32 15,-1-4-34-15,-4-2-557 0,-8 0 254 0,4-6 167 16</inkml:trace>
  <inkml:trace contextRef="#ctx0" brushRef="#br0" timeOffset="4002.7">1235 13293 39 0,'-2'-6'96'0,"7"1"-11"15,-1-1-35-15,5 2-39 0,-1-2-107 16,4 1 33-16,4-1 21 0</inkml:trace>
  <inkml:trace contextRef="#ctx0" brushRef="#br0" timeOffset="4616.08">3430 11550 80 0,'-44'-4'160'16,"4"8"-9"-16,-1 4 2 0,4 3-6 0,-7 6-6 16,-14 14-8-16,1 5-3 15,6 9-2-15,5 4-7 0,3 7-7 0,3 3-4 16,6 1-8-16,6 4-6 0,5-1-9 16,2 2-6-16,8-8-9 0,7-6-4 0,2 3-7 15,2-2-3-15,4 4-5 0,2 1-4 16,2-5-4-16,0 1-3 0,8 1-4 15,-2-3-3-15,1-2-2 0,2-2-1 16,-2 0-4-16,-1-4-5 0,-2-4-1 0,2-3-7 16,-4-2-11-16,-2-8-3 0,-4 4-7 15,0-4-3-15,-2-3 3 0,-4 2-7 16,-4-3-4-16,-3-1 2 0,-6 1-5 0,-6 2 5 16,-3-5 2-16,-1-1-3 0,0-4 6 15,1-3 2-15,3-2 0 0,-1-2 7 16,8-1 6-16,-2 0 2 0,6-4-1 0,1-1-2 15,5 2 2-15,6-3 3 0,0 0 0 16,0 0 4-16,31 5 2 0,-9 3 5 16,12 3-1-16,-1 4 5 0,10 8 7 15,16 12 1-15,-4 7 7 0,-4 7 9 16,-5 10 4-16,3 24 2 0,-11 19 2 0,-6 13-2 16,-13 12-2-16,-8 8 0 0,-7 4-3 15,-4-2 3-15,-2-3 1 0,-3-3 21 0,3-28-2 16,-2-3 1-16,2-7 0 0,4-9-8 15,4-3 0-15,3-20-3 0,4-11-8 16,8-6-1-16,6-10-6 0,24 4-14 0,4-17 4 16,23-4-45-16,-1-16-62 0,14-2-93 15,14-9-95-15,22-5-907 0,7-11 396 0,-9-5 261 16</inkml:trace>
  <inkml:trace contextRef="#ctx0" brushRef="#br0" timeOffset="6275.54">5551 13302 2 0,'4'-9'123'16,"-2"1"-8"-16,3 1 4 0,0 1-1 0,-3 0-2 15,2 1-5-15,-2-1-7 0,-2 6-9 16,2-4 7-16,-2 4 13 0,0 0 0 0,8 17 7 15,-6-3-4-15,0 2-3 0,3 4-3 16,-3 5-6-16,2 3-6 0,2 1-4 16,-1 5-8-16,3 2-8 0,-1 0-6 0,1-2-6 15,-2 1-6-15,2-2-6 0,0-7-5 16,0 1-6-16,-2-5-4 0,-2-1-4 16,2-3 4-16,-1-5 11 15,-1-4 5-15,0-3-5 0,1-3-7 0,-5-3 1 0,0 0-11 16,8-20-1-16,-6 5-7 0,-2-5-1 15,0-2-6-15,-2-7-3 0,-2-7-2 16,2-4-1-16,-5-2-4 0,1-4-4 0,-1 4 3 16,1 1-1-16,0 2-5 0,0 5 0 15,0 5 5-15,0 5-4 0,0-1-2 16,4 8-4-16,-2 0 2 0,2 10-4 16,-2 1 4-16,4 6 1 0,0 0 0 0,0 0 0 15,-2 26 4-15,0-9-2 0,4 4 2 16,0 2-2-16,2 2 1 0,-2 1 0 15,4 0-1-15,-4-1 1 0,2 0-1 0,2-5 2 16,-2-3 1-16,-2 0 3 0,2-2 0 16,-2-5-1-16,-2-3 2 0,2-3-4 15,-2-4-2-15,0 0 3 0,0 0-1 16,-8-27-2-16,6 10 0 0,-4-8-3 0,0-4-2 16,4-10 1-16,-2-1-2 0,0-4-1 15,0 0 0-15,2 5-3 0,0 1 2 0,0 8-2 16,0 2 1-16,0 7-3 0,2 4-1 15,0 4 4-15,0 7 2 0,2 6 3 16,-2 0 4-16,8 13-1 0,-4 4 1 16,4 4 0-16,4 12 2 0,0 0 0 0,3 9 0 15,4 1 1-15,0 1 1 0,11 14-20 16,-3-9-41-16,-4-10-44 0,12 15-57 16,3-6-39-16,-5-11-50 0,-1-8-604 15,0-4 288-15,-1-6 190 0</inkml:trace>
  <inkml:trace contextRef="#ctx0" brushRef="#br0" timeOffset="6569.35">9235 13361 155 0,'2'8'194'16,"2"1"-19"-16,-2 3-16 0,2 3-17 15,-4 1-12-15,2-1-10 0,-2 4-11 0,-2 0-16 16,-2-2-36-16,2 2-42 0,-2-2-44 15,2 0-46-15,-2-2-349 0,2 1 144 0,-1-5 96 16</inkml:trace>
  <inkml:trace contextRef="#ctx0" brushRef="#br0" timeOffset="6852.77">10156 12436 116 0,'-16'-12'254'0,"-2"6"-19"0,-8 6-7 0,-1 3-1 15,-5 6-16-15,-2 6-1 0,-4 6-17 16,-1 10-15-16,-5 13-11 0,4 9-12 16,9 2-13-16,3 4-9 0,11-3-17 15,4-6-10-15,9 2-11 0,1 1-11 0,10-1-5 16,4 1-10-16,14 10-4 0,3-4-3 15,6-3-9-15,3-9-8 0,-1-9-21 16,-2-7-42-16,0-5-56 0,-2-4-61 0,0-2-61 16,0-9-72-16,-2-3-602 0,-4-2 296 15,-2-6 195-15</inkml:trace>
  <inkml:trace contextRef="#ctx0" brushRef="#br0" timeOffset="7602.33">10985 12616 21 0,'0'0'137'15,"-4"-2"-3"-15,4 2-5 0,0 0-8 16,-3-6 1-16,3 6-8 0,-2-5-5 16,2 5-7-16,0 0-4 0,0 0-4 0,-2-6-5 15,2 6-5-15,0 0-6 0,0 0-4 16,-4-3-7-16,4 3-4 0,0 0-6 0,0 0-3 15,0 0-4-15,0 0-1 0,0 0-3 16,0 0-5-16,0 0 1 0,0 0-4 16,0 0 0-16,0 0-5 0,0 0-6 15,0 0-3-15,0 0 1 0,0 0 8 0,-4 15 5 16,4-2 6-16,0 4-2 0,-2 2 6 16,2 4-9-16,0 6 2 0,2 1-5 15,-2 2-2-15,2 5-1 0,0 3-6 16,0-2-2-16,0 2-2 0,0-2-2 0,0-1-2 15,1-5-3-15,-1-2-13 0,0-1-29 16,-2-3-31-16,2-5-28 0,-2 0-32 0,2-4-18 16,-2-4-35-16,0-2-542 0,0-4 242 15,0-5 160-15</inkml:trace>
  <inkml:trace contextRef="#ctx0" brushRef="#br0" timeOffset="7833.87">11013 12396 103 0,'16'-18'137'0,"4"6"-5"0,0 8 1 0,0 0-13 16,-1 4 4-16,2 1-2 0,2 6-4 15,1 2-5-15,-1 3-4 0,-2 3-6 0,-2-1-1 16,-5 6-1-16,0 1-1 16,-6 0-2-16,-4 1-7 0,-4 1 0 15,-6 1-6-15,-6 4-10 0,-8 0-6 0,-5 1-6 16,-5-1-7-16,-2 1-7 0,-4 0-11 0,3-6-35 15,-1 1-44-15,8-3-47 0,1 1-41 16,8-8-42-16,2 1-478 0,9 1 221 16,0-7 146-16</inkml:trace>
  <inkml:trace contextRef="#ctx0" brushRef="#br0" timeOffset="8019.16">11429 12996 52 0,'14'18'212'0,"-2"-4"-3"0,-4 3-16 16,0 2-18-16,2 0-13 0,-2 1-17 16,-2 0-13-16,3 3-11 0,-3 0-12 15,-2-1-12-15,0 2-12 0,0-3-45 16,-1-2-53-16,1 0-49 0,-2-2-60 16,3 0-400-16,-1-2 177 0,0-5 117 0</inkml:trace>
  <inkml:trace contextRef="#ctx0" brushRef="#br0" timeOffset="8197.01">12103 13165 5 0,'10'1'210'0,"1"4"-6"0,-1-1-12 0,1 1-11 16,0 5-16-16,1 0-14 0,-2 1-13 15,0 2-16-15,-2 3-11 0,-4-3-11 16,0 2-10-16,0 0-38 0,-4-1-49 0,0-1-53 15,2-2-58-15,-4-1-425 0,0-1 181 16,2-3 120-16</inkml:trace>
  <inkml:trace contextRef="#ctx0" brushRef="#br0" timeOffset="8538.54">12790 12464 58 0,'0'0'247'0,"-27"15"-6"0,14 3-12 16,1 3-5-16,-3 8-12 0,0 7-11 15,0 5-15-15,5 3-14 0,-1 3-15 16,2 3-12-16,3-1-15 0,4-6-12 16,0-2-8-16,6 0-9 0,-2-3-11 0,6-4-9 15,4-2-6-15,0-3-5 0,0-6-7 16,4-4-6-16,1-2-6 0,-1-4-3 0,2-5-8 15,-2-2 1-15,-1-5-10 0,-2-2-1 16,-3-4-5-16,-1-1-6 0,-3-1 2 16,-2 0 2-16,-2-3-7 0,-6-1-3 15,-2 2-3-15,-7-3-3 0,-1 3-10 16,-8-1-12-16,2 2-14 0,-2 1-16 0,1-3-28 16,1 4-34-16,6 1-46 0,-3 1-42 15,4 0-37-15,1-2-615 0,1 2 288 0,0 1 190 16</inkml:trace>
  <inkml:trace contextRef="#ctx0" brushRef="#br0" timeOffset="8789.94">13269 12270 174 0,'30'6'234'16,"-1"3"-9"-16,1 4-8 0,2 7-20 15,6 2-12-15,11 21-13 0,-5 6-9 0,-4 4-12 16,-2 2-10-16,-6 5-14 0,-9 2-12 16,-10-6-10-16,-7-5-9 0,-4 2-9 15,-6-2-7-15,-6 1-9 0,-12 13-9 16,1-14-5-16,-11 3-5 0,3-12-24 0,1-10-39 16,-2-1-46-16,6-9-56 0,-2-1-52 15,1-6-60-15,-1-3-513 0,4-6 251 16,0-4 166-16</inkml:trace>
  <inkml:trace contextRef="#ctx0" brushRef="#br0" timeOffset="9569.37">13719 11722 49 0,'-6'-8'176'0,"0"-2"-6"0,2 0-4 16,-2 1 2-16,0 2-5 0,3-1-6 0,-2 0-10 16,1 3-18-16,4-1-12 0,0 6-13 15,6-6-5-15,6 6-9 0,4 0-9 16,6 4-7-16,5 1-7 0,5 5-7 0,4-1-4 15,-3 5-7-15,3 0-3 0,-4 6-2 16,-2-1-6-16,1 6-2 0,-7 2-1 16,-5-1-3-16,-2 3-1 0,-8 2-2 15,-5-3 2-15,-4 3-2 0,-4-2-3 0,-3 6 2 16,-3-3-3-16,-3 1 0 0,-2-2-5 16,3 0 0-16,-2-1-2 0,2-1-1 0,4-5-2 15,-1 1 0-15,5-4 1 16,2 0-1-16,2-1-2 0,2-3 1 0,2 5-2 15,3-3-1-15,1 0-2 0,2 2 1 16,4-2 0-16,-2-2-3 0,-2 2-1 0,1-2 1 16,-5 0 9-16,1 0 2 0,-3 2-3 15,-2-1-1-15,2 2 2 0,-4-1 0 16,-2 3 8-16,0-1 3 0,-2 3 2 16,0-1-1-16,-1 2 0 0,3 0-1 0,0-2 3 15,-2 5 0-15,4 0-3 0,0-1 6 16,2 4-6-16,4-3-3 0,3 7 3 15,4-3-4-15,1 2-3 0,4 4 0 0,2 1-2 16,2-2 3-16,-1-1-9 0,2 1 2 16,-2-3-2-16,-1-3-3 0,-4-1 2 15,1 1-1-15,-4-1 5 0,0 1-3 16,-7-5 5-16,0 1 2 0,-4-1-6 0,-4 1 3 16,-2-2 1-16,-4-2-2 0,-5 4-8 15,-4-1 3-15,-4-1 2 0,-1 0-4 16,-3-4-17-16,0-2-43 0,-5-4-54 15,1-2-62-15,-1-1-71 0,-2-3-790 0,3-3 350 16,-3-2 231-16</inkml:trace>
  <inkml:trace contextRef="#ctx0" brushRef="#br0" timeOffset="10838.16">9201 13491 176 0,'4'-8'209'0,"-2"4"-7"15,2 1-10-15,-4 3-8 0,10-4-6 0,-5 2-11 16,-5 2 1-16,13 4-3 0,-7-1-1 16,-2 5-5-16,3 0-8 0,-5 5-6 15,2 0-6-15,-4 2-7 0,-2 4-15 16,-5 5-6-16,-1-1-14 0,-6 4-4 0,-12 3-11 15,-2 6-24-15,-5-7-51 0,-5-1-70 16,-1-4-90-16,-1-1-112 0,-4-4-625 0,-3-5 303 16,-3-7 200-16</inkml:trace>
  <inkml:trace contextRef="#ctx0" brushRef="#br0" timeOffset="19625.18">5585 14786 51 0,'-2'-7'82'0,"2"7"2"0,-4-7-1 16,2 4 0-16,2 3 5 0,-4-7 3 16,0 3 0-16,-3 0-3 0,0 2-1 15,7 2 1-15,-20 0-5 0,5 6 3 0,0 1 2 16,-4 7-4-16,-1 0-5 0,0 7-5 16,2 1 3-16,0 4-6 0,3 3-6 15,4 2-4-15,5 3-5 0,-1 0-3 0,7-2-5 16,5 4-5-16,3-1-2 0,3-1-1 15,6-2-3-15,-1 0-3 0,6-2-1 16,4-10-1-16,1 0-2 0,1-7-2 16,3-1 3-16,-4-7 0 0,1-5 4 0,-5 0-1 15,5-9-2-15,-3-2-1 0,-1-5-2 16,-1-5-4-16,-6-1 0 0,-5 1-3 16,-1-5-4-16,-6-1 0 0,-1 1 2 0,-8-3-9 15,-3 5 1-15,-6-5-2 0,-3 3-2 16,-6 2-2-16,-3 2-3 0,-7 2 2 15,-8 0 0-15,-5 4-2 0,5 5-1 0,0 3 1 16,4 1-2-16,5 1 0 0,-1 4-12 16,6 0-20-16,5 4-22 0,-1 0-28 15,8 4-28-15,1 1-37 0,7 1-22 16,2 0-506-16,4 3 229 0,4-3 151 0</inkml:trace>
  <inkml:trace contextRef="#ctx0" brushRef="#br0" timeOffset="19805.38">6131 14993 32 0,'11'-3'131'16,"0"-1"-14"-16,-3 1-8 0,2-1-17 15,-1 2-12-15,0-3-21 0,-1 2-32 16,-2-1-46-16,3 4-195 0,-3-6 73 0,3 5 48 15</inkml:trace>
  <inkml:trace contextRef="#ctx0" brushRef="#br0" timeOffset="20228.07">6652 14829 123 0,'8'-8'144'0,"4"1"-13"0,0 1-8 16,0 2-8-16,1-3-12 0,2 6-11 0,0 1-8 15,-3 1-5-15,6 4-7 0,-6 1-2 16,3 1-10-16,-2 7-3 0,-3-2-5 16,-1 4-6-16,-3 3 0 0,-2 2-8 0,-4 0 1 15,0 5-5-15,-6 1-2 0,0 1-2 16,-1 0-4-16,-1 0 8 0,0-7-5 15,-1 2 1-15,2-4-3 0,1 0-4 0,2-4 2 16,2 1 0-16,2-3 7 0,2-3 5 16,4 3 1-16,3-2-5 0,2-3 1 0,1-2-5 15,1-1 6-15,1 1 0 16,4-3-2-16,-4 2-6 0,2-1 5 0,-4-1 1 16,3-3-1-16,-1 0-1 0,-3 3-2 15,2-3 0-15,-3 1-4 0,-2-1-4 0,4 2-3 16,-4-1 0-16,-2 2 1 0,3-3-6 15,-9 0 1-15,13 0-5 0,-9 3-19 16,-4-3-21-16,0 0-33 0,13 0-51 16,-13 0-28-16,0 0-33 0,0 0-473 0,0 0 221 15,4-7 146-15</inkml:trace>
  <inkml:trace contextRef="#ctx0" brushRef="#br0" timeOffset="20636">7306 14904 29 0,'15'-7'132'0,"-2"-3"-6"15,2 6-11-15,-3 0-4 0,4 1-8 16,-4 3-5-16,0 3-8 0,3-2-1 0,0 2-7 16,-2 1-6-16,-1 6-2 0,-1-3 1 15,-2 3-6-15,-3 3 2 0,-4 4-4 16,-2-3-4-16,-4 3-4 0,-4 4 0 0,-4-1 0 15,0 5-1-15,-3-7-1 0,3 3 1 16,-6 0-5-16,6-2-2 0,0-1-6 16,-2 2-6-16,6-9-1 0,2 3 0 15,-1-1-2-15,5-1-5 0,0-4 5 0,4 3-1 16,3-2-1-16,3-4-5 0,2 3 0 16,8-2-3-16,-2-2 1 0,4-1-3 15,1 0-2-15,-1 0-2 0,2-3 4 0,1 3 0 16,0-1 6-16,-2-2 0 0,3 0-1 15,-3 0 0-15,0 0-3 0,0 1-3 16,-3-1-3-16,-4 0-2 0,1 2-2 0,-2-2-2 16,-3 0 0-16,1 0-2 0,0 0-1 15,-1 3-7-15,-10-3-24 0,15-3-39 16,-9 6-54-16,4-6-55 0,0 1-647 16,0 1 277-16,2-4 183 0</inkml:trace>
  <inkml:trace contextRef="#ctx0" brushRef="#br0" timeOffset="21596.32">11224 14693 52 0,'0'0'99'0,"0"0"-5"15,0 0-2-15,-4-4-6 0,4 4-6 16,0 0-10-16,0 0-2 0,-4-6-12 16,4 6 1-16,-7-3-1 0,7 3-6 0,0 0 1 15,-4-4-5-15,4 4 2 0,-6-4 1 16,6 4-6-16,0 0-1 0,-5-2-1 16,5 2 0-16,0 0-1 0,-4-5-3 15,4 5-3-15,0 0-2 0,0 0-1 0,0 0-2 16,-4-3-1-16,4 3-3 0,0 0-2 15,-2-5 0-15,2 5-4 0,0 0-5 16,0 0 3-16,0 0-4 0,0 0 0 0,0 0-2 16,0 0 0-16,0 0-1 0,-4-3 2 15,4 3-5-15,0 0 1 0,0 0-2 0,0 0 0 16,0 0-1-16,0 0 1 0,0 0-3 16,0 0 2-16,0 0-3 0,0 0 0 15,0 0-2-15,0 0 0 0,0 0 2 16,0 0 0-16,0 0 0 0,0 0 0 0,0 0-2 15,0 0 4-15,0 0-2 0,0 0 0 16,0 0-3-16,0 0 2 0,0 0 4 16,0 0-7-16,0 0 1 0,0 0 3 15,0 0 1-15,0 0-2 0,0 0-2 16,0 0 3-16,0 0 2 0,0 0-3 0,0 0-4 16,0 0 2-16,0 0 8 0,0 0-8 0,0 0-2 15,0 0 1-15,0 0-6 0,0 0-8 16,0 0 4-16,0 0-7 0,0 0-10 15,0 0-9-15,0 0-3 0,0 0-11 16,0 0-18-16,0 0-17 0,0 0-19 0,0 0-317 16,0 0 144-16,0 0 95 0</inkml:trace>
  <inkml:trace contextRef="#ctx0" brushRef="#br0" timeOffset="23105.66">11404 14537 144 0,'-2'-4'152'0,"-2"-2"-1"0,2 4-8 15,2 2-1-15,-5-9-11 0,1 5-12 0,4 4-12 16,-11-4-8-16,3 4-5 15,8 0-4-15,-22 4 2 0,10 4-5 0,0-1-6 16,-3 3 0-16,-2 3-7 0,2 2-4 16,1 3-3-16,-2 1-5 0,6 0-4 0,-3 3-5 15,4 1-3-15,5 2-1 0,0 2-8 16,4-6 0-16,2 2-2 0,4 1-1 16,3-2-1-16,4-1-1 0,1-4-2 15,8 2-1-15,-1-4-1 0,2-4-1 0,2-3 3 16,3-3 1-16,0-2 3 0,-5-3 2 15,5-3 3-15,-1-2 5 0,-2-5 1 16,-2 0-3-16,1-7-4 0,-3-4 2 16,-2-4-2-16,-6 5-4 0,-3-4-3 0,-3-4-3 15,-7 2-3-15,-2 1-4 0,-9-6-4 16,-4 3-1-16,-6 2 3 0,-6-2-5 16,-3 0-4-16,1 9 1 0,-1 2-6 15,0 2 5-15,0 5-7 0,5 1 1 0,-1 3-3 16,3 6 3-16,2 1-2 0,2 4-1 15,3 4-9-15,0-2-21 0,2 7-24 0,1 1-33 16,4 1-35-16,3 0-35 0,4 0-37 16,4 2-22-16,2-2-28 0,0-1-538 15,7 4 264-15,0-3 175 0</inkml:trace>
  <inkml:trace contextRef="#ctx0" brushRef="#br0" timeOffset="23374.4">11885 14710 7 0,'2'4'145'0,"-2"-4"-8"0,6 6 1 16,-4-3-5-16,2 1 3 0,3 0-3 16,-3 0-2-16,2 0-2 0,1-2-1 15,-1 0-7-15,3-1-5 0,-9-1-1 16,14 0-8-16,-14 0-7 0,12-3-10 0,-6 1-9 15,-2-6-8-15,-2 2-7 0,-2-1-10 16,-4-1-4-16,0 2-11 0,-6-5-17 0,-2 4-27 16,-1-2-26-16,0 2-36 0,1 3-34 15,1 0-37-15,3 1-43 0,-2 1-416 16,2-1 202-16,4 1 134 0</inkml:trace>
  <inkml:trace contextRef="#ctx0" brushRef="#br0" timeOffset="23786.64">12257 14543 177 0,'10'-10'194'0,"2"2"-14"0,-2-1-9 0,2 3-12 0,-1 0-14 15,2 3-13-15,-2 0-14 0,3 3-10 16,2 6-9-16,-2-3-3 0,-2 4-14 15,1 1-3-15,-2 3-9 0,-1 2-4 0,-3 3-8 16,-3 2-4-16,0 1-4 0,-6 3-1 16,-2 0-8-16,-2 1-3 0,-3 2-1 15,-1-2-6-15,-1 2-2 0,0-6-2 16,-1 0-3-16,4-3 0 0,-2 0-5 0,4-3-2 16,0-1 0-16,4 0 9 0,0-3 6 15,4-2 2-15,4 1-2 0,2-2 0 16,6 1-4-16,0-3-2 0,3 0-3 0,0 2-1 15,2-6-3-15,3 4 0 0,-2-3-4 16,2 1-1-16,-1 1 5 0,-2-3-9 16,0 3 3-16,-5-3-3 0,0 0-1 15,0 0 0-15,-3 2-2 0,1-2-2 16,-1 0-3-16,-2 0-16 0,-1 2-22 0,-8-2-27 16,14 0-33-16,-14 0-39 0,12 0-41 15,-12 0-46-15,4-4-477 0,-4 4 237 0,0 0 158 16</inkml:trace>
  <inkml:trace contextRef="#ctx0" brushRef="#br0" timeOffset="24201.57">13083 14474 136 0,'14'-4'148'0,"1"0"-11"16,0 2-3-16,0 2-8 0,2 2-15 0,2 2-5 16,-3 0-9-16,0 2-11 0,-2 0-6 15,-1 1-7-15,-2 1-9 0,-5 3 0 16,-1-1-12-16,-5-1-4 0,-3 3-6 0,-3-2 0 16,-3 3-6-16,1 1-3 0,-5-1 4 15,1-2-11-15,-2 1 3 0,2 1-1 16,0-3 0-16,1 0-5 0,2-2-3 0,3 0 3 15,2 1 2-15,0 0 0 0,4 1-3 16,4 1 1-16,2-1 1 0,2 1-5 16,6 3-2-16,0-1-2 0,3 0 3 15,-2 1 1-15,0 0 2 0,-3-3 3 0,1 0 11 16,-2 3 12-16,-5-2 19 0,-2-1 11 16,-4-1 3-16,-6 4 2 0,-4-4-5 15,-10 1-5-15,-5-1-9 0,-5-3-5 0,-6 1-6 16,-2 1-16-16,-5-7-45 0,2-2-59 15,-3-2-56-15,-4 2-70 0,-5-8-633 16,-4 3 281-16,1-6 186 0</inkml:trace>
  <inkml:trace contextRef="#ctx0" brushRef="#br0" timeOffset="24645.91">6751 15405 27 0,'0'0'128'0,"0"0"-13"0,5-3-15 0,-5 3-12 16,0 0-25-16,0 0-27 0,0 0-40 16,2-6-185-16,-2 6 65 0,0 0 42 15</inkml:trace>
  <inkml:trace contextRef="#ctx0" brushRef="#br0" timeOffset="25245.72">5998 15441 65 0,'-6'2'116'0,"6"-2"-12"0,-11 5-10 0,11-5-10 16,-6 1-11-16,4 4-17 0,2-5-24 15,-4 7-32-15,2-3-34 0,0-1-167 0,2-3 68 16,0 6 45-16</inkml:trace>
  <inkml:trace contextRef="#ctx0" brushRef="#br0" timeOffset="27293.52">10013 8528 117 0,'-10'-7'113'16,"-3"-2"-4"-16,-2-2-4 0,-2 1-11 16,-3-2 4-16,-4 1-13 0,-4-3-7 15,-1 1 0-15,-7-3-3 0,-6 1-5 16,-3-2-6-16,-6 2-2 0,-21-4-8 0,-1 0 1 16,-2 0-1-16,-3-1-4 0,-1 4-3 15,2-1 0-15,-2-1 0 0,-2 0-3 16,7 5-1-16,-4 1-5 0,12 0 0 0,10 2-4 15,-2 1-3-15,-1 1 2 0,2 3-1 16,-3-1-7-16,3 0 0 0,-2 2-2 16,-1 3-1-16,3-2-2 0,1 6-3 0,-6-2-1 15,3 1 0-15,-4 2-3 0,-20 4-3 16,-2-1 0-16,0 3-1 0,3 0 1 16,1 1 1-16,3 0-2 0,0 3 1 0,16-3 0 15,7-2 2-15,3 3-1 0,1 0 2 16,0 1-3-16,0 0 3 0,4 0-1 15,1 1 1-15,1-1-5 0,7 0-3 16,3 1 3-16,1 1 0 0,0 0-2 0,4 2 1 16,1 3-1-16,3-1-3 0,1 0 2 15,5 3 0-15,2 2 0 0,4-4-2 16,4 3 3-16,2 4 3 0,4-1-3 0,1 1 4 16,6 4-1-16,1-3 0 15,6 9-1-15,6 2 3 0,0 1-2 0,8 1-2 0,11 12 5 16,7-4-3-16,5-1 0 0,7-5-5 15,11 0 3-15,9-5 2 0,4-2-5 16,6-4 2-16,19 4-1 0,-14-11-1 16,2 0 1-16,6-4 2 0,0-2-3 0,7-4-2 15,2-3 1-15,3-3 1 0,27 1-1 16,-22-4 1-16,3-3-2 0,3-3 0 0,-1 0 5 16,0-2-2-16,-3-2-2 0,-2 1-2 15,-6-1 6-15,0-2-3 0,-4-2 2 16,-2 3-1-16,-1-3 4 0,-4-1-4 15,-4 2-1-15,-4-4 4 0,0 3 2 16,0-4-1-16,-2 0 3 0,0-1 2 0,-3 1 2 16,-1-3 5-16,-2 0-7 0,-3 0 5 0,-17 2 1 15,-6-3 2-15,-4 1 2 0,-1-2-1 16,-2-2 0-16,-6 0 4 0,-2-2 2 16,-4-1 3-16,-6 2-1 0,-5-3-1 15,-2-2-14-15,-6 0-1 0,-2-1-2 0,-6 0-1 16,-5-1-1-16,-4-1-1 0,-4 0-4 15,-11-4 2-15,-7-4-3 0,-16-12-1 16,-12 4-1-16,-9-2 0 0,-8 3-4 16,-2 0 0-16,-7 1 1 0,-17-2-1 0,-2 3 1 15,-8 1-1-15,19 10 1 0,4 2 0 16,-3 1-6-16,1 2-9 0,3 2-14 0,3 2-25 16,0 3-24-16,10 7-31 0,9 1-31 15,0 5-32-15,-5-1-30 0,1 2-523 16,-1 3 247-16,-3-2 162 0</inkml:trace>
  <inkml:trace contextRef="#ctx0" brushRef="#br0" timeOffset="65964.45">16662 12426 158 0,'0'-5'204'0,"0"-1"-12"0,-2 2-15 16,2 4-16-16,0-8-16 0,0 8-15 16,0 0-13-16,0 0-4 0,0 0 2 15,0 0-6-15,-6 18-6 0,6-5-11 16,-2 2-5-16,2 4-2 0,2 2-6 0,-2 2-5 16,0 1-7-16,0 5-4 0,2 0-6 15,0-1-7-15,2 1-3 0,-2-1-3 0,2-3-5 16,-2 2-5-16,0-8-2 0,-2 0-6 15,2 1-3-15,0-6 1 0,1-1 0 16,-1 1 1-16,-2-7 3 0,2-1-1 16,-2-6-5-16,0 0-1 0,0 0-4 0,4-34-2 15,-2 8-2-15,5-10-1 0,-1-3-2 16,5-11-2-16,1-3 0 0,4-16-5 16,0 1 2-16,6 2-3 0,1 1-2 15,0 4 1-15,2 11-2 0,1 11 0 0,3 2 0 16,3 5 2-16,4 3-3 0,7 6 0 15,-1 4 1-15,2 5 0 0,-3 7-2 0,1 3 3 16,-6 4-2-16,3 6 2 0,-2-1-1 16,-3 5 1-16,-4 1-3 0,-8 1 4 15,0 3-1-15,-7 1 0 0,-7-4 2 16,-4 4 1-16,-4-1-1 0,-8 1-6 16,-7 3 6-16,-8-3-1 0,-6 2 2 15,-6-1-1-15,-7 2 0 0,-2-4-2 0,-5 1 3 0,5-3-2 16,3-4-11-16,3 3-16 0,4-4-20 15,5-1-24-15,3-1-30 0,4 2-35 16,4-3-45-16,1 3-22 0,2-2-519 16,5 2 245-16,-1-3 162 0</inkml:trace>
  <inkml:trace contextRef="#ctx0" brushRef="#br0" timeOffset="66356.06">17599 12383 8 0,'9'-6'185'0,"-3"0"-13"0,3 1-18 0,0 3-15 16,1-3-14-16,2 4-10 0,2 1-11 15,-2 1-9-15,5 2-11 0,-2 0-10 16,-2 3-5-16,1 0-11 0,-3 1-5 0,0 3-4 15,-3 1-2-15,-2 0-5 0,0 3-3 16,-4-1-5-16,1 1-5 0,-3-1-4 16,0 2-2-16,-3 0-2 0,3-1-1 15,0 0-3-15,3-1-4 0,-3 4-2 0,2-3 0 16,5 3 0-16,-3-3-2 0,0 1-2 16,2-1-1-16,0-1 0 0,1 0 1 15,-1-1-4-15,-2-3 1 0,0 1 0 0,-1-1-1 16,-1-1-2-16,-4 1 3 0,-3-1-6 15,-3 3 3-15,-5-1-1 0,-3-2 2 16,-8-1-6-16,-2 0-14 0,-1-1-15 0,2-1-22 16,-2 1-39-16,3-5-30 0,5 1-405 15,0-2 180-15,2-3 119 0</inkml:trace>
  <inkml:trace contextRef="#ctx0" brushRef="#br0" timeOffset="66927.42">18179 12512 35 0,'0'0'159'0,"0"0"1"0,0 0-4 15,9-4-13-15,-4 2-11 0,-5 2-11 16,6-9-15-16,-2-1-9 0,0 1-10 0,2-1-3 15,3-3-6-15,-3-1-5 0,3-1-4 16,2-2 2-16,-1-1-3 0,-2 2 0 0,0 0 8 16,4 1 3-16,-6 2 1 0,-2 0-3 15,2 1 4-15,-2 3-6 0,1 1-8 16,-1 0-9-16,-2 5-3 0,0 1-4 16,-2 2-4-16,0 0 1 0,-6 17-4 0,1-4-2 15,3 3-1-15,0 6-4 0,-4 5-1 16,2 2-6-16,-2 5-2 0,0 2 0 15,0 2-8-15,2-2 1 0,-2 1 0 16,2-9-3-16,0 0 0 0,0-3 0 0,0 0-5 16,-1-6 2-16,3-2-1 0,0-3-1 15,-2-5-2-15,1-3 1 0,1-2-4 0,2-4 0 16,0 0-3-16,-8-23 2 0,8 4-2 16,0-2-2-16,2-8-1 0,4-7-1 15,-1-1 2-15,3-2-5 0,5-7 1 16,1 2-2-16,4 3 1 0,0-2 0 0,2 5-3 15,3 4 0-15,-4 7 0 0,2 5 2 16,1 1-4-16,-1 7 3 0,-3 3 0 0,0 3 1 16,-4 4 1-16,-1 4-2 15,0 3 4-15,-5-2 0 0,-2 7 1 0,-1-1 0 16,-5 3 0-16,-5 3 1 0,-5 3-3 16,-5 0-7-16,-6 4-18 0,-5-1-19 0,-1 0-21 15,-1-3-30-15,4 2-27 0,2-2-39 16,3-6-37-16,2 2-566 0,4-3 260 15,7 0 171-15</inkml:trace>
  <inkml:trace contextRef="#ctx0" brushRef="#br0" timeOffset="67254.47">18595 12424 92 0,'0'12'167'0,"-2"1"-9"0,0 4-10 15,-1 0-12-15,0 2-6 0,3 2-14 16,0 0-10-16,0 0-8 0,6 0-8 16,-2 2-6-16,0 0-8 0,4-2-2 15,-2-2-11-15,3-4-4 0,1-2-3 0,-1 1-4 16,4-5-3-16,-3 1-5 0,0-6-3 16,4-1-7-16,-4-3 1 0,0-3-5 0,1-1 3 15,0-4-4-15,-5-2-1 16,3-1-5-16,-7 1-4 0,-2-1 4 0,0 0-6 15,-4-1-2-15,-3 5-1 0,-3-3-1 16,-1 4-5-16,-2 1 0 0,3 1 1 0,-2 4-3 16,-2 2-19-16,0 0-18 0,1 3-26 15,0 3-30-15,2 0-37 0,1 1-41 16,4 1-416-16,2-3 198 0,0-1 130 0</inkml:trace>
  <inkml:trace contextRef="#ctx0" brushRef="#br0" timeOffset="67624.56">19475 11914 208 0,'0'0'223'0,"0"0"-8"0,5 26-15 16,3-4-10-16,0 5-10 0,2 4-11 15,6 11-14-15,-2 4-10 0,1 4-18 16,4 18-8-16,-8-7-10 0,-5-7-11 15,-6 5-7-15,0-4-10 0,-14 17-6 0,-6-3-9 16,-5-8-17-16,-9-4-25 0,-10-5-22 16,-7-4-28-16,-11-7-27 0,-9-3-27 0,-8-6-27 15,-8-4-43-15,-28 0-37 0,14-12-467 16,-28-4 222-16,15-7 147 0</inkml:trace>
  <inkml:trace contextRef="#ctx0" brushRef="#br0" timeOffset="67870.48">16385 11937 184 0,'-5'-11'200'0,"-1"10"-14"0,-1 4-1 16,-1 8-2-16,-6 6-1 15,-4 8-8-15,-3 10-3 0,0 9 2 0,-8 23-10 16,3 8-14-16,3 10-9 0,4 6-11 15,6 3-18-15,11 3-9 0,8 2-8 0,15 14-9 16,11-7-8-16,13-7-13 0,9-12-27 16,10-2-37-16,6-15-36 0,8-7-42 15,13-7-56-15,6-9-61 0,-10-19-603 16,9-9 271-16,-3-5 179 0</inkml:trace>
  <inkml:trace contextRef="#ctx0" brushRef="#br0" timeOffset="68386.03">20478 12304 171 0,'4'17'218'0,"0"6"-8"0,3 5-11 0,-2 9-13 16,-3 3-9-16,2 2-13 0,-2 1-16 16,0 4-10-16,-2 0-10 0,-2-3-15 15,2-1-11-15,-4 0-10 0,2-5-8 0,0-6-7 16,-1-3-9-16,1-3-7 0,0-6 2 15,2-2 6-15,-5-11-3 0,1-1-10 16,0-7-3-16,4 1-6 0,-10-23-7 16,5-2-4-16,1-11-4 0,2-4-1 0,2-8-4 15,2-7-7-15,7-19-3 0,1-2-2 16,3 1-4-16,6 5-1 0,2 6-3 0,2 15 3 16,-1 9-6-16,3 3-1 0,1 6-3 15,-4 6 3-15,6 6-1 0,-1 4-1 16,-3 5 0-16,-3 7 1 0,0 0-2 15,-4 7 2-15,-2 2-1 0,-4 3 2 0,-3 1 0 16,-4 4 1-16,-6 0 1 0,-8 4-2 16,-3 1 2-16,-8 4-3 0,-2-2-18 15,-5 2-27-15,-6 1-40 0,0 1-41 16,3 0-37-16,5-4-46 0,1-2-595 0,6-4 273 16,2 1 180-16</inkml:trace>
  <inkml:trace contextRef="#ctx0" brushRef="#br0" timeOffset="68724.82">21023 12443 4 0,'4'10'172'0,"0"-1"-5"15,-2 2 8-15,4 3-15 0,4-1-7 0,4 2-14 16,-6 1-12-16,7-1-9 0,1-2-10 15,2-1-14-15,0 0-9 0,2-6-5 16,1-4-8-16,2 1-7 0,-2-3 6 0,1-4 3 16,-1 0-3-16,0 1 5 0,-4-3 10 15,-1 0 0-15,0 0 8 0,-2 2 1 0,-3-1-8 16,0 2-6-16,-3 2-2 0,-8 1 1 16,13 7-4-16,-11 0 5 0,0 8 4 15,-2 1-3-15,-2 9-8 0,0 2-2 16,-3 2-8-16,3 1-5 0,-2 1-11 15,2-1 0-15,0 3-10 0,0-3-33 0,0-4-46 16,0-1-58-16,2-4-58 0,-3 0-67 16,3-5-55-16,0-1-616 0,3-6 304 0,-1-2 201 15</inkml:trace>
  <inkml:trace contextRef="#ctx0" brushRef="#br0" timeOffset="68840.97">21433 12997 8 0,'14'0'122'0,"-5"-1"12"0,-9 1 12 0,15 0 9 16,-7-2-4-16,-1-1-12 0,-1 2-17 15,0 0-10-15,1-4-32 0,-1 2-57 16,1-3-65-16,-1 0-71 0,0-2-240 0,0-1 120 16,-2-2 79-16</inkml:trace>
  <inkml:trace contextRef="#ctx0" brushRef="#br0" timeOffset="71909.57">19581 14156 144 0,'0'-3'187'0,"0"3"-7"16,0 0-4-16,0 0-6 0,-4 16-5 15,2-1-4-15,2 4-8 0,-2 2-7 16,-1 8-11-16,1 0-9 0,-2 7-10 16,-1-2-8-16,1 3-13 0,0-4-8 0,-2 4-6 15,1-5-9-15,1-7-7 0,0 2-8 16,0-4-3-16,0-3-5 0,0-2-1 15,-1-4 3-15,1-3-6 0,-3-6-3 16,1-5-4-16,6 0-8 0,-12-18-1 0,3-2-5 16,0-11-5-16,3-7-3 0,-2-15-1 15,4-6-7-15,1-23-1 0,3 11-1 0,9-7-1 16,1 4-3-16,8 5 0 0,0 17-1 16,0 9 1-16,2 5 0 0,8 4-3 15,-1 3 3-15,3 10-1 0,2 4 5 16,-3 6 0-16,5 1 1 0,-4 6-3 0,-1 7 3 15,-1 0 3-15,-2 5-2 0,-7 3 2 16,-3 5 3-16,-5-1-2 0,-4 7 1 16,-11 2 0-16,-5 2-2 0,-8 6-1 15,-10 5-1-15,-13 10 3 0,-7-1-6 0,-2-4-17 16,0-4-28-16,4-5-34 0,10-8-43 16,7-3-38-16,3-3-48 0,4 0-32 15,1-5-525-15,8-3 258 0,1-2 171 0</inkml:trace>
  <inkml:trace contextRef="#ctx0" brushRef="#br0" timeOffset="72277.66">20133 14171 66 0,'28'-5'135'0,"-5"4"5"15,0 2-18-15,-1 2-5 0,-6-1-13 0,-1 1-6 16,0 6-9-16,-2-1-4 0,-5 3-11 16,2 2-2-16,-4 0-9 0,-2 2-5 15,-4 1-5-15,0-1-6 0,-4 2-2 16,-4 0-2-16,2 0-4 0,0 1-4 0,2-3-4 16,0 1-3-16,-1 0-2 0,8 2-2 15,-1-4 2-15,4 3-6 0,2-3 0 16,0 3 3-16,4-4-1 0,0 2-4 0,-2-1 4 15,1-1 2-15,-2 1 10 0,-1-1 6 16,-1-1 11-16,-3 1 3 16,-4-1-1-16,-4-2-6 0,-3 2-4 0,-5 1 0 15,-4-1-9-15,-2 1-2 0,-6 0-3 0,-1-5-4 16,-3 2-18-16,3-3-30 0,-2-3-47 16,1 2-32-16,5-4-50 0,2-2-499 15,8-2 221-15,-1 0 146 0</inkml:trace>
  <inkml:trace contextRef="#ctx0" brushRef="#br0" timeOffset="72455.89">20722 14541 171 0,'2'24'173'0,"0"0"-18"0,-2 2-14 0,-2-5-16 16,2 0-11-16,-2-1-11 0,0 2-18 15,0-1-48-15,2 0-44 0,-2 0-45 0,4-3-304 16,-2 1 121-16,4-4 80 0</inkml:trace>
  <inkml:trace contextRef="#ctx0" brushRef="#br0" timeOffset="72896.48">21720 13830 62 0,'0'0'235'16,"8"16"-15"-16,-4-4-3 0,0 7-15 15,0 6-11-15,0 4-1 0,0 6-16 16,-2 8-15-16,0 1-16 0,-2 1-13 0,2 0-10 16,0 6-13-16,1-5-10 0,-3-4-11 15,2-2-9-15,-2-3-6 0,0-7-5 16,0-3-7-16,-2-4 1 0,2-5-9 0,-3-3-5 15,-1-5-6-15,0-6-4 0,-2-7-5 16,6 3-1-16,-17-21-7 0,6-1-2 0,-1-9-3 16,-1-12-2-16,2-9-3 15,3-1-3-15,1-3-1 0,5 4-4 16,4-3-2-16,5 6-1 0,4-1-1 0,3 9 0 16,7 1 1-16,3 4-3 0,1 5 1 15,1 8 4-15,1 4-1 0,0 1-2 0,-3 7-2 16,1 3 2-16,-3 7-1 0,-2-1 3 15,0 5-3-15,-4 5 2 0,-3 2 3 16,0 5-2-16,-4 4 3 0,-3 4-2 0,-6 4 3 16,-4 0 0-16,-7 5-3 0,-8 6-5 15,-4-1-19-15,-7-2-27 0,-4-2-30 16,1-1-38-16,3-1-34 0,2-4-35 0,5-3-35 16,4-3-550-16,4-4 262 0,3-2 172 15</inkml:trace>
  <inkml:trace contextRef="#ctx0" brushRef="#br0" timeOffset="73310.36">22152 14177 153 0,'0'12'182'0,"2"-2"-7"16,-2 5-7-16,2 1-8 0,-2 3-5 15,2 0-10-15,3 0-9 0,0 1-9 0,1 0-7 16,4 1-9-16,1-3-8 0,4 0-10 16,0 0-7-16,3-6-10 0,2 1-8 15,5-4-4-15,-2 1-9 0,0-4-28 16,5-1-33-16,-5-5-33 0,1 2-29 0,-1-4-18 16,0 2-10-16,-3-5-9 0,-4-1 1 15,-1-1 6-15,-2-2 10 0,-5 0 9 0,-1 2 8 16,-5-4 4-16,-2 1 15 0,0 1 20 15,-4-1 21-15,2 2 28 0,-3 0 14 16,3 0 16-16,0 1 9 0,0 1-12 0,2 6 15 16,-3-4 10-16,3 4 6 0,0 0 3 15,0 0 0-15,0 23-3 0,3-13-2 16,-3 7-2-16,4 2-8 0,-2 0-4 16,3 3-7-16,1 5-5 0,-2-2-2 15,0 0-6-15,0 1-21 0,2 0-35 0,-4-2-47 16,6 1-42-16,-4-6-49 0,-2-2-511 15,0-4 227-15,0-3 149 0</inkml:trace>
  <inkml:trace contextRef="#ctx0" brushRef="#br0" timeOffset="73563.53">22902 13523 175 0,'28'-1'238'0,"-4"4"-8"0,4 6-11 0,2 7-9 16,5 9-14-16,15 16-8 0,1 11-16 16,-5 11-11-16,-4 5-10 0,-7 9-14 15,-11 5-10-15,-7 3-13 0,-10 1-11 0,-14 0-6 16,-10-3-13-16,-10-1-8 16,-9-9-7-16,-14 13-9 0,-2-23-25 0,-15 5-34 15,-12-3-39-15,-5-11-39 0,-5-2-42 16,-6-10-36-16,10-11-32 0,-25 1-35 0,-7-7-474 15,12-10 237-15,-26-8 156 0</inkml:trace>
  <inkml:trace contextRef="#ctx0" brushRef="#br0" timeOffset="73896.53">19234 13774 28 0,'-9'-2'166'0,"-1"4"1"0,-4 8-7 15,-6 5 7-15,-10 16-1 0,-17 19 4 16,-3 13-1-16,-9 18-3 0,-3 11 6 15,3 6-6-15,4 4-9 0,6 6-10 0,7 3-12 16,10 3-13-16,8-1-9 0,14-18-16 16,12-4-3-16,11-2-11 0,18 12-4 0,18-5-11 15,11-14-7-15,9-7-23 0,10-12-41 16,-7-22-46-16,8-5-62 0,14-13-68 16,1-14-688-16,12-9 295 0,29-13 194 15</inkml:trace>
  <inkml:trace contextRef="#ctx0" brushRef="#br0" timeOffset="74397.81">25596 13358 169 0,'-14'0'184'0,"-4"6"-2"0,-7 5 5 15,-7 5-1-15,-2 12-8 0,-1 2-5 16,-12 18-6-16,7 5-6 0,6 8-15 15,4 4-9-15,5 6-13 0,6 1-11 0,6 2-8 16,7-9-13-16,6-8-8 0,4 0-8 16,9 17-6-16,6-5-7 0,4-7-4 15,7-8-10-15,-1-11-27 0,-1-9-33 0,2-6-38 16,-1-7-43-16,3-6-39 0,2-4-32 16,-2-7-35-16,-3-4-511 0,9-5 241 15,-2-11 159-15</inkml:trace>
  <inkml:trace contextRef="#ctx0" brushRef="#br0" timeOffset="74817.75">26125 13603 199 0,'-6'0'213'0,"6"0"-3"16,-14 12-2-16,5 0-12 0,2 4-1 15,-1 5-4-15,0 10-5 0,-1 5-7 16,1 2-8-16,-1 12-19 0,0 1-10 0,1 1-17 15,2-2-7-15,0 0-13 0,0-8-9 16,1 0-11-16,0-5-7 0,1-8-7 0,0-4 3 16,0 0 8-16,0-8 0 0,0-7-14 15,-3-6-3-15,1-6-13 0,6 2-1 16,-13-24-5-16,7-4-8 0,-1-7-9 16,3-7 4-16,0-14-13 0,4-2 7 0,2-25-10 15,4 1-5-15,7 0-1 0,4 4-6 16,2 6-1-16,5 5-1 0,-4 16 2 15,2 11-3-15,1 3-5 0,5 5 3 0,-3 9 5 16,0 2-8-16,3 8 4 0,-1 4 2 16,-1 7-2-16,-3 2 3 0,-2 3-4 15,-2 5 1-15,1 4-1 0,-4 1 3 16,-5 6 3-16,-5 0-3 0,-6 2 4 0,-4 4-4 16,-5 0 2-16,-7 1-12 0,-12 6-32 15,-4 1-28-15,-3-5-22 0,-1 1-30 16,-3-2-29-16,5-2-29 0,7-4-33 0,4-2-33 15,4-4-636-15,6-4 299 0,6-1 197 16</inkml:trace>
  <inkml:trace contextRef="#ctx0" brushRef="#br0" timeOffset="75128.6">26445 13731 125 0,'-2'8'183'0,"0"3"0"0,-1 4 4 0,-1 3-4 15,0 8-2-15,-2 2-8 0,2 9-7 16,-2 1-2-16,2 2-18 0,1 2-12 16,3-2-11-16,0 2-8 0,3-6-12 0,1 2-9 15,2 1-10-15,2-9-5 0,2-2-5 16,2-5-3-16,2-2-1 0,1-5-12 16,0-5-2-16,0-6-9 0,1-1 3 15,0-4-10-15,0-4-5 0,-3-3-3 0,-3-2-4 16,1-5-3-16,-4-2-4 0,-5 0 0 15,-2 1-5-15,-4-3-1 0,-5 4-6 0,-6-4 1 16,-2 5-5-16,-7 1-6 0,4 2-19 16,-6 2-20-16,1 1-32 0,3 4-35 15,4 3-45-15,0 0-31 0,6 3-33 16,-1 4-572-16,7-4 268 0,2 2 177 0</inkml:trace>
  <inkml:trace contextRef="#ctx0" brushRef="#br0" timeOffset="75324.61">26976 14133 147 0,'3'10'173'0,"-3"0"-16"0,2 3-9 16,-2 5-16-16,0 0-12 0,0 2-12 15,0 4-10-15,-2-2-12 0,2 3-7 16,-3 1-12-16,-1 1-32 0,4-4-32 0,-2-2-53 15,2 0-51-15,-2-4-308 0,2-5 139 16,2 0 92-16</inkml:trace>
  <inkml:trace contextRef="#ctx0" brushRef="#br0" timeOffset="75746.77">27654 13701 73 0,'0'0'214'0,"0"0"-11"16,0 21-17-16,0-10-8 0,2 6-16 0,0 5-17 15,-2 5-9-15,4 2-17 0,-2 4-8 16,2 1-10-16,-2-2-11 0,1 0-8 16,-1-2-8-16,0-3-9 0,-2-3-8 15,2-3 1-15,-2-5-5 0,2-2-10 0,-4-7 0 16,0-4-6-16,2-3-4 0,0 0-4 15,-9-31-4-15,5 8 0 0,-2-5-4 16,0-11-5-16,2-1-6 0,-2-11 3 0,2-1-4 16,4-1-2-16,6-2-2 0,2 2-2 15,2 1 1-15,7 5-1 0,2 3-2 16,2 4 1-16,3 5 1 0,1 4 1 16,-2 7 4-16,2 7-1 0,-1 3 1 0,-5 6 5 15,0 3 7-15,0 4-3 0,-4 4 1 16,-2 2-2-16,-5 6 2 0,-4-2-2 15,-2 5 1-15,-8 5-2 0,-4-1-2 0,-10 9-1 16,-7 2-1-16,-7 1-16 0,-15 12-24 16,9-11-21-16,2-5-31 0,4 1-24 15,7-4-31-15,3-2-52 0,6-4-512 16,3-4 238-16,2-1 157 0</inkml:trace>
  <inkml:trace contextRef="#ctx0" brushRef="#br0" timeOffset="76173.78">28058 13789 102 0,'0'7'208'0,"-2"0"-7"16,0 4-6-16,-2 2-11 0,0 1-6 16,2 3-10-16,-3 2-14 0,2 1-7 15,1 1-12-15,2 1-9 0,2-3-7 16,1 0-10-16,4 0-10 0,1 3-8 0,2-2-7 15,5-4-8-15,2-1-8 0,4-3-3 16,1-1-12-16,0-2-9 0,2-3-38 16,-5-2-33-16,2-2-29 0,0-2-32 15,-1 0-30-15,-2-2-3 0,-1-2-17 0,-2-2-5 16,-2 2 3-16,-5-3 8 0,0-2 12 16,-2-1 9-16,-4 2 15 0,0-1 9 15,-4-3 19-15,-3 3 22 0,-2-4 30 0,1 1 32 16,0 2 21-16,0 1 20 0,-1 3 2 15,3-1 14-15,-2 2 8 0,6 5 10 16,-11 2 10-16,11-2-3 0,-9 15 6 0,5-7-3 16,2 4 0-16,-2 3-3 0,2 2-8 15,2 6-10-15,0-4-9 0,0 8-4 16,2-2-8-16,-2 4-5 0,2-4-7 16,0 1-10-16,-2-5-33 0,2 0-39 0,-2-1-47 15,2-2-45-15,0-1-41 0,1-7-48 16,-6 1-466-16,6-5 232 0,-6-5 153 15</inkml:trace>
  <inkml:trace contextRef="#ctx0" brushRef="#br0" timeOffset="76397.97">28648 13186 167 0,'56'23'243'15,"5"8"-9"-15,2 7-6 0,-1 9-13 0,-3 5-17 16,-6 5-15-16,-7 2-16 0,-10 6-14 16,-10 1-12-16,-13 3-15 0,-11-9-11 15,-11-5-8-15,-12 13-17 0,-10-4-32 16,-10-7-42-16,-5-5-48 0,-5-3-51 0,0-3-45 16,-4-6-59-16,-2-2-497 0,8-17 232 15,3-5 154-15</inkml:trace>
  <inkml:trace contextRef="#ctx0" brushRef="#br0" timeOffset="84779.43">21215 15784 167 0,'-8'0'182'0,"8"0"-3"15,-26 15 1-15,9 1-10 0,-7 5-5 16,2 5-7-16,-2 7-8 0,1 3-8 15,-1 2-11-15,6 1-9 0,2-1-8 0,6-3-13 16,4 0-9-16,2-3-10 0,6-3-8 16,2-1-7-16,2-2-5 0,10 2-6 15,0-7-7-15,3-8-5 0,2 0-2 16,2-5-6-16,-1-6 1 0,1-2-5 0,2-5-2 16,-2-4-7-16,1-3-2 0,2-5-2 15,-3-5 1-15,-4-5-7 0,-2-5-1 0,-5 2-4 16,-2-9 0-16,-4 3-3 15,-2-2 1-15,-6 1-2 0,-6 2 1 0,-4 1-1 16,-7-4-1-16,0 10-2 0,-6-1 1 16,-3 5-1-16,5 5 0 0,-3 4 1 0,6 2-3 15,-2 4 0-15,6 4-5 0,2 2-13 16,2 3-23-16,1 5-37 0,5 1-29 16,2 4-34-16,2-1-41 0,2 3-39 15,4-2-465-15,4 2 234 0,3 4 154 0</inkml:trace>
  <inkml:trace contextRef="#ctx0" brushRef="#br0" timeOffset="84977.19">21631 15935 16 0,'10'-6'213'0,"-4"-1"-19"0,2-1-18 0,-2 2-18 0,-2-1-14 16,3 1-17-16,2-2-14 0,-3 1-11 15,0 1-18-15,1-1-21 0,-1 1-29 16,0 0-31-16,2-1-29 0,2 1-35 0,-2 0-33 16,0 1-21-16,2 1-270 0,1 0 131 15,0-1 86-15</inkml:trace>
  <inkml:trace contextRef="#ctx0" brushRef="#br0" timeOffset="85185.17">21970 15722 116 0,'7'-6'116'16,"-7"6"27"-16,6 0-2 0,-6 0-4 15,0 0 2-15,0 0 5 0,4 15 7 0,-8-2 1 16,2 3-2-16,0 3 1 0,-2 0-9 16,-1 6-10-16,3 1-10 0,-2 5-9 0,0-3-8 15,0 3-13-15,0 1-8 16,0 1-7-16,2-6-9 0,-4 3-6 0,2-1-7 16,2-1-19-16,-2-3-20 0,2-6-30 15,0 2-27-15,2-6-32 0,0-2-29 0,0 0-20 16,2-3-39-16,-2-4-31 15,4-4-468-15,-4-2 225 0,0 0 148 0</inkml:trace>
  <inkml:trace contextRef="#ctx0" brushRef="#br0" timeOffset="85437.85">22156 16005 113 0,'2'-1'140'0,"3"-3"-3"16,-5 4 7-16,0 0-4 0,0 0-4 15,0 0-3-15,9 11-10 0,-5-7-4 0,2 2-5 16,5 2-1-16,1 0-6 0,8 3-5 15,-2 0-2-15,6 3-5 0,1-6-5 16,-1 4-7-16,0 0-4 0,0-1-6 0,-3 0-1 16,-2-1-1-16,0 1 0 0,-5-1 1 15,-4 1 0-15,-6-3-10 0,0 2-2 16,-4 1-5-16,0-5-5 0,-4 1-2 16,-4 3-10-16,-1-2-13 0,-2 0-25 0,-1 1-30 15,-3-4-31-15,2-1-40 0,-2 0-40 16,5-2-33-16,-2-2-35 0,0-2-513 15,2-3 246-15,-3-1 162 0</inkml:trace>
  <inkml:trace contextRef="#ctx0" brushRef="#br0" timeOffset="85601.49">22463 15799 89 0,'30'-9'188'0,"2"-2"-11"0,1 0-15 15,2 1-14-15,1 2-16 0,4 1-14 0,0-1-15 16,3 2-25-16,-1-1-46 0,3 1-52 16,5-2-87-16,5-1-267 0,-6-1 127 15,1 2 84-15</inkml:trace>
  <inkml:trace contextRef="#ctx0" brushRef="#br0" timeOffset="86075.56">26436 15248 187 0,'-22'7'204'16,"0"6"-9"-16,3 1-7 0,-6 6-10 0,-2 7-6 16,1 6-12-16,0 3-10 0,3 6-15 15,-1-3-10-15,8 2-11 0,1 2-9 16,6-4-10-16,7-1-8 0,4 1-6 16,5-2-7-16,6-3-8 0,3 0-5 0,6 0-6 15,1-6-7-15,5-7-1 0,0-4-6 16,-2 0 1-16,4-10-2 0,-3-1 0 15,3-10 1-15,-2 2 1 0,-1-11 2 16,1-2-1-16,-2-10-8 0,1-7 0 0,-8-4-9 16,-4-7-5-16,-9 4 4 0,-4-1-6 15,-8-7-1-15,-7-3-2 0,-4 4-2 0,-14-11-4 16,-7 4-1-16,1 16 2 0,3 6-1 16,-2 3-2-16,1 5 0 0,3 4-1 15,0 4-3-15,2 4-5 0,3 3-18 16,3 5-22-16,4 3-28 0,-2 3-30 0,5 5-48 15,3-1-36-15,3 6-51 0,2 2-563 16,1 1 271-16,6 1 179 0</inkml:trace>
  <inkml:trace contextRef="#ctx0" brushRef="#br0" timeOffset="86283.58">26919 15771 194 0,'8'-8'241'16,"2"1"-21"-16,-4 1-21 0,2-1-22 0,-2-1-16 15,1 2-21-15,-1-1-13 0,3 1-25 16,-3-2-28-16,-2 2-39 0,3 3-33 16,-1-1-46-16,0 0-42 0,2 0-47 0,-1 1-347 15,2 0 164-15,-1 3 107 0</inkml:trace>
  <inkml:trace contextRef="#ctx0" brushRef="#br0" timeOffset="86617.52">27491 15455 177 0,'16'-15'183'0,"0"4"-11"0,-2 0-8 15,2 5-8-15,0-1-8 0,-1 4-4 16,0-1-11-16,0 4-7 0,3 1-6 15,2 5-7-15,1 1-10 0,0 4-7 16,0 2-3-16,-4 5-8 0,-2-1-2 0,-5 7-4 16,-1-1-5-16,-5 3-4 0,-4 1-7 15,-2 4-5-15,0-4-4 0,-3 0-3 16,-1 1 3-16,2-4-8 0,-2-1-3 0,4-4-2 16,-2-4-5-16,2 4-2 0,2-5-3 15,0-4 4-15,6 3 0 0,2 0-4 16,4-1-2-16,8-4-4 0,-1 0 0 15,7-2-6-15,-4 0 4 0,6 0-8 0,0-5-3 16,1-2-16-16,1 1-22 0,0-6-35 16,1-6-36-16,1 4-33 0,2-10-54 15,-5 0-60-15,1-2-550 0,0-5 270 16,-5 2 178-16</inkml:trace>
  <inkml:trace contextRef="#ctx0" brushRef="#br0" timeOffset="86899.76">28390 15305 82 0,'11'-3'110'0,"0"3"-14"16,-11 0 3-16,18 6-7 0,-9 2 2 16,-2 2 3-16,-3 2-3 0,-2 8-1 15,-6-5 3-15,-5 8-1 0,-4 4 5 16,-1 2-2-16,-3 1 5 0,-3-7-1 0,4 3-3 15,2-5-2-15,4 0 0 0,2-3 6 16,6 0 6-16,4 0 4 0,10-4 0 16,10 0-10-16,12-1-9 0,15 0-10 15,7-5-8-15,25 5-10 0,-10-7-15 0,-9-2-35 16,1 0-40-16,-14-2-39 0,-2-2-46 16,-5-2-58-16,-10-2-619 0,-2 0 268 15,-14 1 176-15</inkml:trace>
  <inkml:trace contextRef="#ctx0" brushRef="#br0" timeOffset="88232.22">18306 10216 27 0,'0'0'31'0,"0"0"-23"0,2 4-31 15,-2-4 8-15,3 6 5 0</inkml:trace>
  <inkml:trace contextRef="#ctx0" brushRef="#br0" timeOffset="91814.19">11491 16267 83 0,'-2'-6'195'15,"0"0"-8"-15,0 2-8 0,2 4-7 0,-2-5-15 16,0 1-10-16,2 4-12 0,0 0-3 15,0 0 0-15,0 0 6 0,0 0 0 16,6 26-2-16,-2-8-5 0,0 2-3 16,0 5-5-16,5 10-4 0,-3 3-8 0,0-2-13 15,5 10-7-15,-2 3-5 0,-3-5-9 16,0 4-10-16,2-1-6 0,-1-7-6 0,0 0-5 16,-1-1-3-16,0-2-4 0,-2-2-7 15,0-8-3-15,1 1-11 0,-3-7-6 16,2-2-8-16,-2-4 0 0,0-2-11 15,-2-5-13-15,-2-2-4 0,2-6-1 0,0 0 7 16,-13-27-4-16,3 3 0 0,-2-9 4 16,-4-15-3-16,-7-20 0 0,0-1 1 15,-4-5 2-15,5 3 0 0,1 3 3 16,6 9 2-16,7 11 5 0,-1 1 2 0,7 8 2 16,2-1-1-16,5 4-2 0,3 2 3 15,2 7-5-15,10-1 2 0,0 3 2 0,6 6 1 16,1 6 3-16,1 3-1 0,2 5 3 15,-3 2-2-15,1 6 1 0,-4 0 3 16,-4 5 5-16,1 2 3 0,-1 1 0 16,-8 2 4-16,-6 0 3 0,-2 2-3 0,-4 5-3 15,-2-5-3-15,-6 4 1 0,-4 1 0 16,-3 2 1-16,-7-1-5 0,0 0 2 16,-2 0-4-16,1-6 2 0,1-2-15 15,2 3-16-15,2-7-29 0,6 0-37 0,-3 0-38 16,4-2-51-16,5-3-43 0,0 1-31 15,1-3-568-15,5-2 278 0,0 0 184 16</inkml:trace>
  <inkml:trace contextRef="#ctx0" brushRef="#br0" timeOffset="94726.12">12170 16613 28 0,'4'-9'139'0,"3"1"-5"0,2 0-13 15,1 3 2-15,3-3-10 0,-1 5-4 16,6 0-14-16,-2 2-3 0,2 1-6 15,-4 1-3-15,3-1 0 0,-2 6-2 16,0 2 1-16,-5-1-1 0,0 5 2 0,0-3 1 16,-2 4-4-16,-4 0 2 0,-2 4-7 15,-4 2-9-15,0-6-4 0,-2 5-2 16,-2-2 3-16,-2 1-4 0,2 0-2 0,0-3-4 16,0 1-6-16,0 0-5 0,1-2-4 15,1 0 0-15,2 0-5 0,2 1-1 16,4 0-5-16,3 0 0 0,-1-1-2 0,4 1-4 15,1 0-2-15,0-1 0 16,-1 1-1-16,0-1 0 0,4 2 2 0,-6-2 3 16,0 1 7-16,1-1 5 0,-5 2 5 15,-2-2 2-15,-2 0 0 0,-2 4 1 0,-2-4 0 16,-5 2-4-16,-3-4-4 0,-3 3-1 16,-6-1-5-16,-5-5-7 0,-10 1 1 15,-4 1-4-15,-2-7-2 0,-2 3-2 0,1-4-3 16,5-2-16-16,2-2-10 0,2 2-20 15,6-2-28-15,1-4-34 0,7 1-33 16,6-1-25-16,6 2-21 0,1-1-18 16,7-3-31-16,3 2-510 0,5-1 250 0,0 1 165 15</inkml:trace>
  <inkml:trace contextRef="#ctx0" brushRef="#br0" timeOffset="94915.4">12693 16899 163 0,'10'6'187'0,"-3"-3"-7"0,-3 3-11 16,1 6-8-16,-1-3-12 0,-2 3-11 0,-2 3-16 15,0 0-10-15,0 2-12 0,0 0-11 16,0 2-10-16,-4 2-10 0,2-2-25 16,0-2-23-16,-1 1-27 0,1 3-32 15,2-8-50-15,0 0-41 0,2-3-389 0,1-3 176 16,-1-1 116-16</inkml:trace>
  <inkml:trace contextRef="#ctx0" brushRef="#br0" timeOffset="95321.49">13335 16362 196 0,'4'0'251'0,"-4"0"1"16,10 13-12-16,-3-4-9 0,-3 7-12 15,2 1-8-15,2 6-23 0,0 2-5 0,-2 3-17 16,0 6-17-16,-2-7-19 0,2 3-8 16,-4 3-13-16,2-4-7 0,-1-2-15 15,-1-1-7-15,-2-5-2 0,0 0-7 0,0-2-9 16,-2-10 4-16,-3-1-5 0,-1-2-6 16,0-6 10-16,-6-8-1 0,0-5-11 15,0-8 2-15,-3-8-14 0,0-10 1 0,2-10-9 16,3 4-8-16,4-5-2 0,4 8-4 15,2 1 2-15,4 4 0 0,4-3-8 0,0 8-3 16,8 1-3-16,-2 5 1 16,5 1 5-16,-1 7-7 0,0 5 0 0,2 0 0 15,-2 7-3-15,-1 1 1 0,-1 3 2 16,-4 2 0-16,0 2 5 0,-3 2-6 0,-2 3-6 16,-3 0 2-16,-4 6 2 0,-6 2-10 15,-4-2-24-15,-2 8-24 0,-9 0-30 16,-4 0-30-16,-1 0-34 0,-3-1-39 15,3 4-35-15,1 0-43 0,1-5-673 0,8 2 320 16,-2-7 210-16</inkml:trace>
  <inkml:trace contextRef="#ctx0" brushRef="#br0" timeOffset="95612.62">13671 16562 3 0,'4'7'204'0,"0"1"-1"0,0-1-12 16,1 5-12-16,0 1-5 0,3 2-9 15,2-2-6-15,1 6-13 0,2-2-12 0,4-3-10 16,-1 5-11-16,6-3-12 0,-4 3-11 16,0-6-6-16,1 1-9 0,-3 1-3 15,2-2-7-15,-6 0-1 0,-2-5 1 0,0 5-2 16,-4-3-3-16,0 4-7 0,-6-3-5 15,-2-2-5-15,-2 3-6 0,-2-5-5 16,-4 1-22-16,0-3-31 0,2 1-36 16,-5 0-45-16,2-4-36 0,1-2-38 0,-3-2-40 15,1-4-480-15,0-1 236 0,-2-11 157 16</inkml:trace>
  <inkml:trace contextRef="#ctx0" brushRef="#br0" timeOffset="95737.45">13764 16575 4 0,'13'-21'140'0,"0"8"0"0,3-4-10 16,0 4-13-16,0 1-19 0,1 0-6 0,3 5-38 16,0-8-16-16,2 1-39 0,-1 0-62 15,0 1-192-15,2-7 87 0,-3-1 57 16</inkml:trace>
  <inkml:trace contextRef="#ctx0" brushRef="#br0" timeOffset="95960.4">14270 15987 184 0,'21'11'247'0,"3"3"-9"15,1 8-13-15,9 5-10 0,-6 5-15 0,1 2-9 16,7 16-13-16,-10-3-15 0,-10-3-15 16,-8 4-14-16,-6-2-11 15,-6 3-13-15,-8 5-9 0,-12 14-14 0,-9-5-16 0,-11 0-27 16,-10-5-30-16,-13 8-31 0,3-13-31 15,-20-2-42-15,-5 1-31 0,-9-14-29 16,-6-4-28-16,-12-8-526 0,-8-7 239 16,-8-5 159-16</inkml:trace>
  <inkml:trace contextRef="#ctx0" brushRef="#br0" timeOffset="96275.98">10813 15705 161 0,'0'-3'183'0,"0"3"-2"0,0 0 5 15,-12 27 2-15,3-6-2 0,-7 13-1 16,-4 11 0-16,-10 21-4 0,-1 5-3 0,-5 25-6 15,6 11-9-15,7 4-10 0,6 5-12 16,11 8-16-16,10-1-3 0,17 2-20 16,10-7-5-16,14-2-9 0,13-12-1 0,11-2-10 15,10-12-10-15,9-9-17 0,14-11-24 16,6-8-39-16,9-15-51 0,5-13-64 16,5-5-62-16,-20-20-55 0,-2-9-654 0,0-7 305 15,23-10 202-15</inkml:trace>
  <inkml:trace contextRef="#ctx0" brushRef="#br0" timeOffset="96643.7">15889 15831 213 0,'-21'-13'264'16,"2"0"-12"-16,0 7-15 0,5 5-20 16,-2 5-8-16,2 5 0 0,-3 3-12 0,-3 11-9 15,2 5-12-15,-2 6 1 0,4 8-9 16,5 2-32-16,-2 4-11 0,0 5-9 15,3 21-16-15,8-14-6 0,4-3-7 0,2-2-11 16,2 0-5-16,12 16-8 0,-1-3-13 16,3-5-23-16,2-13-22 0,-3-11-30 15,2 0-28-15,0-14-35 0,1-1-35 16,0-9-32-16,4-3-31 0,-1-5-41 0,-1-7-27 16,6-5-544-16,1-3 271 0,1-11 179 15</inkml:trace>
  <inkml:trace contextRef="#ctx0" brushRef="#br0" timeOffset="97090">16440 16148 159 0,'-2'-11'209'0,"-2"3"0"15,-3 2 0-15,0 6-2 0,7 0-8 16,-16 6-7-16,7 4-9 0,1 3-2 16,-1 4-2-16,3 4-13 0,-1 6-10 15,3 2-17-15,2 5-12 0,0 2-11 0,0 4-9 16,4 2-12-16,2-3-13 0,0 4-3 15,1-3-8-15,1-6-13 0,1 0-20 16,-1-5-18-16,0-3-28 0,-2-4-14 0,1-6-3 16,1-4-7-16,-2-4-13 0,0-5-6 15,-4-3-1-15,0 0 0 0,11-24 4 16,-8 5 3-16,-3-6 3 0,2-7 7 16,-2-10-1-16,0-6 1 0,-2 2 5 0,2-1 5 15,0 1 6-15,0 0 10 0,0 4 10 16,2 1 8-16,4 3 5 15,0 3 2-15,0 5 2 0,7 1 8 0,0 8 6 0,-1 2 1 16,5 4 6-16,5 5 0 0,-4 7 4 16,2-3 0-16,-4 6 1 0,4 2 0 15,-3 2 2-15,-5 4 9 0,-2-3-1 0,-2 4 5 16,-6 3-5-16,-2-5-1 0,-8 7-7 16,-6 1 0-16,-3-4-9 0,-6 5 0 15,-4-3-6-15,-7-3 0 0,0 1-9 16,-1-1-11-16,2 1-23 0,8-5-27 0,1-2-39 15,5-1-49-15,3-2-45 0,4 4-26 16,4-4-24-16,4 2-21 0,4-3-595 0,0 0 285 16,0 0 188-16</inkml:trace>
  <inkml:trace contextRef="#ctx0" brushRef="#br0" timeOffset="97396.64">16725 16183 169 0,'4'7'188'0,"-2"3"7"15,0 1 4-15,1 2 0 0,-3 5-3 0,3 1-7 16,-1 1-1-16,2 10-9 0,-4 0-10 16,2 0-16-16,2 3-11 0,2 0-12 15,0 3-8-15,1-3-11 0,4-2-11 16,1 1-6-16,-1-8-12 0,-1-4-5 0,3 3-7 16,0-8-9-16,-1 1-2 0,1-4-4 15,2-5-8-15,0-1-5 0,-5-5-3 16,1-2-6-16,0-4-5 0,-3-1-1 15,-4-1-5-15,-2 0-1 0,-2-1-4 0,-2 0-1 16,-4-3-9-16,-5 1 1 0,-2 4 3 16,-3-1-14-16,-1-1-7 0,-1 3-15 0,2-1-24 15,-1 4-28-15,0-4-39 0,4 4-38 16,1 2-38-16,1 0-35 0,2 0-655 16,1 2 300-16,4-2 198 0</inkml:trace>
  <inkml:trace contextRef="#ctx0" brushRef="#br0" timeOffset="97568.82">17098 16520 37 0,'6'4'187'16,"-1"1"-11"-16,-1 3-9 0,2 0-12 16,-2 3-18-16,0 2-16 0,1 1-8 0,-1-1-12 15,-2 4-9-15,1 0-14 0,-1-1-23 16,0 3-31-16,0-4-38 0,0 0-46 15,-2-4-50-15,2 3-319 0,0-5 146 16,2-1 97-16</inkml:trace>
  <inkml:trace contextRef="#ctx0" brushRef="#br0" timeOffset="97974.49">17625 16190 134 0,'0'0'248'0,"4"14"-14"16,-1-6-18-16,-3 4-15 0,2 6-15 16,0-1-14-16,2 4-15 0,-2 1-11 15,0 0-15-15,0 2-10 0,0-3-14 0,-2 0-10 16,2 0-8-16,-2-6 1 0,2 2 1 16,-2-6 5-16,-2 0-11 0,2-9-6 15,0-2-8-15,0 0-4 0,-12-13 1 16,10 2-4-16,-2-8-7 0,1-1-4 15,3-7-6-15,0-2-1 0,0-5-10 0,5-4-5 16,-1-1 1-16,2-2-4 0,2 1 0 16,4 2-5-16,-4 4-4 0,4 4 0 0,3 0-4 15,-2 10 0-15,4 0 3 0,-3 7 0 16,2 5 1-16,-2 5 3 0,-1 3-1 16,0 3-2-16,-3 3 1 0,-1 4-1 15,-3 1 0-15,-2 3-2 0,-6 0 0 0,0 5-8 16,-7-1 4-16,-1 4-16 0,-5-1-27 15,-6 3-29-15,-1-3-41 0,2-2-41 16,-4 2-38-16,7-6-35 0,3-2-56 16,-2 0-626-16,6-3 305 0,2 2 201 0</inkml:trace>
  <inkml:trace contextRef="#ctx0" brushRef="#br0" timeOffset="98216.93">17919 16254 110 0,'4'7'223'16,"3"0"-3"-16,1 5-7 0,3-2-9 16,1 1-6-16,4 8-9 0,4-4-14 15,4 0-14-15,3 6-15 0,1-2-7 16,2 2-12-16,-1-2-8 0,-5-1-9 0,-4-1-3 16,-2-2 0-16,-4 0 1 0,-3-2-13 15,-5 3-5-15,-4-5-10 0,-2 2-3 16,-6 1-12-16,-3-4-6 0,-1-3-26 0,-2 2-31 15,-4-4-39-15,0-2-51 0,0-3-49 16,4 0-40-16,-3-6-35 0,3 0-641 0,-4-3 290 16,8-4 192-16</inkml:trace>
  <inkml:trace contextRef="#ctx0" brushRef="#br0" timeOffset="98345.4">18040 16335 26 0,'4'-11'113'15,"2"-2"12"-15,0 3 14 0,6-4 4 0,-2 3 0 16,7 2-5-16,0-7-13 0,6 2-13 15,7 1-9-15,0 0-10 0,3 0-17 16,-1-1-31-16,2-1-48 0,-2 2-66 0,-3-6-377 16,1-2 152-16,-7-2 100 0</inkml:trace>
  <inkml:trace contextRef="#ctx0" brushRef="#br0" timeOffset="98506.88">18620 15805 17 0,'15'7'232'0,"2"8"8"15,-1-2-7-15,4 3-8 0,3 8-13 0,0-2-20 16,-2 5-21-16,3 0-15 0,-10-4-18 16,-3 2-16-16,-4-2-27 0,-5 4-39 15,-7-7-50-15,-4 4-54 0,-1 0-48 16,-6 2-56-16,-4-3-460 0,-1 2 208 0,-3-4 137 16</inkml:trace>
  <inkml:trace contextRef="#ctx0" brushRef="#br0" timeOffset="106680.55">12366 17720 85 0,'6'-2'199'0,"-6"2"2"15,0 0-5-15,0 0 1 0,6 8 0 0,-6-1-3 16,0 5-10-16,-2 3-11 0,0 4-10 15,0 8 5-15,0-3-5 0,0 8-19 0,0-2-13 16,2-2-14-16,2 4-13 0,0-5-9 16,4 2-9-16,0-1-8 0,0 3-8 15,5-9-9-15,2 1-7 0,1-4-2 16,3 1-3-16,3-11-7 0,0 1-4 16,2-8 0-16,-1-2-6 0,-2-6-7 0,2-4-2 15,-4-3 1-15,0-6-3 0,2-1-4 16,-11-8-4-16,3 0 1 0,-4-1-4 15,-3-5-1-15,-4 1 1 0,-2-1-3 0,-5 0-3 16,-1 4 5-16,-5-3-7 0,-4 4 4 16,-2 3-8-16,-4-1 5 0,-3 8-2 15,1 3 0-15,-1 1 1 0,2 7 0 0,-2 0-5 16,1 3 1-16,3 1-1 0,4 4-10 16,-2 4-20-16,3-2-20 0,0 4-23 15,4 2-30-15,3-3-28 0,2 5-30 0,4 2-23 16,2-3-33-16,2 2-637 0,0-1 292 15,4 1 192-15</inkml:trace>
  <inkml:trace contextRef="#ctx0" brushRef="#br0" timeOffset="106888.43">13049 17766 190 0,'6'-2'204'0,"0"-2"-20"16,0-2-19-16,-1 3-16 0,0-1-19 16,-1-2-11-16,-4 6-18 0,6-8-31 15,-4 6-37-15,-2 2-36 0,2-5-34 0,-2 5-26 16,0-6-32-16,0 6-295 0,0 0 132 16,0-3 88-16</inkml:trace>
  <inkml:trace contextRef="#ctx0" brushRef="#br0" timeOffset="107212.83">13358 17602 166 0,'6'-8'164'0,"2"1"-10"0,-1 1-15 15,2-2-8-15,1 2-16 0,-2 1-12 0,3 3-10 16,0 0-6-16,-1 2-7 0,-1 0 0 15,1 2-2-15,-2 4-3 0,-1 1-3 16,0 3-9-16,-3 3-4 0,-2 4-3 0,-2-1-5 16,0 4-5-16,-2-1 2 0,-2-1 0 15,0 1 1-15,-1 2 1 0,0-2-2 16,1-4 0-16,2-2-4 0,0 1 1 16,2-1-5-16,2-4-2 0,2 3-4 0,3-4-3 15,2-3-6-15,3 3 1 0,3-7-7 16,0 5-11-16,4-6-25 0,-2-1-22 15,2 1-23-15,1-6-29 0,0 4-20 0,3-2-16 16,1-3-26-16,-2-1-464 0,2 2 210 16,-3-3 138-16</inkml:trace>
  <inkml:trace contextRef="#ctx0" brushRef="#br0" timeOffset="107606.37">14105 17668 68 0,'8'-7'123'0,"1"-5"-4"0,0 0 6 0,1 4-3 15,1-6 5-15,-3 1 0 0,0 3 5 16,-4-1 3-16,1-3 1 0,-3 7 2 16,-2-1-12-16,-4 1-14 0,-3 1-6 15,-1 6 2-15,-5 0 0 0,-1 6 2 0,-4 1 0 16,-2 1-5-16,0 4-3 0,3-3-8 16,1 4-12-16,5 1-4 0,0-5-10 15,3 3-3-15,2 1-10 0,2-4-3 0,6 2-6 16,0 3-4-16,2-4-5 0,6 2-4 15,1 1 1-15,0-4-4 0,1 2-6 16,1 3-2-16,-1-5-3 0,0 3-3 16,0-3 0-16,-2 3 0 0,-6-3 1 0,3 4-4 15,0 1 2-15,-7-3 1 0,-3 3-4 16,-3-1-1-16,-1-4 3 0,-3 5-4 16,0-6 1-16,-6 4-2 0,2-5 0 0,-3-1 3 15,2-5-2-15,0 1 2 0,1-4-4 16,-2 2 3-16,4-7-5 0,4 0-1 15,1-8-3-15,3 2-3 0,6-7-7 0,2 0-23 16,5-1-27-16,1-9-43 0,8-1-50 16,6 1-49-16,6-8-66 0,17-6-603 15,4 2 295-15,3 2 195 0</inkml:trace>
  <inkml:trace contextRef="#ctx0" brushRef="#br0" timeOffset="108078.81">17595 17415 1869 0,'0'0'-130'16,"-6"-7"97"-16,6 7 24 0,-10-6 49 15,0 6 24-15,0 6 14 0,-4-1 10 16,-6 5-7-16,-1 3-7 0,0 0 0 0,0 8-1 16,0 1 0-16,2 4 0 0,4 3-2 15,0-3-5-15,4 3-6 0,3-1-2 16,6-2-4-16,0 2-6 0,4-1-4 0,2-7-7 16,4 7 0-16,3-10-4 0,6 4-6 15,0-4-2-15,3-3-2 0,0-7 0 16,4 1-4-16,-1-2 0 0,0-6-4 0,2-6 0 15,3-2-1-15,-5-5-1 0,3 0 2 16,-2-8 1-16,-4-2 1 0,-3-2-1 16,-2-3-1-16,-9 1 0 0,-6-2-3 0,-2 3-1 15,-4 3 4-15,-9-4-2 0,-6 0-4 16,-3 6 4-16,-5 1-2 0,-3 1-2 16,-6-3 1-16,6 8 0 0,1 7-2 15,5-5-1-15,1 9-2 0,2-2-12 0,1 5-24 16,3 0-29-16,3 0-36 0,0 1-34 15,6 5-31-15,4 0-32 0,2 3-32 0,1-1-605 16,8 3 282-16,-1-5 186 0</inkml:trace>
  <inkml:trace contextRef="#ctx0" brushRef="#br0" timeOffset="108297.95">18090 17567 128 0,'7'-1'239'0,"-3"-3"-12"0,-4 4-25 15,0 0-23-15,9-2-19 0,-9 2-17 0,0 0-15 16,4-6-17-16,-4 6-26 0,0 0-29 16,6-2-37-16,-6 2-43 0,0 0-32 15,9 0-24-15,-9 0-25 0,0 0-23 16,10 0-309-16,-10 0 149 0,11-4 97 0</inkml:trace>
  <inkml:trace contextRef="#ctx0" brushRef="#br0" timeOffset="108677">18514 17366 132 0,'6'-6'174'0,"1"2"-16"15,-1 0-16-15,0 4-18 0,5-4-13 0,0 4-7 16,-1 0-13-16,2 4-9 0,0-4-4 16,0 2-11-16,-1 4-3 0,-1-6 0 15,-1 7 2-15,-5-5 2 0,2 4-1 16,-1 2-1-16,-5-1-8 0,0 5 5 0,-2-1 0 16,-1-1-5-16,1 1-6 0,-2-2-3 15,2 4-7-15,0-1-3 0,0-1-4 16,2 2-3-16,2-1-3 0,0-4-1 15,0 6-3-15,4-1-2 0,-1-4-1 0,1 5-2 16,0-3-5-16,-2 3 1 16,0-5-2-16,1 3 8 0,-2-3 10 0,-3 3 0 15,-3-4 7-15,-4 4-5 0,-3 1-2 16,-3-2-3-16,-4 0-3 0,-2 0-4 0,-4-1 0 16,-2-4-20-16,-1 1-22 0,-1 1-27 15,1-4-21-15,6-3-36 0,0-1-39 0,5-5-48 16,5 3-510-16,4-4 238 0,1 0 158 15</inkml:trace>
  <inkml:trace contextRef="#ctx0" brushRef="#br0" timeOffset="109030.4">19225 17331 111 0,'-2'-13'232'0,"-2"7"-20"15,-4-1-19-15,-8 1-22 0,0 6-16 16,-6-1-11-16,-5 1-7 0,-5 1-12 0,-2 1-11 16,1 2-8-16,-3 3-11 0,8-1-7 15,2 2-12-15,1-1-6 0,9-1-8 16,0 2-5-16,6-3-8 0,4 3-2 16,6-1-12-16,2-1 3 0,6-4-3 0,4 4-5 15,4 0-2-15,0-3-2 0,3 1-7 16,1 2-1-16,-4-2 0 0,4 5-5 15,-4-1-1-15,-1 0 9 0,-2 0 12 16,-2 6 5-16,-1 5 10 0,-4 0 3 0,1 4-3 16,-5-4 0-16,1 2-6 0,-1 0-3 15,-2 0-2-15,0 0-8 0,-2 0-3 16,2-2-12-16,0-1-34 0,-3-2-38 0,3-1-36 16,0-7-49-16,3 4-77 0,-3-6-615 15,2-5 284-15,-2-1 187 0</inkml:trace>
  <inkml:trace contextRef="#ctx0" brushRef="#br0" timeOffset="109844.35">18677 11211 19 0,'68'-4'90'0,"-7"0"-3"0,-1 0-13 15,1 1 1-15,1-1-7 0,-1 1-10 16,0-2-6-16,-2 3-1 0,-2-2-6 16,-10 2-2-16,-5 1-6 0,-8-2-2 15,-3 3-9-15,-1-1 2 0,-6 1-3 0,-3-2-5 16,-7 2-12-16,0 0-16 0,-6 2-14 15,-8-2-18-15,0 4-10 0,0-4-14 16,-19 7-160-16,-2 1 76 0,-9 1 51 0</inkml:trace>
  <inkml:trace contextRef="#ctx0" brushRef="#br0" timeOffset="110081.55">18622 11375 125 0,'-70'14'30'0,"15"-6"7"0,10 2 7 16,12 0 3-16,5-5-4 0,5 3 8 15,8-2 3-15,5-3-3 0,8 5 1 0,6-4-3 16,6 2 2-16,12-3 2 0,14 3-5 15,12-2-2-15,18-1-1 0,22 3-5 16,5-6 4-16,0 0 5 0,1-1 7 0,-6-2 9 16,1 0-3-16,-6-5 5 0,-11 1-3 15,-11 3 6-15,-1-4 3 0,-3 2 4 16,-4-1-1-16,-11 1 0 0,-4 0 7 16,-6 3 3-16,-5-3-6 0,-1 0-4 15,-5 2-9-15,-2 0-7 0,-6-1-10 0,-3-1-19 16,0 2-28-16,-2 0-27 0,-4 1-34 15,0-1-31-15,-4 4-28 0,0 0-25 0,0 0-28 16,0 0-368-16,0 0 183 0,0 0 121 16</inkml:trace>
  <inkml:trace contextRef="#ctx0" brushRef="#br0" timeOffset="116184.45">9385 3334 88 0,'-11'1'105'0,"-1"3"-1"15,-4 3 3-15,0 1-2 0,-6 7 2 0,-3 0 2 16,0 3-8-16,0 3 0 0,1 4 1 15,-4 5-9-15,7-3-6 0,3 2-4 16,0 3-3-16,6 0-7 0,6 2-1 16,4-3-10-16,4-2-5 0,6 5-3 0,6-3-7 15,8 3-3-15,5-4-2 0,5-5-3 16,4 0-2-16,0-6-3 0,1-4-1 0,-2-4-4 16,1-1 1-16,-4-7-3 0,0 2 0 15,-1-7 5-15,1-2-5 0,-4-4 0 16,1-3 14-16,-1-5-2 0,-2-3-6 15,-6-3-7-15,-3-1 1 0,0-3-3 16,-8 0-5-16,-1-3-4 0,-6-1-1 0,-6 0-5 16,-4-5 1-16,-7 1-3 0,-7-3-8 15,-6 0 3-15,-13-6-1 0,-8 4-1 0,-4 3 1 16,6 9-1-16,3 4 0 0,1 5-3 16,7 4 0-16,5 1-19 0,3 2-22 15,3 6-21-15,6 2-12 0,2-1-22 0,4 4-16 16,3 1-22-16,10-1-27 0,-7 6-416 15,7-6 198-15,0 0 130 0</inkml:trace>
  <inkml:trace contextRef="#ctx0" brushRef="#br0" timeOffset="117029.79">9233 3495 46 0,'0'0'174'0,"0"18"1"0,2-8 0 15,2 9 0-15,-2 5-7 0,2 5-2 16,0 5-6-16,0 8-7 0,1 1-8 16,-3 10-8-16,0 3-10 0,0 1-13 0,0 4-12 15,0-1-8-15,0-4-7 0,1 0-11 16,-1-5-4-16,0-9-11 0,2 0-2 0,-2-4-7 16,-2-10-6-16,5 0-2 0,-3-3-2 15,-2-6-5-15,2-1-2 0,-2-8-1 16,0-5-6-16,-2-3-3 0,2-2-3 15,-4-17-2-15,-3-1-3 0,-2-8-3 0,1-10-3 16,-5-14-3-16,-3-18-2 0,0-6 1 16,4-1-4-16,-1 3-3 0,2 11 1 15,7 10-3-15,2 5 0 0,4 4 1 16,5 2-2-16,1 2 1 0,5 4-3 16,1 3 2-16,6 2-1 0,1 7 0 0,5 4 1 15,-6 5 0-15,4 5 2 0,-3 4 0 16,0 4 1-16,-2 4 1 0,-4 3 2 0,2 1-2 15,-5 4 3-15,-1 5-1 0,-4 0 2 16,-3 2-2-16,-6 2 4 0,-2 4-4 0,-7 2 4 16,-6 3-5-16,-3-2 2 0,-4 4 0 15,-4-2 0-15,-1-2-5 0,3-4-19 16,0-3-29-16,3-3-33 0,5-2-36 16,2-2-28-16,2 3-31 0,1-9-30 0,4 5-519 15,3-6 246-15,2 0 164 0</inkml:trace>
  <inkml:trace contextRef="#ctx0" brushRef="#br0" timeOffset="117431.9">9688 3863 75 0,'22'-4'159'0,"0"2"-15"0,-3 4-17 16,0 0-7-16,-2 4-10 0,0 1-16 0,-4 3-10 16,-1 1 0-16,-2 3-16 0,0 1 4 15,-6 0-4-15,0 3-9 0,-6-2 9 16,0 3 1-16,-2 1 5 0,-1 0 2 16,-2 0-2-16,3-3-2 0,0 0-2 0,0 0-7 15,2-2-4-15,2 1-2 0,2-2-2 16,2 0-4-16,4 0-2 0,4-1-5 15,2 2-4-15,5 0-4 0,-2-2-5 16,4 1 1-16,-1 1-7 0,-4-2 0 0,1-1 4 16,-2 1 0-16,-2 1 4 0,-5-3 2 15,0 0 2-15,-4 2-1 0,-4-1-1 16,-2-2-4-16,-4 2-2 0,-2-2-7 0,-7 2 1 16,0-2-4-16,-4-1-3 0,1-1-10 15,-2-3-28-15,1-1-30 0,2-2-42 16,2 0-36-16,3-4-49 0,1-4-582 15,0-1 259-15,5-8 170 0</inkml:trace>
  <inkml:trace contextRef="#ctx0" brushRef="#br0" timeOffset="117859.4">11320 3495 206 0,'-11'10'221'0,"-2"5"-14"0,0 4-8 15,-3 9-9-15,2 5-8 0,0 9-6 16,4 5-7-16,1 5-18 0,5 2-10 0,1 4-12 16,3 0-13-16,5 1-12 0,6 13-11 15,1-13-9-15,5-9-6 0,2-6-9 16,4-1-5-16,3-7-5 0,6-5-4 15,1-4 2-15,3-5-7 0,0-9-2 0,0-4-1 16,-2-7-2-16,7-7 0 0,-1-7-3 16,1-3 0-16,2-7-5 0,11-14-4 0,-8-8 0 15,-6-5-6-15,-4-7-3 0,-11-5-3 16,-10 6-1-16,-11 3-5 0,-8 2 0 16,-9 2-4-16,-17-12-2 0,-10 4-2 15,-10 6 1-15,-9 4-2 0,-8 6-1 0,0 8 1 16,-5 3-4-16,-1 8 1 0,-2 5 0 15,12 9 0-15,7 4-11 0,10 4-22 0,1 3-26 16,3 4-27-16,4 4-28 0,5 2-29 16,7 5-31-16,3 5-45 0,5 0-34 15,10 1-530-15,0-1 265 0,6 1 176 16</inkml:trace>
  <inkml:trace contextRef="#ctx0" brushRef="#br0" timeOffset="118363.61">11508 3953 111 0,'2'6'179'0,"2"1"-9"0,0 3-5 0,0 3-3 16,1 4-2-16,-3 2-9 0,0 2-7 16,0 4-11-16,1 2-4 0,-1 3-6 15,-2-1-14-15,-2 0-13 0,-1 2-6 16,1-2-7-16,2-1-10 0,-2-1-5 0,0-2-8 16,0-5-6-16,-1-2-3 0,1 0-3 15,2-5 2-15,-2-4 2 0,0-3-7 16,2-6-3-16,0 0-4 0,0 0-3 0,-10-25-4 15,8 6-3-15,-5-8-5 0,5-3-3 16,-2-8-2-16,0-6-1 0,2 1-3 16,0-2-2-16,2 1-2 0,4 5-1 0,2 2 0 15,2 3-5-15,1 2 2 0,3 5-2 16,2 4 0-16,0 6-6 0,1-1 0 16,2 7 6-16,0 2-4 0,-2 3 4 0,0 4-2 15,-3 2 0-15,-4 2 1 0,2 4 0 16,-4 3 2-16,-6 2-2 0,-2 1 1 15,-2 3-1-15,-8 4-1 0,-2 1-3 0,-8 0-1 16,1 2-21-16,-4-2-21 0,0 1-22 16,1-1-32-16,5-5-40 0,3 0-41 15,0-2-39-15,4-1-494 0,4-5 242 0,-1 1 160 16</inkml:trace>
  <inkml:trace contextRef="#ctx0" brushRef="#br0" timeOffset="118655.28">11732 4113 72 0,'2'7'194'0,"-2"2"-6"0,2 4-10 16,-4 2-8-16,4 4-7 0,-2 0-9 16,2 2-8-16,2 3-15 0,1-1-10 0,2 2-6 15,3-2-12-15,0 0-7 0,3-4-6 16,2-1-6-16,2-3-2 0,2 2-5 15,0-4-2-15,3-4-3 0,-6-3-1 0,1-1-4 16,0-5 2-16,-4 0-2 0,-1-4-6 16,-4 0-5-16,-2-5-6 0,-4 0-6 15,-8 0-5-15,-2-3-5 0,-6 1-8 16,-5-1-27-16,-5-1-28 0,-6-2-38 0,-1 1-49 16,-3 1-54-16,-2-3-77 0,-6-1-524 15,-3-2 263-15,-18-5 172 0</inkml:trace>
  <inkml:trace contextRef="#ctx0" brushRef="#br0" timeOffset="119697.78">10029 3552 72 0,'-8'2'139'0,"2"1"-9"0,0 0 4 15,-2 1-2-15,-1-1-2 0,1 3-6 16,-3-2-8-16,3 1-4 0,-1 1-6 16,-1-3-7-16,2 2-5 0,-2-1-1 0,0 0 1 15,4 1-8-15,-2-2 4 0,1 1 0 16,1-3 4-16,-1 3 3 0,7-4-1 0,-12 2-6 16,12-2-4-16,-11-7-4 0,3 1-8 15,-1-4-3-15,2-1-2 0,-3-5-6 16,2-3 4-16,-3-1-5 0,-2-4-1 0,3-6-7 15,-3-2 1-15,1-4 0 0,-2-10-9 16,2-4 0-16,-4-16-8 0,2-5-3 16,0-1-3-16,5 11-3 0,3 4-1 0,-1 3-7 15,3 2 1-15,2 1-3 0,0 6-1 16,0 3-4-16,2 1-2 0,0 4 3 16,2 2-7-16,0 5 0 0,-2 1 0 15,4 5-1-15,-4 1 0 0,5 4-5 0,-3 1 1 16,0 2-2-16,-2 0-1 0,2 3 3 15,0 1-4-15,-2 3 2 0,2-1 1 16,0 1-3-16,0 1 1 0,-2 0-1 0,3 1 4 16,-1 3-5-16,-2-2 3 0,0 6-4 15,2-8 5-15,-2 3-6 0,0 5 3 16,2-7 0-16,-2 7 0 0,0 0 1 0,2-5 1 16,-2 5-4-16,0 0 0 0,16 5 5 15,-2-4-2-15,2 5 2 0,10-1 0 16,10 2 1-16,7-1 2 0,14 1-5 15,25 2 6-15,7 1-3 0,10-2 0 0,7 1 2 16,2-1 0-16,2-3-8 0,-6 1 5 16,2-2 1-16,-9 0 1 0,-2-2-4 0,-4-1 2 15,-19-1 2-15,-11 0 0 0,-1 0-2 16,-13-1 1-16,-3-1 2 0,-4-2 0 16,-9 2-3-16,-1 0 2 0,-4-2 0 15,-3 1-3-15,-3-1 3 0,-4-2-2 0,-1 2-7 16,0-1 6-16,-5-1 0 0,-1 0 1 15,-3 2-2-15,0-1 3 0,1 1-3 16,-3-2 0-16,-1 1-1 0,1 0 2 0,-2 0 1 16,-2 5-2-16,2-8-1 0,0 4 0 15,-2 4-4-15,0-8 3 0,2 6-1 16,-2 2 2-16,0 0-6 0,0 0 5 0,0 0 1 16,0 0-2-16,-4 27 2 0,2-7 1 15,-2 6 2-15,-3 9 0 0,1 7-1 16,-1 8 4-16,-7 21-7 0,3 5 6 0,1 3-5 15,-2 0 5-15,4 1-2 0,2-3 4 16,0-10 0-16,4-11-3 0,0 0 0 16,2-3-1-16,2 1-2 0,2-5 2 0,0 2 1 15,0-9 2-15,0-2-2 0,2-1 0 16,1-4 1-16,-2 1-11 0,1-8 0 16,0 0-12-16,-2-3-6 0,3-2-5 0,-3-4-13 15,-2-3-7-15,2 0-8 0,0-3-8 16,-2 2-22-16,1-5-18 0,-3-2-35 15,0-1-48-15,0-1-58 0,0-6-593 16,-11 0 285-16,11 0 189 0</inkml:trace>
  <inkml:trace contextRef="#ctx0" brushRef="#br0" timeOffset="140873.17">13679 10503 7 0,'-2'-3'34'0,"2"3"-4"0,-2-10-2 0,0 7 1 15,0-3 0-15,0 1-3 16,0 1-1-16,2 4 0 0,-4-10 1 0,2 6 3 16,-1-1-3-16,1 1-1 0,2-2-4 15,0 6-2-15,-4-8-1 0,2 5-2 0,2 3 0 16,-2-8-3-16,2 8 1 0,-2-8-3 16,2 8 0-16,-2-5 1 0,2 5 0 15,-3-4-2-15,3 4-2 0,0 0 0 16,-2-6 0-16,2 6 0 0,0 0 0 0,0 0-1 15,-2-6 0-15,2 6 5 0,0 0-4 16,0 0-7-16,0 0 2 0,0-5 1 16,0 5-1-16,0 0-1 0,0 0-6 15,0 0-14-15,0 0-21 0,0 0-144 0,0 0 62 16,0 0 41-16</inkml:trace>
  <inkml:trace contextRef="#ctx0" brushRef="#br0" timeOffset="142557.47">12007 11470 40 0,'11'11'112'0,"2"-1"-5"16,3 2-6-16,6 3-1 0,5-2-3 16,5 0-4-16,6 1-6 0,6-1 5 15,5 0 1-15,6-4-5 0,5 1-3 16,27 2 6-16,-1-3-6 0,7-3-1 0,3-3-4 15,1 1-3-15,0-4-1 0,-1-1-1 16,-1-5-1-16,-2 0-5 0,-6-3-1 0,-4-5-4 16,-4-1-6-16,0-2-2 0,-5-2-3 15,-5-6 7-15,0-4-4 0,-4-1-7 16,-3-3 0-16,-8-1-5 0,-1-3-8 16,-4-3-5-16,-11 5-4 0,-6 2-3 15,-4-1-1-15,-3-4-3 0,-4 2-4 0,-8 2-2 16,-1 0-2-16,-6-5-1 0,-3 1-3 0,-6-1-1 15,-7-8-3-15,-4 1-2 16,-14-12-2-16,-8-2-3 0,-2 3 2 0,-9 2-1 16,-6 0 1-16,-4 2-1 0,-9 4-1 15,-16-9 2-15,-6 6-1 0,-3 6-4 0,-5 4 3 16,11 11 2-16,-4 2 0 0,0 4-1 16,-2 2 1-16,2 4 1 0,0 2-1 15,0 3-1-15,1 6 2 0,-1 2-1 0,13 3-1 16,8 3 2-16,-21 4-5 0,0 7 5 15,2 2 0-15,5 6 1 0,-1 5-2 16,5 3 1-16,2 5 0 0,6 4 3 0,0 1-1 16,6 2-1-16,5 2 1 0,3 2 3 15,6 1-2-15,4 1 1 0,3 0 1 16,12-6-1-16,7-2-1 0,4 3-1 16,2 0 3-16,4 2-2 0,5-4 3 0,3 0-4 15,6 1 3-15,2 3 3 0,4-1 2 16,5 6 1-16,3 1-1 0,12 17 4 0,6-1 1 15,8-5 1-15,5-1 1 0,6-5-1 16,3 0-3-16,7-5 4 0,1-2 1 16,3-5 2-16,4-2 0 0,2-1 1 15,3-2 2-15,1-5 0 0,5-3 1 0,0-1-1 16,3-4 1-16,6-2-5 0,1-4 6 16,2-4-5-16,2 0 0 0,-4-3-1 15,1-2-1-15,0-1-1 0,0-5-1 0,-14-2-2 16,-10 0 1-16,1-2 1 0,19-3 0 15,-2-3-5-15,-16 0-2 0,-7-1-2 16,13-3 6-16,0-5-6 0,-14 2 5 0,-10-2-3 16,0 0 0-16,8-11-1 0,-8 2 1 15,-11 0 1-15,-2-3-6 0,7-15 3 0,-13 6-2 16,-5 1 0-16,-4-2-2 0,-4-1 2 16,-1-2-3-16,-8 6-4 15,-4-4 2-15,-4 0-3 0,-2-2 0 0,-6 2 1 16,-4-7-1-16,-6 3-1 0,-11-15-2 0,-3 3 2 15,-2 3 0-15,-6-1-1 0,1 5 0 16,-6 0-4-16,-3 0 3 0,-4-1 2 16,2 2-1-16,-7-1-3 0,0 3 2 15,-5 2 1-15,-3 0 0 0,-7 4 0 0,-1 0 0 16,-4 2 1-16,-5 3 0 0,0 2-1 16,-5 6 2-16,0 2-2 0,3 4 1 15,3 4 2-15,3 0 0 0,9 7-5 0,9 2 6 16,1 3 1-16,-4 3-1 0,-1 2-1 15,-1 3 1-15,-20 6 0 0,0 6 0 16,3 0 0-16,2 4 2 0,0 2-6 0,5 2 7 16,4 2-1-16,-1 1 0 0,7-1 0 15,1 1-1-15,11-3 2 0,7-2-2 16,1 0-1-16,-1-2 3 0,2 2-4 0,3-1 1 16,1 3-1-16,3-1 1 0,5-3 0 15,2 0 0-15,1 4 1 0,-1-2-2 16,6 2 4-16,-4 0 0 0,4 2-2 0,1 0 0 15,5-3 1-15,-2 6 0 0,4-2-4 16,3-2 5-16,0 5 0 0,5-4 0 16,0 3 1-16,4 0-2 0,2 3 3 0,2 0-2 15,2 5-2-15,2 2 6 0,7 6-3 16,2 1 2-16,-1 1-1 0,14 13 1 16,2-2-4-16,5-2 0 0,8-1 1 15,6-2 5-15,4-3-5 0,6 1 2 0,11-7-2 16,17 11 5-16,2-6 0 0,2 1-2 15,0-3 1-15,-11-12-2 0,0 2 1 16,3-6-2-16,2 2 0 0,1-4 0 0,3-3 0 16,0-5 1-16,4 1 0 0,2-6-4 15,1-3 3-15,1-3-1 0,-1-1-2 16,-3-4 4-16,-2-2 0 0,-17-2-1 0,-9-4 0 16,20-7-1-16,-7-3 0 0,-1-5-6 15,-4-6 6-15,0-3-3 0,-5-4 1 16,-5-6 0-16,-4-3-1 0,-1-7 3 0,-8-5-5 15,-3-6 0-15,-9-2-1 0,-5-2 2 16,-9 1-2-16,-8 6 0 0,-11 5-4 16,-5 6 0-16,-9-11 3 0,-16-15-4 15,-9 0 3-15,-18-15-3 0,-14 4 1 0,-13 4 1 16,-12-3-3-16,-10 6 0 0,-9 3-1 16,-7 6 1-16,-1 5 2 0,4 7-18 15,3 5-11-15,10 7-25 0,18 14-29 0,5 1-39 16,8 8-51-16,13 4-72 0,8 5-558 15,9 0 276-15,-1 2 182 0</inkml:trace>
  <inkml:trace contextRef="#ctx0" brushRef="#br0" timeOffset="143516.03">1316 2495 4 0,'-4'-6'222'0,"2"3"-22"0,2 3-17 15,0 0-15-15,0 0 0 0,0 0-2 0,-3 24-9 16,6-2-6-16,-3 4-5 0,2 3-8 15,0 9-8-15,2 2-14 0,0 3-7 0,3 7-13 16,-3 2-9-16,2-1-7 0,1-2-6 16,1 1-12-16,-2-3-5 0,0-6-5 15,0-1-30-15,0-5-44 0,-2-4-46 16,2-1-55-16,-2-4-69 0,2-5-551 0,-1-6 253 16,1-2 167-16</inkml:trace>
  <inkml:trace contextRef="#ctx0" brushRef="#br0" timeOffset="143785.34">1772 2646 213 0,'0'-4'225'16,"0"0"-20"-16,0 4-8 0,0 0-5 15,8 11-9-15,-4 3-5 0,2 1-10 0,0 8-10 16,3 0-6-16,2 7-10 0,-1 3-9 15,1 3-10-15,3 4-12 0,0-7-13 16,0 4-6-16,-2-1-12 0,4-5-6 16,-4 3-9-16,1-3-5 0,0-2-1 0,-3-7-13 15,1 1-4-15,-3-4-16 0,0-1-23 16,0-3-19-16,-2-2-22 0,-2-1-25 0,-2-5-34 16,0 1-34-16,0-2-29 0,-2-6-37 15,0 0-593-15,0 0 268 0,0 0 178 16</inkml:trace>
  <inkml:trace contextRef="#ctx0" brushRef="#br0" timeOffset="144239.19">2158 1716 153 0,'0'0'182'0,"0"0"-5"0,-2 25-2 16,4-6-8-16,2 8-9 0,3 9-8 15,0 2-7-15,5 9-13 0,-2 3-9 16,12 20-9-16,-3-3-10 0,0 8-10 0,-2-7-7 15,-1 1-6-15,0-12-9 0,-4-9-18 16,-3-5-40-16,-1-7-32 0,1-1-35 16,-1-4-38-16,-1-7-18 0,-3-3-20 0,0-4-23 15,-2-8-389-15,0-3 184 0,-2-4 123 16</inkml:trace>
  <inkml:trace contextRef="#ctx0" brushRef="#br0" timeOffset="144565.77">2376 2232 280 0,'2'-41'21'16,"2"8"22"-16,2 7 10 0,-2 4 10 15,0 6 2-15,-2 2-3 0,2 4-1 16,0 4 13-16,0 3 4 0,-4 3-1 0,0 0 1 16,17 12-1-16,-8-2 3 0,-1 6-6 15,3 5 5-15,-1 4-5 0,3 3-2 0,0 3-7 16,-3 1-1-16,3 1-8 16,2-3-3-16,-5 0-3 0,3-2 2 0,-4-6-8 15,-1-3 3-15,1 0 7 0,-1-5 12 16,0-5-3-16,-2-5-8 0,4-4-1 0,-2 0-9 15,2-8-5-15,1-1-5 0,2-3-5 16,2-3-2-16,-1-2-4 0,2 1-2 16,-2 1-1-16,0 2-5 0,0 0-3 15,0 1-1-15,1 6-3 0,0-1-3 0,2 2 0 16,2 5 1-16,0 3-1 0,0 0-3 16,2 2 1-16,-2 2-1 0,3 0-17 15,-4 4-23-15,1-4-24 0,-1 0-32 16,0 4-21-16,-2-4-27 0,-4-1-17 0,-4 0-27 15,-1-1-380-15,-7-1 192 0,0-4 127 16</inkml:trace>
  <inkml:trace contextRef="#ctx0" brushRef="#br0" timeOffset="144702.01">1955 2166 141 0,'-10'-14'131'0,"10"1"-14"0,13 1-12 0,9 1-11 16,12 0-5-16,13-3-14 0,25-4-22 15,9 0-41-15,4 1-35 0,1 0-54 16,0 3-167-16,1 1 83 0,2 0 54 0</inkml:trace>
  <inkml:trace contextRef="#ctx0" brushRef="#br0" timeOffset="145397.79">3804 2088 135 0,'12'31'214'0,"0"-4"-11"0,-1 4-10 16,0 1-17-16,1 5-14 0,3 5-13 16,-2 3-13-16,0 1-16 0,-1 0-10 0,-4-6-11 15,0-4-8-15,-2 1-10 0,-2-9-7 16,0-2-8-16,-2-3-3 0,0-6-8 16,-4-7-11-16,0-3-9 0,-2-4-6 15,4-3-2-15,-18-16-7 0,8-1 2 0,0-6-5 16,-3-10-3-16,-2-11-2 0,2-6 0 15,1-21-4-15,1 8-1 0,4 5-3 16,5 4-3-16,0 2 4 0,2 11-4 16,4 0-2-16,1 7 1 0,2 7 0 0,1 5 0 15,4 4 2-15,3 9 0 0,0 3 5 16,4 8-2-16,3 6-2 0,7 5 6 16,1 4-2-16,10 8 0 0,13 13 5 0,8 2 4 15,1 2 0-15,-1 0-1 0,-1 0-1 16,-4-2 1-16,-5-3 3 0,-9-11 2 15,-7-5 2-15,-11-6 8 0,-2-2 25 16,-3-3 22-16,-4-4 4 0,-4-6-11 0,-3-4-6 16,-4-4-9-16,-6-2-4 0,-2-2-9 0,-5-7-3 15,-4-5-5-15,1-5-5 16,-3 1-4-16,3-2-2 0,0-3-4 0,8 7-6 16,0-3-1-16,8 3-1 0,5-1-1 15,6 2-4-15,2 6 1 0,2 2-4 0,2 5 0 16,3 3 2-16,0 5 1 0,-2 4-3 15,-1 4 0-15,1 3 0 0,-4 5 2 16,-1 1-1-16,-2 6-1 0,0 1-1 16,-3-1 1-16,-1 3 0 0,2 0 1 0,-1 0-5 15,1-3 4-15,0 2 3 0,-1-2-1 16,3-4-2-16,0 1 2 0,4-5-1 0,3-2 2 16,0-2 0-16,2-7 0 0,-1-1 2 15,1-3-4-15,-1-7 4 0,-2-2-4 16,-4-5 5-16,-3-3-10 0,-2-1 1 15,-6-3 1-15,-6 1 1 0,-4-1-3 0,-10 1-3 16,-4-1 0-16,-10 5-2 0,-5-1 3 16,-4 4 0-16,1 5-2 0,-2 1-11 15,0 3-22-15,0 2-31 0,7 5-44 16,1 1-36-16,7 1-35 0,1 3-28 0,8 0-8 16,4 0-17-16,4 0-508 0,2-1 253 15,4-3 167-15</inkml:trace>
  <inkml:trace contextRef="#ctx0" brushRef="#br0" timeOffset="145671.67">4917 1975 442 0,'27'-9'-2'16,"-2"0"25"-16,-1 1 10 0,-3 3 16 16,1-1 15-16,-4 1 1 0,6 5 15 0,-3 0-1 15,6 2 11-15,2 4 3 0,3-1-4 16,3 6-2-16,-1-1-3 0,1 2-3 0,-3 3-3 16,2 0-3-16,0 1-9 0,-3 1-7 15,1-2-3-15,-4-2-2 0,-5-1 3 16,-2-3 21-16,-6-1 30 0,-3-2 25 15,0-4-7-15,-4-2-9 0,-2-6-9 0,-2-1-5 16,0-4 6-16,-2-3-13 0,3-3-8 16,-3-5-6-16,0-4-13 0,2-3-7 15,0-7-5-15,3 2-9 0,2-1-5 16,-1-1-4-16,2 4-10 0,0 0-26 0,4 1-32 16,0 2-42-16,1 2-40 0,-2 8-39 15,0 4-35-15,-3 4-28 0,-2 1-23 0,0 7-548 16,-8 3 266-16,0 0 176 0</inkml:trace>
  <inkml:trace contextRef="#ctx0" brushRef="#br0" timeOffset="146017.56">1291 3721 217 0,'-18'18'254'16,"18"-11"0"-16,14-2-5 0,15-11-10 16,29-4-14-16,61-16-12 0,39-12-18 15,58-14-9-15,20-8-8 0,25-6-10 16,14-2-13-16,9-9-5 0,7 0-13 0,12-3 7 16,4 2-8-16,4 2-5 0,-8 3-3 15,-18 5-3-15,-7 9-5 0,-13 1-11 0,-20 0-9 16,-25 13-4-16,-55 13-5 0,-21-2-5 15,-17 1-2-15,-14 7-2 0,-32 4-5 16,-12 3-7-16,-17 4-6 0,-11 3-4 0,-7 2-8 16,-4 2-3-16,-7 0-7 0,0 3-4 15,-4-3-24-15,-1 2-39 0,-2 0-36 16,-3 2-54-16,-5-1-61 0,1 1-61 0,-3 0-70 16,0 1-984-16,-1 1 438 0,-5 2 290 15</inkml:trace>
  <inkml:trace contextRef="#ctx0" brushRef="#br0" timeOffset="147396.37">7029 1680 211 0,'-4'-10'241'0,"0"3"-25"15,1-3-23-15,1 1-16 0,4-2-21 0,3 1-13 16,1 0-18-16,5-1-8 0,1 3-14 15,3 2-10-15,0 1-8 0,1 3-9 16,0 4-7-16,-4 3-8 0,1 5-4 16,-3 5-4-16,-1 5-5 0,-6 4 0 15,-3 4-3-15,-5 7-2 0,-6 2-3 0,-1 4-2 16,-3-1-4-16,2-8 2 0,0 0 0 16,1-2-3-16,4-8-6 0,-2 1-3 0,6-6-2 15,4 1 0-15,4-7 0 0,6-2 0 16,6-5-2-16,8-2-7 0,7-4-18 15,7-6-18-15,5-1-19 0,5-4-14 16,3-6-7-16,13-8-12 0,-1-1 6 0,-3-3 2 16,-12 1 2-16,-7 7 14 0,-6-2 5 15,-5 6 6-15,-2 0 19 0,-3 1 16 0,-4 5 25 16,-4 0 18-16,-3 4 4 0,0-2 0 16,-4 6 1-16,-4 2-2 0,0 3-4 15,-6 0-3-15,3 8 1 0,-1 3-3 16,-2 1-4-16,2 1 1 0,0 1-6 0,3 3 2 15,-1 3-7-15,2-3 5 0,5 2-2 16,-1-2 0-16,5-2 7 0,2-3 7 0,2-4 5 16,4 1 5-16,1-6-1 15,-1-3-1-15,5-3 1 0,-1-3 1 0,-2-4 0 16,-2-2 5-16,-1-1-4 0,-1-5-4 16,-2-3-5-16,-4 0-5 0,-5-2-1 15,-6-1-7-15,-2 0-2 0,-6-1-1 0,-4 2-7 16,-7 2-2-16,-8 1-8 0,-4 1-9 15,-5 3-11-15,-5 1-13 0,1 6-15 16,1-3-21-16,5 5-29 0,2 1-35 0,6 0-22 16,2 4-11-16,3 2-19 0,5 2-8 15,3-2 4-15,9 0 4 0,-7 3 11 0,7-3 17 16,0 0 17-16,0 0 11 0,30-6 16 16,-15 1 12-16,2 0 20 0,4-3 18 15,1 1 20-15,1-5 17 0,2 0 20 16,6-1 23-16,1 0 10 0,3 0 16 0,1-1 9 15,2 3 5-15,6-3 10 0,-3 3 0 16,-2 4-1-16,1-1 1 0,-1 2-4 0,-9 4-1 16,0 2-6-16,-6 4 7 0,-2 0 3 15,-1 4 7-15,-5 3-3 0,2 2-5 16,-6 3-7-16,-4-1 1 0,2 0-6 16,-4 0-5-16,2 2-9 0,-2-1-5 0,5-2 1 15,-3-1-4-15,5-2-2 0,2 0-1 16,-1-3-4-16,6-2-5 0,3-2-24 0,1-4-26 15,3-4-24-15,0 0-21 16,1-4-17-16,-1-1-9 0,5-6-8 0,-4-4 2 16,-1-2 2-16,-1-2 13 0,2-10 3 15,-4-1 11-15,2-2 12 0,-3-3 13 0,-1 1 35 16,-4 0 29-16,0 6 19 0,-6 2 35 16,3 1 18-16,-3 2 13 0,0 5 14 15,-4 0 5-15,2 5-10 0,-4 2-3 0,1 2-11 16,0 1-12-16,1 6-7 0,-2 3 10 15,3 3 0-15,1 3-5 0,1 7-1 16,2 1-5-16,-1 11-4 0,6 4-2 0,-4 5-12 16,3 11 4-16,2 4-3 0,0 17-9 15,3 5-5-15,-6-2-24 0,-3-8-42 16,-3-7-50-16,-1 1-61 0,2-1-66 16,-1-5-87-16,2-1-592 0,0-11 298 0,-2-1 198 15</inkml:trace>
  <inkml:trace contextRef="#ctx0" brushRef="#br0" timeOffset="147519.93">9872 1975 220 0,'4'-4'228'15,"-4"-1"-16"-15,0-1-20 0,0 6-18 0,-4-11-29 16,-1 6-57-16,1-4-77 0,-2 1-76 16,-4 1-345-16,-2-5 139 0,0 3 92 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17:14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8985 8786 89 0,'0'-8'143'0,"2"0"6"0,-2 1-15 16,0-1 5-16,-2 0-4 0,2 1-1 15,-4-1-8-15,-1 1-2 0,1 0-5 16,-2 1-8-16,-1-2-8 0,-1 0-4 15,-1 3-2-15,3-1-6 0,-2 0-6 0,-3 1-4 16,0-1-6-16,3 0-8 0,-2 4-2 16,-1-1-6-16,-2 3-4 0,-2 5-3 0,1 1 0 15,-4 5-3-15,4 4-3 0,-1 4 0 16,4 4-4-16,3 0-5 0,4 6-1 16,4-1-4-16,2 0-1 0,6 7-6 15,5-1 2-15,2-3-5 0,8 5 0 0,2-6-1 16,3 1 1-16,5-6-5 0,-1-9 2 15,0 1 10-15,1-6 1 0,-5-5 3 0,4-4-3 16,-2-4 6-16,-3-4 4 0,5-8-1 16,-4-1 1-16,-1-6-6 0,-5-4-2 15,-6 0 1-15,-1-3-9 0,-4-5 4 16,-7 5-3-16,-2 0-1 0,-8-2-1 0,-5 0-2 16,-6 1 1-16,-6-3 0 0,-4 4-1 15,-1 8-5-15,-1 0-3 0,-3 3 3 16,-2 5-3-16,2 3-2 0,1 0-2 0,1 6-4 15,-2 3 2-15,5 2-1 0,1 4-3 16,0 0 3-16,5 2 0 0,3 3-13 0,0 1-11 16,4-4-21-16,1 4-28 0,2 1-24 15,5-1-34-15,0 3-38 0,4-4-39 16,2 1-50-16,0-3-636 0,4-1 302 16,2 0 199-16</inkml:trace>
  <inkml:trace contextRef="#ctx0" brushRef="#br0" timeOffset="178.32">9372 8759 52 0,'7'-4'203'0,"1"0"-21"0,0 0-18 16,0 1-21-16,2-1-12 0,-2 0-12 15,-2 0-13-15,0 0-29 0,3 1-40 16,-3 2-45-16,-6 1-56 0,11-5-325 0,-5 4 132 15,3-2 88-15</inkml:trace>
  <inkml:trace contextRef="#ctx0" brushRef="#br0" timeOffset="547.92">9746 8651 25 0,'7'-2'153'0,"0"-3"-9"0,-1 2-9 16,0-1-15-16,5 2-10 0,1 0-12 0,-1 2-12 16,2 2-4-16,-1 0-6 0,4-1-11 15,-6 7-1-15,0-3-5 0,-1 6-6 16,-5 1-2-16,0 2-5 0,-2 2-5 0,-2 1 1 16,-4 0-11-16,0 2 0 0,-2 2 0 15,-3 0-1-15,1 0-4 0,2-4 1 16,-4 2 2-16,4-1-11 0,0-5 5 0,2 1-10 15,0 0 4-15,2-3 0 0,0 1 0 16,4-3-1-16,2 1-5 0,2 0-1 16,-2-1-4-16,7-3 5 0,2 1 2 0,-1-3-1 15,3 0-3-15,2 0-3 0,2-2 1 16,1 2 2-16,-2-3-2 0,-1 4-1 16,0-4-5-16,0 1 2 0,-5-2-14 15,2 2-13-15,-4-2-14 0,0 2-24 0,1 0-30 16,-2-2-39-16,-1-2-389 0,-8 2 176 15,13-4 117-15</inkml:trace>
  <inkml:trace contextRef="#ctx0" brushRef="#br0" timeOffset="930.08">10354 8674 74 0,'11'-5'129'16,"-3"5"-4"-16,1 0-14 0,-9 0-8 15,17 5-6-15,-9-3-9 0,-4 3-1 0,2 2-11 16,-1 1-1-16,0 2-2 0,-5 2-9 16,0 1-8-16,-3 2-6 0,-2-2 2 15,1 2-11-15,-2 0 8 0,0 3-10 0,0-3 4 16,-3 0 0-16,3-2-5 0,-1 3 1 15,3-3-1-15,0 1-8 0,2-3 2 16,2-2 0-16,2 3 3 0,4-3 0 0,1-1 1 16,3 1-3-16,5-1-2 0,-1-2 4 15,4 1-5-15,3-3-3 0,2 2-2 16,0 0-2-16,3-2 0 0,-5-1-4 0,0-1-2 16,-2 2-2-16,1-2-2 0,-4 2 2 15,-4-3-5-15,4 1-7 0,-4 1-22 16,-1-2-31-16,-2 3-37 0,-3-2-53 0,-2 2-477 15,-4-4 210-15,0 0 138 0</inkml:trace>
  <inkml:trace contextRef="#ctx0" brushRef="#br0" timeOffset="1411.25">8839 9774 104 0,'-11'-2'229'0,"2"1"-14"0,-3 1-18 16,2 1-3-16,-4 5-14 0,0 0-13 15,1 3-12-15,-2 5-12 0,0 1-7 0,5 2-15 16,0 1-14-16,3 4-4 0,0-1-11 16,5 3-8-16,2-4-13 0,2 7-1 15,2-3-6-15,6-1-4 0,2 0-3 0,3-2-7 16,6-1-2-16,0-3-7 0,3-7 5 16,1-1-1-16,0-6 1 0,1 0-1 15,1-8 0-15,1-1 4 0,-1-3-1 0,-3-2-2 16,0-7-7-16,-4 0-2 0,-3-4 2 15,-2 1-10-15,-7-3 0 0,-4-1-5 16,-4 3-1-16,-4-3-5 0,-6 0 0 0,-5-2-1 16,-6 2-6-16,-5 2 1 0,-6 4-2 15,3 4-3-15,-3-1 0 0,0 5-1 0,5 5 0 16,1 1-12-16,3 5-11 0,4 0-23 16,0 4-29-16,2 3-32 0,2 1-30 15,5 1-39-15,4 4-48 0,2-3-679 16,6 1 305-16,-2 1 201 0</inkml:trace>
  <inkml:trace contextRef="#ctx0" brushRef="#br0" timeOffset="1632.9">9391 9980 94 0,'4'-6'253'15,"-4"6"-21"-15,4-6-20 0,0 5-21 16,-4 1-20-16,5-8-17 0,-2 5-16 0,-3 3-17 16,6-6-9-16,-4 2-14 0,0 1-26 15,-2 3-38-15,6-9-37 0,-4 6-44 16,2 1-54-16,-4 2-54 0,9-5-381 16,-5 2 182-16,-4 3 120 0</inkml:trace>
  <inkml:trace contextRef="#ctx0" brushRef="#br0" timeOffset="2074.29">9781 9776 132 0,'6'-5'169'15,"2"-1"-16"-15,1 2-15 0,2-2-10 16,3 2-10-16,1 0-14 0,-2 3-5 0,2-1-9 15,-1 2-6-15,-1 0-12 0,0 2-6 16,-1-1-4-16,0 3-2 0,-4 0-5 16,-2 4-3-16,-2-3-2 0,0 1-6 0,-2 2 0 15,-2-1-2-15,0 1-5 0,0 0-2 16,0-1-1-16,-2 1-3 0,2 0-5 16,-2-1 1-16,4-1-4 0,-2 2 2 0,0-1-2 15,4-1-5-15,1 1 2 0,1-1-3 16,3 0-1-16,1 1-2 0,3 1 2 15,-1-3-2-15,2 3-2 0,-2-2-2 16,1 3-1-16,0-2 5 0,-3-1 3 16,-4 1 14-16,3 0 7 0,-5 1 6 0,-2 0 4 15,-2-1 3-15,-4 3-1 0,-2-1-4 0,-5 1-4 16,-6 3-4-16,-2-1 0 0,-5-1-5 16,0-1-2-16,-2-2-4 0,-3 1 0 15,1-1-6-15,-2-6 0 0,3 3-2 16,-1-4-15-16,2 1-16 0,6-4-25 0,-1 1-39 15,3-1-41-15,4-3-41 0,4-3-52 16,2-2-538-16,4-1 254 0,4-1 168 0</inkml:trace>
  <inkml:trace contextRef="#ctx0" brushRef="#br0" timeOffset="2454.75">10397 9710 83 0,'0'0'227'16,"2"-4"-27"-16,-2 4-19 0,2-5-19 15,4 3-14-15,0-1-13 0,5 1-10 16,0-2-8-16,3 2-13 0,2-1-2 0,0-3-5 16,3 2-4-16,-1 0-8 0,-2-2 5 15,1 3 1-15,-2-2-2 0,0 2 0 16,-5 2-4-16,1-3 2 0,0-1-1 0,-3 4 0 15,0-1-10-15,0 2-4 0,0-2-3 16,-8 2-7-16,10 4-1 0,-8 2 5 16,2 1-2-16,-4 5-2 0,2-1-3 0,-2 4-7 15,0 3 9-15,0-1-5 0,0 4-7 16,-2 1-1-16,0-1-7 0,0 4-3 16,0 0-2-16,-2-2 0 0,2 1 0 0,-2 1-10 15,2 0 0-15,-4 0-6 0,4-4-21 16,0 0-29-16,0-4-41 0,0 2-44 15,0-5-41-15,0 4-48 0,2-5-27 16,-2-1-37-16,-2-5-617 0,0-1 301 0,0 0 198 16</inkml:trace>
  <inkml:trace contextRef="#ctx0" brushRef="#br0" timeOffset="2626.21">10373 10008 195 0,'-11'-5'246'0,"5"1"-4"0,2 0-12 16,0-1-20-16,4 5-18 0,8-10-8 0,1 4-11 15,6 0-11-15,2 1-14 0,5-1-10 16,6-1-16-16,2 1-10 0,-1-1-15 16,5-1-7-16,0 0-15 0,-4 0-32 15,-5 1-41-15,1-3-51 0,-3 4-56 0,-2-2-72 16,-4 1-616-16,-2 0 270 0,-2-1 178 16</inkml:trace>
  <inkml:trace contextRef="#ctx0" brushRef="#br0" timeOffset="12696.52">10530 6279 2 0,'-12'0'135'0,"-2"2"2"0,0 3-5 0,-1 5-5 16,-5 1-4-16,2 6-5 0,-6 6-6 15,6 3-5-15,-4 5-4 0,7 1 0 16,-1 7-12-16,4-1-8 0,4 0-4 0,4 0-8 16,6-4-6-16,2 3 0 0,8-1-4 15,2-4-3-15,7-3-9 0,9-1 1 16,6-7-3-16,2-2-7 0,0-9-4 0,3-3-1 15,0-7-5-15,-1-4-2 0,1-5-2 16,3-10-4-16,-4-5-1 0,-3-1-5 16,-5-8-1-16,-8-7-1 0,0-1-4 15,-7-6-4-15,-7 2 2 0,-7 3-2 0,-10 2-4 16,-8-2 5-16,-10 3-2 0,-22-6-2 0,-8 9 1 16,-4 7 1-16,5 8-2 0,2 10-3 15,-3 2 3-15,11 4 1 0,-1 4-4 16,3 5 2-16,6 4-10 0,9 1-19 15,7 4-27-15,6 4-44 0,10 2-43 16,2 2-519-16,8 4 224 0,8 3 148 0</inkml:trace>
  <inkml:trace contextRef="#ctx0" brushRef="#br0" timeOffset="13415.25">16167 7644 102 0,'-11'0'138'0,"0"5"-13"0,-3 3 4 0,-4 4-9 16,4 1-7-16,-3 7-10 0,2 0-7 16,2 1-8-16,3 4-9 0,6 0 1 15,2 0-9-15,6 1-5 0,6-1-3 0,7 2-2 16,4-4-7-16,9-2-2 0,1-2-5 16,4-4-1-16,3-4-4 0,0-1-1 0,2-6-6 15,-3-4-1-15,2-4-1 0,-1-3-3 16,-2-7-3-16,-2-3-4 0,2-8-1 15,-7-1-2-15,-3-5 2 0,-9 0 0 16,-6-2 2-16,-7 5-5 0,-10 2 1 0,-7-3-4 16,-10 3-1-16,-11-1 2 0,-11 6-2 15,-1 2-3-15,-5 3 1 0,-1 5 0 0,7 6-3 16,1 5 2-16,1 1-1 0,5 6-5 16,4 6-6-16,4 4-21 0,7 2-35 15,8 2-45-15,4 1-71 0,9 3-453 16,4-6 212-16,9 4 141 0</inkml:trace>
  <inkml:trace contextRef="#ctx0" brushRef="#br0" timeOffset="14109.61">21788 8629 37 0,'-16'0'99'0,"7"4"-1"0,-4 4 0 0,1 0-10 15,-1 5-1-15,-2 1-6 0,3 4-5 0,3 3-3 16,1 2 0-16,3 0-11 0,5-1-4 15,5 5 1-15,1-2-1 0,9 2-2 16,5-2-7-16,6-5 12 0,4-1-9 16,3-3-1-16,1-3-7 0,5-5 2 0,-1-4-3 15,-2-6-6-15,4-2 2 0,-1-6-2 16,-4-5 1-16,3-3 1 0,-6-1-2 16,0-9-4-16,-7 3-4 0,-6-1-1 0,-2-1 0 15,-9 2 1-15,-6 1-8 0,-6-1 1 16,-6 2-3-16,-9 1-2 0,-5-1-4 15,-3 3-3-15,-4 3 3 0,-4 4-4 0,-1 3-1 16,4 5 3-16,3 2-5 0,-3 3-3 16,4 5-13-16,4 0-40 0,2 6-30 15,5 3-54-15,1-1-445 0,6 2 197 16,4 2 130-16</inkml:trace>
  <inkml:trace contextRef="#ctx0" brushRef="#br0" timeOffset="14918.27">26864 9676 35 0,'-19'6'111'0,"0"5"-7"0,0 0-8 16,0 4-7-16,0 0-7 0,2 4-4 16,4 0-3-16,3 2-8 0,2-2 0 15,1 4-8-15,4-2 2 0,6-1-6 0,4 4-1 16,3 0 0-16,7 2-4 0,8-4-1 16,9 5-8-16,4-6-1 0,4-2-5 0,6-4-1 15,0-3 8-15,-5-7 21 16,1-5 0-16,-2-3 5 0,3-3-6 0,-8-6-2 15,1-1 0-15,3-6 2 0,-11-2-8 16,-8-4-4-16,-6-1-5 0,-8-1-2 0,-10-4-6 16,-8-3-4-16,-12-6-6 0,-20-11 0 15,-7 3-1-15,-4 4-3 0,-2 6-2 16,9 10-4-16,4 7-3 0,1 2 1 0,5 7-5 16,0 5-9-16,4 3-22 0,1 4-30 15,-1 4-39-15,4 1-32 0,-1 3-35 16,1 1-462-16,-2 5 211 0,1-1 139 0</inkml:trace>
  <inkml:trace contextRef="#ctx0" brushRef="#br0" timeOffset="20355.62">20893 9729 7 0,'-2'-5'82'0,"2"5"0"0,0-9-6 16,0 9 1-16,0 0-3 0,2-8 4 16,-2 8-8-16,0-6 2 0,0 6-3 15,0-7-7-15,0 7 2 0,0-7-7 0,0 7 4 16,2-6-6-16,-2 6-1 0,3-7 1 16,-3 2-4-16,0 5-5 0,0-6-1 15,0 6 2-15,0-6-4 0,0 6 1 16,0 0-2-16,0-4 1 0,0 4-2 0,0 0 2 15,0 0-8-15,-3-6-13 0,3 6 8 16,0 0-3-16,0 0-2 0,-21 9-1 0,10-2 7 16,-1 5-3-16,-3 1 16 0,0 5 1 15,-4 5 0-15,2 1 2 0,0 3-2 16,3 1-4-16,3 1 2 0,0 2-3 16,5-3 2-16,2 0 2 0,2-1-1 15,4 2-4-15,4-1 1 0,6 1 1 0,8-4-3 16,1-5-3-16,5-1 1 0,3-2 0 15,5-6 1-15,-2-3-3 0,-4-5 4 0,3-5 5 16,-1-2-1-16,0-4-2 0,1-3-6 16,-4-4 3-16,1-4-5 0,-5-2-3 15,1-4-4-15,-8 1-1 0,-1-5-7 0,-7 4 1 16,-3-1 0-16,-7-1-3 0,-5-2-2 16,-7 1-6-16,-9-5 3 0,-7 5 0 15,-4 1-3-15,-5 2 0 0,3 4-2 0,-3 2 2 16,7 4-1-16,0 4-2 0,2 3-3 15,5 1-4-15,-1 4 3 0,6 2-6 16,-2 1-10-16,3 4-15 0,0-1-25 0,4 4-31 16,1 1-35-16,3 2-47 0,2-1-48 15,1 2-586-15,6 0 273 0,-2-4 181 16</inkml:trace>
  <inkml:trace contextRef="#ctx0" brushRef="#br0" timeOffset="20604.73">21431 9801 130 0,'8'-4'163'0,"-2"2"-10"16,1-1-11-16,2 0-11 0,-3 0-10 0,0-1-16 15,0 0-13-15,1 0-5 0,-1 1-9 16,0 0-11-16,1 0-12 0,-3-1-23 16,1 0-45-16,-5 4-51 0,8-6-56 0,-6 2-275 15,0 1 135-15,-2 3 88 0</inkml:trace>
  <inkml:trace contextRef="#ctx0" brushRef="#br0" timeOffset="20888.52">22059 9542 35 0,'0'0'172'0,"0"0"-15"0,0 0-7 16,0 0-6-16,0 13-6 0,-4-3-11 15,0 3-3-15,0 2-9 0,-2 2-6 16,-4 2-7-16,4 2-9 0,-2 0-9 15,2 2-8-15,-1 1-7 0,-1-2-6 0,2 3-5 16,-1-3-8-16,1 3-5 0,1-2-1 16,-1-1-7-16,2-3-4 0,0 1-5 15,-2-1-9-15,2-2-15 0,-2-2-17 0,2 1-35 16,0-1-36-16,2-3-29 0,0-3-27 16,0 0-431-16,0-3 194 0,2 0 128 15</inkml:trace>
  <inkml:trace contextRef="#ctx0" brushRef="#br0" timeOffset="21341.3">22311 9721 36 0,'0'0'104'16,"0"0"-12"-16,0 0 0 0,0 0-9 0,0 0-4 16,-15 13-6-16,11-9 0 0,-2 4-14 15,1-1-1-15,-1 1-7 0,2-1 1 16,0 1-3-16,0 0-4 0,2 1 1 16,-2-3 1-16,2 2-2 0,-1-1 3 0,0 1 1 15,3-1 8-15,3-1-5 0,0 2 5 16,1-2 0-16,2-1-7 0,0 3-2 15,2-2-4-15,5 1-4 0,2-1-3 16,0 3-4-16,7 1 2 0,-2-1-4 0,6 0-3 16,-3 2 1-16,3 0-2 0,-4 0-4 15,2-1 3-15,-7 1-2 0,0-1 3 0,-4 0 7 16,-3 1-3-16,-2 0 14 0,-4 1-6 16,-4-1-2-16,0-1-5 0,-4 0-2 15,-4 1-1-15,0 0-1 0,-3-2-5 0,-2 2-5 16,-2-4 1-16,1 0-2 0,-2-1-6 15,0-1-7-15,1-3-17 0,-2 1-25 16,4-3-25-16,1 2-42 0,-1-2-42 0,0-5-41 16,3 3-407-16,2-4 202 15,-2-5 134-15</inkml:trace>
  <inkml:trace contextRef="#ctx0" brushRef="#br0" timeOffset="21605.98">22372 9719 38 0,'28'-9'141'15,"-1"3"-3"-15,1 1-10 0,-2-1-9 16,1 1-2-16,3 2-7 0,0-1-5 0,1-1-8 16,1 0 0-16,0 2-10 0,-1-3-5 15,-1 1-3-15,0 2-6 0,-5-1-1 16,-6 1 0-16,2 0-1 0,-3-2-10 15,-4 1-5-15,0 0-6 0,-4 1-8 0,-2-1-2 16,-2 0-9-16,-2 0-15 0,-2 0-25 16,-2 4-37-16,0 0-38 0,0-7-53 15,0 7-423-15,-12-4 190 0,4 2 126 0</inkml:trace>
  <inkml:trace contextRef="#ctx0" brushRef="#br0" timeOffset="25577.82">4717 11491 142 0,'-2'-8'147'0,"2"0"-7"16,0 1-15-16,-2 1-10 0,2 6-11 0,0 0 5 15,0 0 8-15,0 0 0 0,2 21-2 16,2-4 1-16,-2 4-7 0,3 4-5 15,0 1-7-15,-1 3-8 0,0 0-4 16,2 1-7-16,-2-1-5 0,0 0-7 0,0-4-6 16,1-3-2-16,-3-3 2 0,0-2 18 15,3-3 21-15,-3-3 2 0,-2-7-9 16,2-4-6-16,-2 0-4 0,0-23 3 16,0 2 2-16,0-9-7 0,0-11-4 0,0-2-9 15,2-11-12-15,0 1-4 0,4-3-8 16,1 4-5-16,3 0 0 0,3 3-5 0,4 5-4 15,4 4-5-15,4 1 1 0,3 7-5 16,5 6-6-16,1 2-2 0,-1 10 0 16,1 2 1-16,-5 6-5 0,1 2 1 15,0 7 3-15,-8 0-3 0,2 4 4 0,-5 4-5 16,-5 3 2-16,-5 1-4 0,-7 3 3 16,-6 3 3-16,-7 4-3 0,-12 7-2 0,-19 11-6 15,-9 0-5-15,-11-1-18 0,-3-4-17 16,-7-4-31-16,2-2-21 0,4-6-24 15,14-4-29-15,11-4-43 0,13-5-42 16,6-4-48-16,2 0-574 0,8-1 290 0,5-4 190 16</inkml:trace>
  <inkml:trace contextRef="#ctx0" brushRef="#br0" timeOffset="25774.22">5412 11564 113 0,'6'7'193'0,"-2"3"-14"0,0-1-15 16,1 2-12-16,-1 3-13 0,1 1-11 15,-1 2-15-15,2 0-12 0,-2 4-11 0,0 2-6 16,0 0-11-16,3-3-23 0,-5 1-38 16,3-1-45-16,-1 0-59 0,-2-2-407 15,0-1 170-15,-2-6 112 0</inkml:trace>
  <inkml:trace contextRef="#ctx0" brushRef="#br0" timeOffset="25980.62">5909 11733 186 0,'0'0'209'0,"0"0"-16"15,13 4-8-15,-13-4-11 0,7 10-11 16,-3 1-10-16,0 2-17 0,0 0-12 15,-4 4-13-15,2 2-10 0,-2 0-9 0,-2 2-19 16,0 0-26-16,-2 2-42 0,0-1-39 16,-1 2-45-16,1-5-37 0,0-2-36 15,-1-2-383-15,3-4 182 0,0-3 120 16</inkml:trace>
  <inkml:trace contextRef="#ctx0" brushRef="#br0" timeOffset="26401.73">6724 11368 153 0,'4'7'228'16,"1"0"-12"-16,-1 7-11 0,-2 2-12 16,2 5-13-16,0 4-8 0,0 0-11 15,1 6-15-15,-3-2-14 0,1 3-12 0,-3-2-11 16,0 2-10-16,0-1-9 0,0-1-10 15,-3-3-9-15,1-5-5 0,2-2-4 16,-3-1-8-16,1-6-2 0,0-3-5 16,-2-4-7-16,0-6-5 0,4 0-4 0,-8-16-3 15,6 1-4-15,-3-5-2 0,3-11-4 16,2-9-5-16,2-6 1 0,5-5-4 16,-3-2-1-16,4 1-2 0,3 0-1 0,0 5-3 15,1 5-4-15,-2 6 4 0,4 3-4 16,0 5 1-16,-3 5 0 0,1 2-2 15,2 4 0-15,-2 3 0 0,-2 5 0 0,1 2 2 16,0 2 0-16,-3 4 2 0,-2 2 0 16,1 4-1-16,-5 1 4 0,-2 2-1 15,-2 6-1-15,-5 3-1 0,-3 2 1 16,-2 3-14-16,-6 8-23 0,-5-5-24 0,-5 6-31 16,1 0-40-16,4-4-29 0,-1-2-42 15,3-5-559-15,4 0 258 0,0-5 170 0</inkml:trace>
  <inkml:trace contextRef="#ctx0" brushRef="#br0" timeOffset="26693.41">7215 11568 46 0,'30'4'171'15,"-1"2"-11"-15,-1 2-11 0,-5-1-13 0,-1 1-13 16,-4 2-5-16,0 1-3 0,-4 4-10 16,-6 1-5-16,-1 1-9 0,-5 2-8 15,-6 0-5-15,-1 4-3 0,-3-1 0 16,0-3 0-16,2 1-4 0,0-3-7 0,-2-2-5 16,4 0-8-16,4-1-2 0,2-3-7 15,5-2-2-15,6 1-2 0,3-4-4 16,6-4-5-16,3-2-14 0,7-4-25 0,6-4-46 15,0-1-42-15,1-4-58 0,0-5-481 16,-1-3 217-16,-6-5 142 0</inkml:trace>
  <inkml:trace contextRef="#ctx0" brushRef="#br0" timeOffset="26902.62">7963 11094 187 0,'10'-4'214'0,"0"3"0"0,6 2-4 15,0 3-8-15,8 8-10 0,3 4-8 16,1 6-12-16,1 9-10 0,7 18 0 0,-4 5-17 16,-11-7-17-16,-8-1-7 0,-7-5-13 15,-6 4-11-15,-6 4-8 0,-7 1-10 0,-12 14-13 16,-9-5-20-16,-13-4-40 0,-10-3-43 16,-11-6-48-16,-25 5-55 0,-14-6-59 15,-16-8-591-15,0-6 268 0,-11-7 178 16</inkml:trace>
  <inkml:trace contextRef="#ctx0" brushRef="#br0" timeOffset="27229.62">4297 10962 56 0,'0'0'207'0,"-22"10"7"0,9 7 9 0,-3 5-2 16,-6 14 0-16,-5 23-4 0,-1 11-3 15,3 8-11-15,4 8-14 0,-3 22-9 16,5 6-21-16,11-18-18 0,8-1-5 15,6-3-24-15,7 0-7 0,9-5-11 0,9-9-7 16,24 10-1-16,19-8-19 0,15-11-44 16,13-14-54-16,14-8-85 0,15-12-89 0,2-11-749 15,3-16 325-15,8-6 214 0</inkml:trace>
  <inkml:trace contextRef="#ctx0" brushRef="#br0" timeOffset="27721.34">10429 10786 64 0,'-47'25'210'0,"3"3"-1"15,-12 12-2-15,1 6-1 0,2 5-5 16,1 6-9-16,9 6-2 0,5 6-10 16,4 1-14-16,11-2-15 0,10-9-13 15,4-7-10-15,9 0-13 0,7 0-12 0,8-2-12 16,10 14-10-16,5-7-6 0,4-3-5 15,-1-14-14-15,-1-8-23 0,2-4-28 16,5-3-36-16,-11-6-46 0,7-5-34 16,-1-1-51-16,-4-6-59 0,-3-6-551 0,5-1 263 15,-5-3 173-15</inkml:trace>
  <inkml:trace contextRef="#ctx0" brushRef="#br0" timeOffset="28195.1">11095 11253 41 0,'0'-5'230'0,"0"5"-17"15,0 0-2-15,0 0-1 0,0 0-4 0,-4 25-8 16,4-5-9-16,-2 5-13 15,0 4-13-15,0 5-16 0,0 5-14 0,-1 1-13 16,1 1-11-16,0 2-6 0,-3-3-11 16,3 0-10-16,-2-4-9 0,0-2-4 0,2-6-8 15,0 0-7-15,-2-7-1 0,4-3-8 16,-2-4-2-16,-2-6-3 0,-3-4-7 16,7-4-1-16,0 0-7 0,-15-21-4 15,9-1-1-15,-2-6-4 0,1-12-4 0,-1-11 5 16,1-5-10-16,3-1 2 0,0-2-2 15,4 2-1-15,4 1-4 0,2 2 1 0,1 4 2 16,1 4-4-16,3 10-2 0,-1 1 2 16,6 7-3-16,-4 5 0 0,4 6 1 15,2 4 1-15,1 5 1 0,0 6 1 16,2 2 1-16,-4 2-2 0,0 4 1 0,-5 2 1 16,-1 2-2-16,-3 2-1 0,-3 1 2 15,-7 5-4-15,-5 0 1 0,1 1-17 0,-7 1-19 16,-1 3-25-16,-4 0-36 15,4-4-45-15,-1 2-43 0,2 0-52 0,1-4-613 16,3-5 289-16,3 1 191 0</inkml:trace>
  <inkml:trace contextRef="#ctx0" brushRef="#br0" timeOffset="28385.08">11406 11501 118 0,'5'11'215'0,"-1"-1"-14"16,2 2-16-16,-4 4-12 0,2-1-14 0,0 1-16 16,1 2-14-16,-3 1-11 0,3-1-13 15,-1 3-11-15,2-5-17 0,-2 4-32 16,0-1-44-16,2 0-57 0,-2-3-64 0,1-1-420 16,2-2 184-16,-5-4 121 0</inkml:trace>
  <inkml:trace contextRef="#ctx0" brushRef="#br0" timeOffset="28573.64">11923 11685 144 0,'6'6'176'16,"1"-1"-14"-16,-1 5-10 0,0-1-15 0,0 4-12 15,-2 2-9-15,0-2-14 0,-2 2-10 16,-2-2-11-16,-2 0-15 0,0 1-26 15,-4-1-38-15,0-1-51 0,0-3-36 16,-3-1-344-16,1-3 146 0,1-3 96 0</inkml:trace>
  <inkml:trace contextRef="#ctx0" brushRef="#br0" timeOffset="28983.88">12443 11319 184 0,'0'13'266'0,"-2"2"-10"0,0 7-16 15,0 2-14-15,0 3-18 0,-2 1-14 0,2 2-18 16,-3 1-19-16,3 0-15 0,0 0-15 16,-2-3-11-16,2 1-11 0,0-3-7 15,-2-2-17-15,-1-4-8 0,3-3-9 16,0-4-10-16,0-4-20 0,-3-3-7 0,5-6-4 15,0 0-4-15,-6-21-3 0,4 3-1 16,0-8-1-16,2-9-4 0,2-7 0 16,-2-6-1-16,4-5-2 0,-2 1-1 15,5 1-5-15,-3 1 3 0,5 3 2 0,-3 9 1 16,7 2 1-16,-5 2 5 0,2 4 0 16,-1 7 3-16,4 2-3 0,1 3 3 0,0 7 3 15,0 3 0-15,1 2 0 0,-3 4 0 16,2 4 0-16,-2 2 0 0,-4 2-1 15,-2 2 1-15,-1 2 0 0,-5 2-4 16,-5 4 1-16,-3 0-7 0,-6 6-30 0,-6-1-33 16,-3 1-41-16,-3-1-49 0,2 0-51 15,-4-2-56-15,3-1-601 0,1-3 290 16,4-3 191-16</inkml:trace>
  <inkml:trace contextRef="#ctx0" brushRef="#br0" timeOffset="29254.92">12619 11468 127 0,'11'10'259'16,"-1"1"-17"-16,3 1-13 0,1 5-16 16,6-1-12-16,-1 6-16 0,4-2-16 15,2 3-13-15,-1-2-13 0,1 2-14 0,-4-2-11 16,-4-4-8-16,1 2-7 0,-6-1-6 15,-2 1-5-15,-4-5-9 0,-3 2-3 16,-3 1-12-16,-7-4-5 0,1 2-7 0,-2 1-6 16,-7-3-6-16,2-1-17 0,1-3-21 15,-5-1-37-15,4-3-47 0,-2-1-41 16,5 0-53-16,-1-6-56 0,0-1-596 0,3-3 280 16,0-6 185-16</inkml:trace>
  <inkml:trace contextRef="#ctx0" brushRef="#br0" timeOffset="29389.45">12803 11399 25 0,'17'-15'162'0,"0"2"-8"0,7 4-18 0,-4-3-12 15,2 2-13-15,3-2-9 0,5 2-26 16,4-5-36-16,-3 5-55 0,1-5-70 16,-2-3-198-16,0-1 97 0,-5 0 63 15</inkml:trace>
  <inkml:trace contextRef="#ctx0" brushRef="#br0" timeOffset="29570.35">13497 10940 127 0,'26'17'235'0,"-1"2"2"16,-3 4-3-16,-2 0-9 0,0 3-12 0,3 8-14 16,-4 5-11-16,-6 4-14 0,-5-4-11 15,-8 3-15-15,-6 6-16 0,-9-1-14 16,-13 10-13-16,-6-3-19 0,-2-5-37 15,-8-5-59-15,6-10-78 0,2-3-96 0,-4-7-616 16,-2 1 272-16,-5-5 180 0</inkml:trace>
  <inkml:trace contextRef="#ctx0" brushRef="#br0" timeOffset="37219.15">16918 11043 25 0,'-4'-4'163'0,"2"-2"-11"15,-3 3-13-15,3-1-17 0,2 4-10 16,-6-6-9-16,6 6-9 0,0 0 1 0,-6-2-3 16,6 2-10-16,0 0-1 0,-9 10-4 15,7-6-6-15,2 1-3 0,-2 3-3 16,0 0-3-16,0-3-2 0,0 1-5 0,2-1-3 16,-2 1 7-16,2-6 1 0,0 7 10 15,-2-2 6-15,2-5-1 0,0 0-4 16,0 0-8-16,0 0-5 0,0 0-3 15,0 0-6-15,0 0 0 0,0 0-8 16,4-19 0-16,-4 13-8 0,2 0 2 0,-2 1-2 16,0 5-2-16,2-10-3 0,-2 6-9 15,0 4 2-15,2-5-5 0,-2 5-2 16,0 0 0-16,0 0-3 0,0 0 2 0,0 0-2 16,-4 21 0-16,2-8-1 0,0 6 5 15,-2 5 0-15,-1 6 2 0,0 7-4 0,-1 4 5 16,0 6-2-16,2 3 0 0,-2 1-3 15,2-4 0-15,-1-2-1 0,1-4-1 16,1 0-3-16,-1-5 1 0,2-6-3 16,0-2-2-16,2-3-7 0,-2-4-2 0,0-4-4 15,0-5-16-15,0-5-6 0,0-4-3 16,2-3-3-16,0 0 3 0,-9-22 2 0,7 1 1 16,-2-7 0-16,0-10 3 0,0-3 0 15,-1-9 4-15,3-2 0 0,2 6 1 16,0-2 2-16,2-3 1 0,5 2-1 15,1 1 4-15,0 10 1 0,3 3 3 16,4 3-1-16,2 2 3 0,1 5 1 0,4 6 1 16,-3 4-2-16,2 3 5 0,2 6 4 0,-1 5 4 15,-1 2 3-15,-2 4 3 16,2 2 0-16,-5 2 1 0,-2 3 4 0,-4 1 0 16,-4 2 2-16,-2 2 0 0,-4 0 1 15,-4 2-2-15,-4 2-1 0,-6 0 0 0,-8 1-2 16,1-1 1-16,-5 0-2 15,-2-5-1-15,2 2-8 0,-2-3-20 0,1 0-22 16,5-4-31-16,1 3-42 0,6-7-51 16,3 2-53-16,-1-2-466 0,5-1 232 0,1 0 154 15</inkml:trace>
  <inkml:trace contextRef="#ctx0" brushRef="#br0" timeOffset="37685.54">17314 11460 115 0,'8'-6'153'0,"3"3"-15"0,3-1-12 0,2 2-8 16,2 0-11-16,0 2-11 0,1 2-7 15,-3 1-11-15,2 2-5 0,-4 0-8 16,1 3-5-16,-4-1-4 0,-3 5-7 0,-2-1-3 16,-1 1 0-16,-7 1-7 0,-1 0-8 15,-3 3 6-15,0-2-3 0,-2-2-2 16,-4 2 3-16,4-3-4 0,0 0 0 16,0 1-5-16,-1 0 0 0,2-5-5 15,3 3-3-15,2-1 1 0,0 1 0 0,2-3 0 16,2 3-4-16,2-3-1 0,5 3-1 15,0-1 2-15,1-2-1 0,-2 4-2 16,3-4-7-16,0 3 5 0,-3-2 1 0,0-1 0 16,-1 0-5-16,-1 2 14 0,-2 0 5 15,0-2 7-15,-4 3 2 0,0-2-4 16,-4-1 1-16,-2 1-4 0,-2-1-4 0,-3 3-2 16,-1-4 0-16,-4-1-4 0,0 1 0 15,-2 0-3-15,2-3-7 0,-1-1-12 0,0 2-25 16,2-2-28-16,5-2-45 0,-2 2-46 15,2-4-509-15,10 2 224 0,-10-6 148 16</inkml:trace>
  <inkml:trace contextRef="#ctx0" brushRef="#br0" timeOffset="38385.54">17919 11641 24 0,'4'-4'119'0,"-2"-1"-5"16,3 1 7-16,-5 4-4 0,6-8-11 16,-6 5-6-16,2-3-1 0,1 2-3 0,-3 4-7 15,2-10-3-15,0 6-3 0,-2 0-5 16,2-2-5-16,-2-1-3 0,0 0-8 0,0 2 1 15,0-3-2-15,0-1-6 0,0 2 0 16,2-2-4-16,-2-3 0 0,0-1-2 16,2 0-2-16,0-2-3 0,2-3-5 15,-2 1 1-15,2 0 0 0,0-2 1 0,2 2 6 16,-2-2-2-16,2 4 6 0,-4-2 2 16,2 0-1-16,0 4 1 0,-2 4-3 15,0-2-5-15,0 3-5 0,1 2-6 16,-1 0-2-16,-2 6 2 0,0 0 8 0,0 0-3 15,6 24-2-15,-6-10 3 0,0 5-1 16,2 2-2-16,-2 7-1 0,0-2-1 16,0 3-8-16,0-1-1 0,0 1-1 0,2-1-1 15,-2 1-3-15,3-2-5 0,-3-6-3 16,2-1 0-16,-2 1-2 0,0-3 2 16,2-3-1-16,-2-3 1 0,0-3-9 0,-2-5-4 15,2-4 0-15,0 0-2 0,0 0-1 16,-5-23-2-16,1 4 0 0,0-8-3 15,2-9 2-15,-3-4-4 0,1-5 0 16,2 2-1-16,0-3 1 0,0 2-3 0,4-3 4 16,-2 4-3-16,4 2 2 0,3 1 3 15,1 7-4-15,3 0 1 0,4 3-1 0,-1 7 5 16,6 1-3-16,-2 5 3 0,4 4 0 16,3 5-1-16,-1 4 2 0,-2 2 0 15,2 4 3-15,1 4 0 0,-1 2-1 16,-4 1 2-16,0 5-1 0,-6-1 2 0,-3 2 1 15,-4 0-1-15,-5 3 2 0,-2 1 1 16,-5 0 10-16,-5 2-5 0,-1 0-5 16,-5-1-7-16,-4 3-9 0,-5-4-14 15,-1 0-14-15,1 1-19 0,-2-6-24 0,1 4-23 16,3-4-30-16,4-3-39 0,2 1-37 16,3-3-499-16,0 1 242 0,2-5 160 0</inkml:trace>
  <inkml:trace contextRef="#ctx0" brushRef="#br0" timeOffset="38890.96">18605 11462 97 0,'15'0'97'0,"-3"2"-8"0,1 0-12 15,4 4-8-15,-5-3-6 0,2 3-6 16,-2 2-4-16,-1-1-2 0,-3 0-9 16,-3 4 0-16,-1-3-3 0,-4 3-7 15,-2 0-9-15,-2 1 5 0,-3 1 1 0,-2 1-4 16,1-4 0-16,-2 4-1 0,-4-3 3 15,4 1 8-15,2-3-14 0,-3 3 4 16,5-3-4-16,-1 1 2 0,3-2-2 16,0 1 6-16,4 0 4 0,2-1 2 0,2 2-1 15,1-3-6-15,3 3 1 0,1-1 3 16,1 1-5-16,-2-2-3 0,4 1-3 0,0-1-3 16,-4 1 7-16,3 1 4 0,-2-3 6 15,-3 3 4-15,-2-3 0 0,0 3 11 16,-2-2-2-16,-4 1 5 0,0 0-2 15,-4-1 2-15,-5 0-5 0,-2 0-3 0,-1-1-5 16,-6-1-3-16,-3-1-4 0,0-1-3 16,0-3-4-16,-3-1 0 0,-3 0-4 15,1-3-2-15,0 1-3 0,6-3-1 0,-4 1-16 16,7-2-24-16,2 0-37 0,4 1-38 16,3-3-45-16,2 3-474 0,6-3 210 15,2 0 140-15</inkml:trace>
  <inkml:trace contextRef="#ctx0" brushRef="#br0" timeOffset="39130.78">19272 11715 18 0,'6'7'169'15,"0"4"-9"-15,0 2-6 0,4 0-15 0,0 6-15 16,-4 2-12-16,2 0-11 0,-1 2-10 16,-3 0-6-16,1 2-8 0,-1-4-19 15,-2-2-25-15,0 1-33 0,-2 1-42 16,2-3-41-16,-2 0-324 0,2-4 138 0,0 1 92 16</inkml:trace>
  <inkml:trace contextRef="#ctx0" brushRef="#br0" timeOffset="39503.51">20340 11347 54 0,'-2'-4'151'0,"2"4"-10"0,-6 0 4 16,6 0-3-16,-10 14-2 0,4 0-8 16,-4 1-2-16,2 6-2 0,0 4-5 0,-3 5-7 15,-1 2-4-15,-1 2-2 0,2 2-6 16,-3 3-8-16,-2 1-7 0,4-4-6 16,-3 0-9-16,4-1-5 0,1-1-10 0,-1-2-4 15,5-5-3-15,0 0-6 0,0-3-6 16,3-6-3-16,-1 1-3 0,4-3-3 15,-2 1-3-15,2-5-4 0,0 1 4 16,0-5-8-16,0 3 2 0,0-4-6 0,0 0-7 16,-3-1-16-16,1-2-21 0,2-4-25 15,-8 4-19-15,2-4-33 0,6 0-32 16,-15 0-34-16,4-3-36 0,3 0-426 0,0-3 215 16,-1-2 142-16</inkml:trace>
  <inkml:trace contextRef="#ctx0" brushRef="#br0" timeOffset="39912.17">20279 11189 100 0,'3'-13'149'15,"-1"6"-9"-15,0 0-5 0,0-2-10 16,2 3-7-16,-2-1-12 0,2 1-9 16,0 3-9-16,2-2-4 0,4 1-6 0,0 1-8 15,0 2-4-15,3-2 0 0,0 2-5 16,2 1-10-16,1 1-3 0,4 2-4 16,-4 0-4-16,4 2-3 0,-3 3-6 15,4 2-1-15,-2 2-1 0,0 0-6 0,0 0 1 16,-4 5-2-16,2 0-1 0,-2 4-1 15,-3-2-4-15,-2 2 0 0,-2 2-1 0,-2-3 0 16,-4-1 0-16,-2 0-3 16,-6 0 1-16,-4 2-5 0,-2-5 2 0,-5 0 2 15,-4-1-4-15,-2-1-2 0,-3-3 1 16,1-1-2-16,-3-3 3 0,5 1-4 0,0-3-5 16,1-2-21-16,6-1-25 0,-1 3-31 15,2-1-39-15,4-2-31 0,3-1-417 16,2 2 192-16,6-3 127 0</inkml:trace>
  <inkml:trace contextRef="#ctx0" brushRef="#br0" timeOffset="40195.38">20722 11550 129 0,'10'0'141'0,"1"0"-13"0,0 1-3 16,1 6-9-16,1-1-9 0,-1 1 0 0,-1 3-8 16,0-1-3-16,-3 2-9 0,-2 3-3 15,0-1-6-15,-1 2-1 0,0 0-5 16,-1-1-8-16,0 1 0 0,0-1-4 16,2 0-8-16,3-1-6 0,1-1-2 0,5-1-2 15,4 0-6-15,7-2-5 0,1-4-11 16,3 0-31-16,2-3-32 0,-1-2-36 15,-1-5-21-15,0-1-18 0,-1-1-24 16,1-7-339-16,-2 0 164 0,-6-5 108 0</inkml:trace>
  <inkml:trace contextRef="#ctx0" brushRef="#br0" timeOffset="40386.64">21600 11196 88 0,'25'22'139'0,"-1"7"2"15,-3 5 8-15,0 4 5 0,-4 8 6 16,-3 3-9-16,-4 3-11 0,-6 3-16 16,-8-1-9-16,-12 18-9 0,-7-1-9 15,-11-8-12-15,-6-5-12 0,-7-4-25 0,-5-6-35 16,-3-5-41-16,-5-3-44 0,-9-7-49 16,-6-5-411-16,-3-7 181 0,-3-6 120 15</inkml:trace>
  <inkml:trace contextRef="#ctx0" brushRef="#br0" timeOffset="40793.18">16755 10693 140 0,'0'0'159'0,"-24"25"0"15,6-3 5-15,-6 14-3 0,-11 21 1 16,-8 9 1-16,-3 31-1 0,-3 7-5 16,0 7-8-16,4 4-10 0,8 2-9 0,5-4-5 15,4-5-8-15,16-21-13 0,5-5-9 16,12-15-8-16,5 9-11 0,12-9-3 16,5-6-8-16,11-7-6 0,10-7-11 0,7-7-35 15,9-9-60-15,11-5-63 0,2-9-84 16,6-3-608-16,-9-10 273 0,-7-4 180 15</inkml:trace>
  <inkml:trace contextRef="#ctx0" brushRef="#br0" timeOffset="41494.24">18804 11268 40 0,'4'-4'152'16,"1"-2"-1"-16,1 5 2 0,-4-3-5 0,-2 4-3 16,6-8-7-16,-6 8-8 0,0 0-4 0,2-4-4 15,-2 4-1-15,0 0 5 0,-12 13 4 16,1-1-4-16,-2 4-5 0,-5 8-3 16,-2 2 1-16,-1 10-6 0,-2 1-6 15,-4 1-8-15,5 4-4 0,-1-2-10 16,2 3-7-16,0-2-9 0,3 1-4 0,2 0-5 15,5-7-9-15,2 2-2 0,3-3-6 16,4-5-3-16,2 0-4 0,0-3-3 0,4-3-1 16,5-1-8-16,2-3 1 0,1-1-1 15,5-2-4-15,0-6-3 0,4-2-2 16,-4-2 3-16,2-3-7 0,1-6 0 16,-6-1 1-16,1-3-4 0,-2-3 1 0,-3-3-2 15,-3 0-1-15,-5-4-4 0,-4 1 2 16,-5 0-1-16,-5 0 2 0,-6 1-6 0,-2-1 4 15,-4 5-1-15,-1-1-3 16,-1 5 5-16,-2-1-4 0,8 4 1 0,-2 4-9 16,1 2-21-16,2 0-40 0,2 4-41 15,1 0-39-15,4 3-49 0,2 0-64 0,0 1-631 16,3-2 304-16,1-1 200 0</inkml:trace>
  <inkml:trace contextRef="#ctx0" brushRef="#br0" timeOffset="42324.1">17290 12327 161 0,'0'0'193'16,"11"-9"-14"-16,2 3-14 0,6-2-15 16,7 1-5-16,9-1-13 0,5-2-11 15,12 1-3-15,3-1-9 0,25-3-9 0,0-1-3 16,2 2-3-16,5-1-6 0,0-1-5 16,0 4-3-16,0 1-2 0,-5-2-5 0,-13 3-8 15,-15 2-8-15,-11 0-5 0,-3 2-4 16,-11 1 0-16,-1 0-6 0,-12 2-6 15,-2-1-7-15,-12 2 0 0,-2 0-14 16,0 0-13-16,-30 6-14 0,0-2-7 0,-8 5-12 16,-15-1-7-16,-30 9-2 0,-3-1-5 15,-12 4 6-15,-23 5 2 0,-3-3 6 16,-3 1-1-16,6-2 8 0,26-4 8 16,6-2 12-16,11 1 6 0,19-7-2 0,12-2 4 15,13 2 4-15,9-3 5 0,10-3 4 16,11 0 5-16,8-1-2 0,-4-2-2 0,38 1 1 15,1 0-4-15,7-2-2 0,15 1 1 16,7-1 3-16,25-1 2 0,4-2 5 16,-2-2 11-16,3 4 1 0,-4-2 4 15,-3-2 0-15,-2 5-1 0,-18-4 4 0,-11 4-3 16,-14-4-2-16,-3 4-1 0,-8-1 2 16,-3-1-6-16,-4 2 3 0,-5 1-3 15,-2-2-3-15,-2-1-5 0,-2 1-4 16,-8 0-10-16,-1-1-26 0,-2 0-31 0,-2 0-34 15,-4 3-51-15,9-6-31 0,-9 6-61 16,-3-4-582-16,3 4 274 0,-8-8 181 0</inkml:trace>
  <inkml:trace contextRef="#ctx0" brushRef="#br0" timeOffset="48927.89">23497 10915 140 0,'-16'-1'154'0,"0"2"-4"0,-12 8 5 0,-10 10 10 16,-19 14 3-16,-4 11 4 0,-18 21-7 15,3 7-1-15,-3 10-2 0,10 0-8 16,3 2-16-16,9 0-3 0,15-11-11 0,10-5-12 16,9 2-8-16,11-11-7 0,7-9-8 15,10 1-8-15,7-3-7 0,18 9-6 16,7-4-6-16,11-7-12 0,2-6-2 16,-5-10-3-16,-3-5-23 0,1-6-34 0,-1 0-35 15,-9-7-35-15,1 0-37 0,-2-3-36 16,-5-3-27-16,-5-5-34 0,-2-2-527 15,-2-2 252-15,-2-4 167 0</inkml:trace>
  <inkml:trace contextRef="#ctx0" brushRef="#br0" timeOffset="49405.4">23825 11289 184 0,'0'0'209'16,"0"0"-1"-16,-17 17-9 0,11-2-10 0,1 7-11 15,-2 4-10-15,3 4-12 0,2 7-13 16,-2 0-13-16,4 2-9 0,0 0-15 16,0 2-11-16,2-3-9 0,-2 0-8 15,2-6-6-15,0-1-7 0,-2-4-9 0,0-4-2 16,2-3-5-16,-2-1 2 0,2-7-4 15,-2-3 0-15,-2-7-7 0,2-2-3 0,0 0-5 16,-6-21 0-16,4 2-9 16,-2-9 0-16,0-8-7 0,2-5 0 0,-2-10-4 15,2 0 2-15,2 2-4 0,0-2-4 16,4 2 1-16,0 5-4 0,4 5 3 16,0 1-3-16,6 3-1 0,-2 4-1 0,5 4 2 15,2 3 1-15,6 4-2 0,1 3 0 16,3 7 6-16,-1-1-4 0,-2 7-2 15,-3 3 3-15,-2 1-3 0,-2 4 3 0,-5 2 2 16,0 2 0-16,-4 0-2 0,-6 6 1 16,-2 1 1-16,-6 2 0 0,-6 4 0 15,-3 2-1-15,-6 2-2 0,-7 0-2 16,-3 3-14-16,-3 1-17 0,-4-2-30 0,0-3-27 16,0 3-31-16,0-4-35 0,8-2-33 15,1-3-31-15,2 1-537 0,6-3 256 0,-1-2 169 16</inkml:trace>
  <inkml:trace contextRef="#ctx0" brushRef="#br0" timeOffset="49824.52">24172 11553 39 0,'10'-3'130'0,"1"-1"-12"0,4 2-9 16,0 4-7-16,-1-2-14 0,4 0-7 15,0 1-7-15,0 3-5 0,0 1-6 16,-1 1-6-16,0 0-3 0,-2 1-10 16,0 1 1-16,-4 1-9 0,-1 0 1 0,-2 1-8 15,-1 1 0-15,-3-1 0 0,-2 1-2 16,1-1-2-16,-1 1-5 0,-2 0-3 0,0-1 0 15,2 1-4-15,-2-1 1 16,2 2-1-16,0-2-1 0,0 1-4 0,2-3 5 16,3 3-3-16,-1 0 0 0,0-2-5 15,2 3-2-15,4-3 7 0,-4-1-7 0,0 1 4 16,0 1-2-16,-1-3-2 0,-2 3 6 16,-3-2 1-16,-4 1 1 0,-5 1 1 15,-6 1 1-15,1-1-5 0,-10 3 2 0,-1-3-1 16,-7 2 1-16,-6-1-18 0,0-1-17 15,1 1-26-15,-1-4-28 0,6-3-24 16,1-2-337-16,5-2 149 0,3-5 99 16</inkml:trace>
  <inkml:trace contextRef="#ctx0" brushRef="#br0" timeOffset="50269.49">24974 11309 53 0,'6'16'213'0,"-2"6"-3"0,0 3-14 15,2 4-8-15,-4 2-16 0,0-1-10 16,0 4-15-16,0 3-13 0,0 1-15 0,-2-6-9 16,0 2-9-16,0-3-9 0,-2-1-11 15,2-2-10-15,-2-3-6 0,2-4-4 16,-2-1-3-16,0-5-6 0,-4-4-7 0,0-3-6 15,0-6-3-15,-2-4-4 0,0-6-7 16,-5-5-4-16,0-6-1 0,-4-9-7 16,0-12-6-16,0-5-3 0,7-2-6 15,-1-4-9-15,4-2-3 0,5 9 3 16,4-2 1-16,3-4-2 0,4 7 0 0,5-2 0 16,0 8 1-16,6 0 1 0,1 9-1 15,3 4 3-15,0 2 0 0,6 7 3 0,0 2-3 16,-7 7 4-16,5 0 0 0,-7 6 2 15,0 1-1-15,-4 4 3 0,-2 2 3 16,-4 2-2-16,-7 6 1 0,-4-5 2 16,-2 6-3-16,-6-1 3 0,-8 4 0 0,-7 4 2 15,-3-2-5-15,-7 1-4 0,-3 2-13 16,0-3-20-16,4-4-33 0,5-1-27 16,5-1-38-16,2-2-33 0,4-4-471 15,4-1 217-15,4-3 143 0</inkml:trace>
  <inkml:trace contextRef="#ctx0" brushRef="#br0" timeOffset="50592.25">25285 11439 106 0,'4'25'186'0,"-4"2"0"0,0-3-5 15,0 0-4-15,0 1-12 0,-2 1-10 16,2 1-12-16,2-1-14 0,0 3-12 0,0-1-10 15,0-2-10-15,6-1-10 0,-4 0-8 16,4-2-6-16,4-4-8 0,-1 0-7 16,4-3-6-16,4-3-3 0,0-4-1 15,0-3-8-15,0-2-4 0,-2-2-2 0,0-4-6 16,-2-2-2-16,-2-4-1 0,-3-1-5 16,-4-2-2-16,-4-1-3 0,-4-1-1 15,-4 0-1-15,-6 1-2 0,-8-1 0 16,-7 1-3-16,-5 3-1 0,-2-1 0 0,-2 2 1 15,5 3-5-15,1-1-16 0,0 5-30 16,5-4-35-16,1 5-32 0,8 0-37 0,-2 0-35 16,6 0-502-16,1 0 232 0,3-1 154 15</inkml:trace>
  <inkml:trace contextRef="#ctx0" brushRef="#br0" timeOffset="51095.28">26850 11094 208 0,'0'20'212'15,"0"3"-12"-15,0 9-6 0,0 8-15 16,0 4-14-16,0-1-16 0,0 4-11 0,-2 6-15 16,2-8-11-16,-3 1-9 0,-1-2-13 15,1-3-8-15,-1-1-9 0,-2-1-5 16,2-9-7-16,0-3-4 0,0-2-8 16,0-8-3-16,-3-2-9 0,0-8-7 0,1-4-5 15,6-3-4-15,-15-11 0 0,9-3-5 16,-2-10-1-16,-1-6 0 0,5-8-3 0,2-2 0 15,-1-3-5-15,3-1 1 0,3-2-3 16,3 4-1-16,-1 2-2 0,5 2 2 16,1 1-6-16,3 5 4 0,8 4-3 15,0 5 5-15,6 2 0 0,0 4 5 0,1 6-1 16,-1 4 0-16,2 2 0 0,-5 5 2 16,1 0-1-16,-4 6 0 0,-2 0 1 15,-5 3 0-15,-3 4 2 0,-4 1-3 16,-5 1 3-16,-6 2-2 0,-3-2-3 0,-6 4 2 15,-5-2 0-15,-3 0-8 0,-4 1-15 16,-4 0-24-16,0-2-31 0,5-1-32 0,1-2-44 16,6 1-45-16,-1-3-539 0,2 0 248 15,4-2 163-15</inkml:trace>
  <inkml:trace contextRef="#ctx0" brushRef="#br0" timeOffset="51345.39">27182 11521 10 0,'14'10'179'0,"4"3"-4"15,2 1-5-15,8 0-6 0,0 3-10 16,1-1-15-16,1 1-12 0,0 2-8 0,-5-2-6 16,-1 0-7-16,-6-1 1 0,-1-1-3 15,-2 1-4-15,-7-1-4 0,-1-2-7 16,-7 1-9-16,0-3-7 0,-7 0-9 0,-1 0-4 15,0-1-8-15,-5-1-17 0,2-1-28 16,-3-2-40-16,0 0-45 0,2-3-46 16,-1-1-48-16,1-4-480 0,3 0 222 0,-4-2 146 15</inkml:trace>
  <inkml:trace contextRef="#ctx0" brushRef="#br0" timeOffset="51473.05">27396 11418 7 0,'22'-17'136'15,"4"6"-15"-15,0-1-5 0,1 2-19 16,1 1-9-16,4-3-8 0,3 4-21 16,1-5-46-16,2 1-48 0,-1-2-197 0,-3-1 79 15,-5-2 52-15</inkml:trace>
  <inkml:trace contextRef="#ctx0" brushRef="#br0" timeOffset="51668.6">28202 10918 48 0,'30'10'202'0,"-2"6"3"16,-4 4-3-16,2-2-2 0,-1 5-15 15,-3 2-10-15,-4 3-14 0,-7 1-9 16,-7-1-11-16,-4 3-15 0,-11 3-12 0,-7 6-12 16,-8-3-11-16,-16 9-20 0,-7 1-37 15,1-7-54-15,5-8-61 0,5-7-64 16,-4-2-523-16,1-2 227 0,-5-6 150 0</inkml:trace>
  <inkml:trace contextRef="#ctx0" brushRef="#br0" timeOffset="59437.42">9671 13701 62 0,'0'0'93'0,"-5"-6"-8"0,5 6-4 15,-4-4 3-15,4 4-13 0,0 0-1 16,0 0-5-16,0 0 13 0,0 0-1 0,-11 10 1 16,9-1 13-16,0 3-5 0,-2 6 1 15,0 7 4-15,0 4-5 0,-2 10-7 16,-2 2-3-16,4 10-5 0,-4 1-8 16,2 4-1-16,0-2-7 0,1-1-7 0,1 1 1 15,-2-1-8-15,3-9-2 0,-1 0-4 16,2-5-1-16,0-2-4 0,0-5-5 0,2-3-1 15,-2-4 0-15,0-4-3 16,2-2 0-16,-3-6-2 0,3-4-1 0,-2-4-6 16,2-5 0-16,0 0 2 0,0 0-6 15,-4-39 1-15,2 12-6 0,0-12 1 0,0-17-2 16,2-1-5-16,0-7 3 0,0 1-3 16,4-17 3-16,0 13-1 0,5 11-2 15,1 4-2-15,10-14 1 0,0 15-2 0,2 12 2 16,5 2 0-16,5 6 0 0,2 7 2 15,2 3 1-15,-3 5-2 0,3 5 2 16,-6 4 0-16,0 3 1 0,-5 5 2 0,-3 2 1 16,-6 2 3-16,1 5 3 0,-8 1-1 15,-3 3 4-15,-8 1-2 0,-4 6 0 16,-7 1 0-16,-6 5 1 0,-7 3 1 0,-3 1 2 16,-5-1-6-16,-2-1 3 15,-2 0-4-15,-2 0 0 0,1-4-14 0,2-3-20 16,7-3-32-16,4 0-36 0,10-2-21 15,1-3-27-15,4-1-480 0,3-2 212 16,6-1 140-16</inkml:trace>
  <inkml:trace contextRef="#ctx0" brushRef="#br0" timeOffset="59811.51">10146 14194 100 0,'12'-5'129'0,"-2"-1"-6"0,3 0-8 15,1 3-13-15,2 1-5 0,-2 4-12 16,0 1-3-16,2 4-6 0,-4 0-6 16,-1 5-5-16,-5 1-2 0,-4 4-4 15,-2 1-8-15,-4 5-1 0,-4 1-1 16,-5 3-6-16,-3 0-1 0,-4 1 2 0,1-3-1 15,0-2 4-15,4-2-7 0,3-4-4 16,-2 0 0-16,8-2-3 0,2-1 3 16,4-1-5-16,4-5 3 0,5 3-3 0,6-5-5 15,-1 3-4-15,5-6-1 0,3 0-2 16,-2 1 0-16,6-2-1 0,-2-2-7 16,-1 0 2-16,1 0-1 0,-4 0-1 0,2 0-1 15,-5-2-1-15,-1-1-5 0,0 1-11 16,-4-3-30-16,-2 2-34 0,-1-1-16 15,0 0-44-15,-5-1-439 0,0 1 194 16,2-4 128-16</inkml:trace>
  <inkml:trace contextRef="#ctx0" brushRef="#br0" timeOffset="60267.81">11227 13986 138 0,'0'13'202'15,"-3"4"-12"-15,1 3-8 0,0 5-10 0,0 3-16 16,0-1-9-16,-3 5-16 0,3 4-9 16,-2 2-12-16,2-1-10 0,-2-1-11 15,2-6-8-15,-3-2-6 0,3-1-9 16,-2-2-4-16,2-6-5 0,0-2-3 0,0-5-7 15,-2-4-5-15,0-7-7 0,4-1-1 16,-10-13-5-16,6-6-4 0,0-6-5 16,0-9-1-16,0-10-5 0,4-6-3 0,0-5 1 15,4-3-6-15,2 4 0 0,3-1-3 16,2 3 1-16,3 1-4 0,3 5 1 16,5 4-2-16,-2 5 0 0,4 4-3 0,1 5 2 15,-1 6 2-15,0 5-3 16,-2 6 3-16,1 3-3 0,-1 4 4 0,-4 4-1 15,-2 6 1-15,-2 0 0 0,-4 5 2 0,-3 2 0 16,-4 6 2-16,-6 0 1 0,-1 5-2 16,-7 1 6-16,-5 3-6 0,-4 0 2 15,-1-3-11-15,-9 7-27 0,0-3-19 16,1-2-22-16,6-4-32 0,-2-1-29 0,3 1-27 16,6-5-22-16,3-2-405 0,2-2 200 15,5-1 132-15</inkml:trace>
  <inkml:trace contextRef="#ctx0" brushRef="#br0" timeOffset="60535.16">11554 14216 43 0,'4'8'168'0,"0"1"-7"15,6 1 0-15,0 2-7 0,5 1-5 16,-1 2-5-16,8 3-7 0,4 3-10 0,0-3-11 15,4 4-7-15,-3-1-7 0,-1-2-10 16,0 0-6-16,-10-1-5 0,1-4-2 16,-1 3-4-16,-8-4-4 0,-4 2-9 0,-2-3-1 15,-6 3-11-15,-2-1-3 0,-7-3-2 16,-2 3-5-16,-2-1-8 0,-4-4-22 16,0-2-31-16,3-1-37 0,0 0-34 15,1-3-34-15,2-3-39 0,2 0-495 0,-1-4 224 16,2-3 149-16</inkml:trace>
  <inkml:trace contextRef="#ctx0" brushRef="#br0" timeOffset="60677.04">11762 14066 6 0,'28'-11'103'0,"-1"3"-15"15,1 1-7-15,-2 0-7 0,2 4-11 16,2-3-40-16,-1 3-42 0,1-2-124 15,2 3 49-15,-3-1 32 0</inkml:trace>
  <inkml:trace contextRef="#ctx0" brushRef="#br0" timeOffset="60839.05">12505 14272 81 0,'2'23'155'0,"-4"0"-12"0,2-2-15 15,0-2-14-15,-2 0-6 0,0-3-14 16,0 5-42-16,-3-2-51 0,3-3-58 16,-5-1-222-16,1-3 95 0,-2-2 62 0</inkml:trace>
  <inkml:trace contextRef="#ctx0" brushRef="#br0" timeOffset="61298.32">13307 13771 202 0,'6'9'255'0,"-2"5"-10"0,5 8-7 15,0 3-12-15,-1 10-15 0,5 8-15 16,-1 4-16-16,2 3-19 0,-4 0-15 15,-2 0-14-15,0-1-13 0,-1-9-10 16,-3 1-11-16,1-5-8 0,-3-6-5 0,2-3-11 16,-2-4-4-16,0-5-6 0,-4-5-2 15,0-4-12-15,-2-8-7 0,4-1-6 16,-13-17-4-16,4-3-5 0,1-11-3 0,0-9-3 16,2-9-5-16,0-7 0 0,6-3-6 15,3-2 1 1,4-18-5-16,3 7-2 0,2 14 0 0,1 8-3 0,4 4-1 0,4 6-1 15,3 4-2-15,-1 2 1 0,0 12 1 16,2 0-3-16,1 7 1 0,-2 3 0 16,-4 5 1-16,0 5-2 0,-1-1 5 0,-5 9-2 15,2 0 0-15,-6 4 4 0,-2 4-1 16,-6 2 0-16,-4 1 2 0,-6 4-11 16,-7 6-23-16,-4 3-22 0,-9 3-24 0,-3 4-41 15,-3-5-31-15,2 2-31 0,3-2-31 16,3-1-25-16,5-5-527 0,6-5 259 15,4-2 171-15</inkml:trace>
  <inkml:trace contextRef="#ctx0" brushRef="#br0" timeOffset="61683.34">13908 14098 152 0,'3'8'182'0,"-3"4"-9"0,-3 1-12 16,3 2-9-16,0 3-7 0,0 1-10 16,0-3-9-16,3 7-16 0,-1-5-7 15,4-1-7-15,0 3-11 0,2-4-8 0,5 3-7 16,2-8-8-16,2 3-6 0,-1-5-9 16,2-3-17-16,1-5-21 0,0 2-19 0,0-7-7 15,-2-2-2-15,-4-1-7 16,1-7 3-16,1 1 1 0,-6-2 3 0,-1 0-5 15,1-1 8-15,-5 1 4 0,0 0 17 16,0 1 12-16,0 3 7 0,-2 2 1 0,1 1-6 16,-1 3 3-16,0-1 7 0,-2 6 9 15,0 0 1-15,9 13 3 0,-3-1-3 16,0 2 1-16,2 7-5 0,4-3-2 16,-4 6-2-16,0-1-2 0,1 2-3 0,-1 0-2 15,1-3-8-15,-3 1-34 0,-2-2-38 16,1-2-47-16,-3-3-46 0,0-3-528 15,-2-2 230-15,0-3 152 0</inkml:trace>
  <inkml:trace contextRef="#ctx0" brushRef="#br0" timeOffset="61885.25">14735 13641 116 0,'35'16'190'0,"-1"4"-7"15,-3 5-6-15,14 19-7 0,-6 7-10 16,-2 7-14-16,-7 6-10 0,-10 3-11 16,-10-4-11-16,-10-2-12 0,-16 18-7 0,-11-7-14 15,-11-2-18-15,-22 7-34 0,-9-9-35 16,-8-7-39-16,-5-5-41 0,-9-8-43 16,-13-6-423-16,-2-7 188 0,-10-14 124 15</inkml:trace>
  <inkml:trace contextRef="#ctx0" brushRef="#br0" timeOffset="62278.21">9296 13366 10 0,'0'0'172'0,"-23"11"0"0,1 3 2 16,-10 11 6-16,-14 17-1 0,-5 10 4 15,-6 24 8-15,-3 17-4 0,4 12-7 16,7 4-4-16,5 7-11 0,9 4-10 0,13-3-8 16,13-20-7-16,9-1-14 0,15-6-10 15,15 15-11-15,14-10-6 0,11-2-7 16,14-13-15-16,12-7-5 0,8-12-20 0,6-8-48 16,9-15-65-16,6-6-84 0,-10-12-74 15,-1-15-709-15,-1-3 315 0,-3-7 209 16</inkml:trace>
  <inkml:trace contextRef="#ctx0" brushRef="#br0" timeOffset="63144.31">18615 14022 16 0,'-4'21'181'0,"2"4"-9"0,0 5-4 0,2 5-7 16,0 4-9-16,-2 4-6 0,4-1-15 16,-2 2-10-16,0-2-9 0,0-1-14 15,0-3-9-15,0 2-5 0,-2-9-8 0,2-2-10 16,0-7-4-16,0-1-5 0,0-3-2 15,-2-5-6-15,2-5-5 0,-2-4-8 16,2-4-1-16,0 0-7 0,-10-25-3 16,2 4-3-16,2-10-2 0,2-9-2 0,0-11-6 15,2-6-4-15,0-7 1 0,6 4-3 16,2-15 0-16,7 14-2 0,0 12-3 16,8 5 2-16,11-9-1 0,2 13 1 15,0 11 0-15,3 4 3 0,5 6 0 0,-3 8 1 16,-1 5 5-16,-2 5 1 0,-4 1 2 15,1 7 1-15,-5 4 5 0,-7 2 1 0,-2 8-1 16,-6 3-1-16,-7 1 2 0,-6 5 1 16,-8 4-4-16,-9 6 0 0,-9 2-2 15,-16 8-1-15,-2-4-6 0,-5-2-15 0,-4-7-28 16,15-6-40-16,6-5-34 0,7-7-53 16,1 1-49-16,8-6-464 0,1 2 228 15,8-4 152-15</inkml:trace>
  <inkml:trace contextRef="#ctx0" brushRef="#br0" timeOffset="63423.87">19229 14369 110 0,'13'-3'143'16,"0"3"-13"-16,0 3-11 0,3 0-9 0,-2 5-8 15,0-2-7-15,-4 4-3 0,-1 2-4 16,-3 2-9-16,-1 4-7 0,-5-1-5 16,-5 2-1-16,1 0 2 0,-2 0 4 0,-3 0-3 15,1-2-7-15,2-2-6 0,0 0-6 16,-2-2-6-16,6-2 0 0,2 0-5 16,4-2-3-16,6 0-4 0,2-3-6 15,5-4-10-15,4 0-29 0,2-2-43 0,5 0-49 16,2-4-53-16,-1-2-371 0,5-6 180 15,-2 0 118-15</inkml:trace>
  <inkml:trace contextRef="#ctx0" brushRef="#br0" timeOffset="63596.87">19824 14433 162 0,'5'10'167'0,"-7"-1"-8"15,2 0-10-15,-3 4-13 0,3 0-8 16,0 4-10-16,3 1-16 0,-3 1-8 15,2 2-12-15,-2 0-5 0,2 1-7 16,-4 2-29-16,0-4-36 0,2 1-35 0,0 0-53 16,0-2-52-16,-3-4-288 0,3-1 144 15,0-5 95-15</inkml:trace>
  <inkml:trace contextRef="#ctx0" brushRef="#br0" timeOffset="63993.68">20391 14190 129 0,'-6'29'210'0,"2"-15"-15"0,2 0-17 0,0 5-11 16,0 2-12-16,2 0-18 0,-2 2-10 15,2-2-13-15,-3 1-13 0,3-3-9 16,-2 2-6-16,2-5-8 0,0-3-6 0,-2-3-10 15,-2-2-7-15,0-7-3 0,4-1-6 16,-15-10-5-16,4-3-4 0,1-10-5 16,0-4-3-16,0-10-7 0,4-3-2 0,2-8-3 15,2 3-11-15,6-8-3 0,2 6 1 16,6 0-4-16,2 5 0 0,3 1-2 16,6 4-2-16,0 7 4 0,3 5-5 15,-1 4 6-15,3 3 0 0,-5 7 1 0,2 1-3 16,-1 6 5-16,-8 1-1 0,1 3 2 15,-4 6 0-15,-2 1 0 0,-5 5 2 16,-4 3 1-16,-8 2-4 0,-4 8 3 16,-10 3-7-16,-7 1-30 0,-5 4-32 0,-2 1-35 15,3-4-27-15,1 2-33 0,6-8-468 16,3-2 212-16,9-5 141 0</inkml:trace>
  <inkml:trace contextRef="#ctx0" brushRef="#br0" timeOffset="64324.86">20609 14257 148 0,'2'7'160'0,"0"6"-9"16,2-3-9-16,0 4-10 0,2 1-7 16,0 2-8-16,2 2-10 15,-2-5-13-15,5 3-7 0,2-3-7 0,-2 0-10 16,3-3-6-16,4-3-6 0,-2-2-6 0,5-2-5 15,-2-3-5-15,2-2-2 16,-1-3-5-16,0-2-6 0,0-3-2 0,-1-1 1 16,-5 1-4-16,2-2 14 0,-4 4 10 15,0 0 8-15,-2-1 2 0,-2 3-5 0,0-1-5 16,-2 1-8-16,-1 4-3 0,-5 1-6 16,0 0-1-16,10 12-2 0,-7-5-3 15,-1 5 0-15,2 2-2 0,0 3-4 16,1-1-1-16,-1 3-1 0,2 2-24 0,-2-4-34 15,4 3-34-15,2-2-57 0,-2-2-70 16,-2-5-477-16,2-4 231 0,-4-2 152 16</inkml:trace>
  <inkml:trace contextRef="#ctx0" brushRef="#br0" timeOffset="64524.3">21542 13716 56 0,'35'3'224'0,"-3"7"-8"0,0 5-15 16,-8 6-8-16,6 10-9 0,9 19-11 16,-10 6-12-16,-6 7-14 0,-12-1-11 0,-11-7-13 15,-17 22-10-15,-9 0-12 0,-10-5-17 16,-17 10-27-16,-7-6-43 0,-13-5-29 16,-3-11-43-16,-4-3-60 0,-13-7-66 15,-9-11-431-15,9-16 209 0,-24 1 138 0</inkml:trace>
  <inkml:trace contextRef="#ctx0" brushRef="#br0" timeOffset="64811.87">18232 13559 14 0,'-17'6'210'0,"-5"6"-6"0,-12 13-2 0,-15 14-7 15,0 17-1-15,-8 24 0 0,2 15-2 16,6 10-11-16,9 3-10 0,8 4-13 16,13 3-15-16,11-22-10 0,8-1-13 0,12 0-8 15,11-5-13-15,13 9-9 0,11-6-9 16,11-8-19-16,-4-24-39 0,12-8-62 15,22 0-96-15,-7-21-751 0,10-12 301 0,6-11 199 16</inkml:trace>
  <inkml:trace contextRef="#ctx0" brushRef="#br0" timeOffset="65362.2">23788 13853 26 0,'-26'15'198'0,"-11"10"-1"0,-11 19-13 0,-5 8-4 15,1 5-9-15,6 5-13 0,6 4-8 16,4 3-18-16,4 2-7 0,9-1-14 15,6 3-8-15,9-14-9 0,8-6-9 16,4-1-9-16,8-1-7 0,3-3-5 0,13 11-23 16,0-14-39-16,1-10-35 0,3-1-59 15,4-7-74-15,2-9-472 0,-6-4 217 16,-3-10 143-16</inkml:trace>
  <inkml:trace contextRef="#ctx0" brushRef="#br0" timeOffset="65592.62">24328 14295 102 0,'-12'13'166'0,"12"-3"-6"0,-3 1-12 0,3 6-4 15,0 1-12-15,0 1-12 0,0 1-12 16,0 4-9-16,3-2-9 0,-1 5-11 0,-2-2-5 15,2-1-10-15,-2-1-14 0,0 0-28 16,0-1-38-16,0-4-44 0,-2 1-38 16,2-3-373-16,-2-3 160 0,4-2 106 0</inkml:trace>
  <inkml:trace contextRef="#ctx0" brushRef="#br0" timeOffset="65832.89">24521 14222 134 0,'19'0'158'0,"3"0"-11"0,4 8-9 0,2 1-6 15,4 1-9-15,-3 3-8 0,-1 2-6 16,-4 3-6-16,-5-1-5 0,-5 0-6 16,-3 0-2-16,-6 1-10 0,-5 1-3 0,-5 0-7 15,-8-5-7-15,-4 6-9 0,-8-3-2 16,-4-4-9-16,-5 1-6 0,-3-3-17 15,-1-5-26-15,0 1-19 0,7-7-36 16,1 3-41-16,6-6-54 0,6 3-383 0,1-7 183 16,6 1 121-16</inkml:trace>
  <inkml:trace contextRef="#ctx0" brushRef="#br0" timeOffset="66110.28">24932 14366 2 0,'4'8'185'0,"0"4"-9"15,2 4-15-15,1-4-2 0,-1 2-13 16,5 4-3-16,1 0-12 0,2 1-4 16,0 2-8-16,7 0-10 0,3 0-6 0,-4 2-8 15,4-3-10-15,-1 0-4 0,-6 0-9 16,2-6-8-16,-4 5-5 0,0-5-4 15,-7-1-3-15,-4 2-5 0,-2-5-2 0,-4 1-5 16,-6 3-6-16,-2-5-16 0,-8-1-25 16,2-2-31-16,-5 1-38 0,-1-4-48 15,-1-3-58-15,2 0-458 0,0-3 218 16,-1-4 143-16</inkml:trace>
  <inkml:trace contextRef="#ctx0" brushRef="#br0" timeOffset="66253.3">25222 14262 87 0,'29'-7'135'0,"1"1"-18"0,-2 0-14 16,-1 3-36-16,-4 2-58 0,-2-4-186 0,1 4 61 16,-4-4 39-16</inkml:trace>
  <inkml:trace contextRef="#ctx0" brushRef="#br0" timeOffset="66419.86">25709 14609 115 0,'0'27'172'0,"0"-1"-21"16,2-5-12-16,-4 0-15 0,2-3-9 15,-2 1-12-15,2-4-38 0,0 1-42 0,0-2-60 16,-2-1-293-16,4-1 112 0,-2-2 74 15</inkml:trace>
  <inkml:trace contextRef="#ctx0" brushRef="#br0" timeOffset="66879.7">26452 14131 189 0,'-2'17'199'0,"2"6"-15"0,0 2-15 16,0 6-15-16,0-1-14 0,2 2-15 15,-2-2-10-15,0 3-12 0,0-1-12 16,0-1-9-16,0 0-5 0,-2-7-8 0,2-3-4 15,-3-2-5-15,1-4-8 0,0-7-7 16,-5-2-4-16,1-8-4 0,6 2-3 16,-16-19-6-16,7 2-5 0,0-8-1 15,-1-10-4-15,1-4-3 0,3-7-4 0,-2-6 0 16,3 1-4-16,3 6 2 0,4 1-5 16,5 2 0-16,1 2-1 0,5 4-1 15,1 4-4-15,6 2 2 0,1 4-1 16,2 8 3-16,2 0-3 0,-3 8 2 0,3 2 3 15,-4 6-3-15,-2 2 1 0,-1 6 2 16,-2 4 4-16,-6 1-4 0,0 4 0 0,-6 2 4 16,-4 5-1-16,-4 3-1 0,-6 1-9 15,-4 4-28-15,-3 1-27 0,-2-1-34 16,0 1-29-16,-1-4-29 0,2-1-456 16,3-2 206-16,2-6 136 0</inkml:trace>
  <inkml:trace contextRef="#ctx0" brushRef="#br0" timeOffset="67227.6">26667 14362 18 0,'3'7'194'0,"-1"4"-10"0,0-2-11 0,0 4-7 15,2 1-8-15,3 3-8 0,-1-1-16 16,4 1-6-16,6 3-10 0,0-2-12 15,3-4-9-15,0-1-12 0,4-1-9 0,1-3-5 16,1-2-10-16,-4-4-4 0,2-1-5 16,-1-4-6-16,-2-1-4 0,0-4-7 15,-1-1 0-15,-4 1-7 0,0-1 1 0,-3 1-6 16,2-1 1-16,-6 1-10 0,0 4 3 16,-2-4-3-16,-2 5-1 0,-4 2-2 15,0 0 4-15,0 0-5 0,2 13 3 16,-4-5 3-16,2 3-1 0,-2 3-3 0,2 1-2 15,-2 1 3-15,4 5 0 0,-2-3-4 16,2 1-1-16,3 0-11 0,-3 2-25 16,2-5-35-16,1 2-37 0,-1-2-56 15,-2-7-573-15,6 1 248 0,-3-8 163 0</inkml:trace>
  <inkml:trace contextRef="#ctx0" brushRef="#br0" timeOffset="67426">27703 14091 232 0,'20'36'228'0,"-4"-2"-12"16,-6 2-12-16,-6 1-20 0,-4 3-14 16,-8 0-15-16,-5 5-15 0,-16 14-16 15,-10-1-14-15,-3-9-46 0,-5 1-54 0,1-4-52 16,6-13-83-16,3-4-443 0,1-8 193 15,3-5 127-15</inkml:trace>
  <inkml:trace contextRef="#ctx0" brushRef="#br0" timeOffset="83219.25">6885 12397 82 0,'0'0'144'0,"-17"8"-2"16,9-1 0-16,-3 7-3 0,2 1-9 0,-1 8-8 16,1 0-3-16,1 0-10 0,2 3-8 15,2-1-9-15,2 3-4 0,2-6-6 0,2 1-5 16,2-2-1-16,0-4-4 0,6 2-4 15,1-7 1-15,-1-3-6 0,6-2 1 16,-2-7-7-16,4-4-4 0,-4-3 1 0,5-4 0 16,-2-7-5-16,-4-1-1 0,-1-4-5 15,-4 0-2-15,0-5-5 0,-6 1-2 16,-2-1-2-16,-2-1-6 0,-2 0-2 16,-6 3-3-16,-2-3-3 0,-1 7-2 0,-2 3-3 15,-2 1 0-15,-1 5 2 0,-2 4-5 16,4 3 1-16,-4 2-1 0,3 4-1 0,1 4-3 15,-2 2-7-15,4 4-17 0,-1 2-18 16,0 4-33-16,7-1-42 0,-1 4-52 16,5 0-58-16,2 0-478 0,0-2 237 15,0 2 158-15</inkml:trace>
  <inkml:trace contextRef="#ctx0" brushRef="#br0" timeOffset="83413.02">7203 12589 7 0,'6'-6'139'16,"-2"0"-13"-16,0 0-9 0,0 0-10 16,1 2-13-16,-1 1-19 0,-4 3-22 0,6-6-25 15,-2 4-41-15,-4 2-48 0,0 0-168 16,11-3 78-16,-11 3 51 0</inkml:trace>
  <inkml:trace contextRef="#ctx0" brushRef="#br0" timeOffset="83773.15">7560 12447 6 0,'11'-4'140'15,"-1"0"-6"-15,0 1-15 0,2 1-1 16,0 2-7-16,1 0-8 0,-2 3-6 0,-1 3-6 16,1 4 0-16,-5 1-3 0,0 3-4 15,-4 5-2-15,-2 2-2 0,-2 0-2 16,0 5 2-16,-4-1 0 0,2 0-1 0,-2-3-3 16,-1 1-8-16,1-2-6 0,1-2-6 15,3-1 2-15,2-2 2 0,2 0-2 16,3-1-8-16,-1-3 1 0,5 0-5 15,1-1 3-15,2-2-4 0,2-3-6 16,-2 0-5-16,5 0 1 0,-2-5-3 0,2 1-4 16,-3 0-2-16,2-2-6 0,-2 0 0 15,1-2-3-15,2 0-11 0,-4-2-11 0,-3 2-25 16,3 1-22-16,-2-4-31 0,-3 3-31 16,2-3-29-16,-1-1-28 0,0 3-509 15,-3-6 231-15,0 4 153 0</inkml:trace>
  <inkml:trace contextRef="#ctx0" brushRef="#br0" timeOffset="84135.93">8155 12416 78 0,'6'-4'104'0,"-2"3"-5"16,-4 1-5-16,11 0-15 0,-11 0-4 15,13 5-6-15,-9 1-3 0,-2 2-6 0,0 1 2 16,-2 1-6-16,0-1-14 0,2 3-1 16,-2-1-1-16,0 1-4 0,0 1 0 15,2-1 1-15,2 3-3 0,3-2 0 16,2 2-9-16,-1-1 3 0,7 0-3 0,0-1 6 16,4 0-8-16,-3-2-1 0,4 0 4 15,3 1-1-15,-2-1-1 0,-6-1-6 16,-1 1 13-16,0-1 1 0,-2-1 11 0,-6 1 10 15,1-1-1-15,-5 0-2 0,-4 2-1 16,-3-3-3-16,-3 4-3 0,-2 0-4 16,-3-2-3-16,-4 0-8 0,-2 2-2 0,-2-4-1 15,2-3-2-15,-1 1-8 0,4-1-23 16,-1-2-28-16,0-1-44 0,4 0-59 16,3-6-445-16,4 2 198 0,-1-2 132 15</inkml:trace>
  <inkml:trace contextRef="#ctx0" brushRef="#br0" timeOffset="84791.35">10731 12411 42 0,'9'-11'184'0,"1"1"-21"16,0 3-9-16,1-1-12 0,0 4-9 15,-1-1-10-15,1 4-8 0,-1 0-13 16,-10 1-1-16,20 2-8 0,-12 3-8 0,0 2-6 15,-2 2-5-15,-1 1-1 0,-2 2-8 16,-3 3-2-16,-5 2 1 0,0-1-7 0,-1 3-3 16,-2 2 2-16,-2-3-2 0,1 1-3 15,0 0-3-15,1-3-5 0,2-1-3 16,-1 1-5-16,5-2-3 0,0-4 0 16,2 3-1-16,4 1-1 0,3-1-4 0,-1 1-2 15,2-1-5-15,1 2-2 0,0-3 1 16,-1 3-3-16,0-2 1 0,-2 0-1 15,1 3 5-15,0-2 3 0,-5-1 6 16,-2-1-3-16,0 1 0 0,-4-1-1 0,-6 0 0 16,0-1 2-16,-2 0-7 0,-8-1 2 15,-3-2-4-15,0-2 0 0,-2-3-2 0,1 0-5 16,1-3 0-16,-1 0-12 0,4-3-13 16,-2 0-22-16,6-3-27 0,0 0-33 15,6 0-36-15,1-1-28 0,5-1-36 16,2-1-548-16,2-1 253 0,4 1 167 0</inkml:trace>
  <inkml:trace contextRef="#ctx0" brushRef="#br0" timeOffset="85142.88">11263 12544 136 0,'-26'9'195'0,"20"-3"-9"0,-1 4-10 0,1 4-4 16,1 0-9-16,-1 4-9 0,4 1-13 15,0 0-17-15,0 1-4 0,4 1-13 16,-2 0-13-16,4 3-6 0,5-4-6 0,2-1-7 16,-1 0-1-16,2-2-7 0,6-4 0 15,-2-4-4-15,1-2-2 0,3-3-3 16,-4-6-4-16,2-2-1 0,-2-1-11 0,3-7-2 15,-4-3-1-15,-4-4-3 0,-3-5-6 16,-2-1-3-16,-4-1-5 0,-4-2-3 16,-4-1-3-16,-4-1-2 0,-3-1-12 0,-4 5-8 15,-2-1-15-15,-1 6-31 0,0 0-33 16,1 6-32-16,-3 1-42 0,4 5-52 16,-6 0-519-16,1 3 248 0,-3 0 164 0</inkml:trace>
  <inkml:trace contextRef="#ctx0" brushRef="#br0" timeOffset="85532.76">10162 12718 103 0,'0'0'155'0,"0"0"-8"0,0 0-9 0,0 0-11 15,0 0-5-15,2 19-9 0,0-15-3 16,2 5-7-16,2-3-4 0,3 2-3 15,-1-3-6-15,3-2-4 0,-2 3 2 0,1-3-5 16,0 0-1-16,2-1-3 0,-4-2-2 16,-8 0-6-16,14-5-8 0,-7-1-5 0,-5 0-7 15,0-2-5-15,-6 0-5 0,2-1-4 16,-5 2-6-16,1-2-11 0,-2 4-21 16,-1-3-25-16,0 5-39 0,3 1-43 15,0 0-59-15,6 2-496 0,0 0 225 16,0 0 149-16</inkml:trace>
  <inkml:trace contextRef="#ctx0" brushRef="#br0" timeOffset="86181.54">11471 12451 33 0,'-4'-4'205'0,"4"4"-8"16,-2-8-10-16,0 5-4 0,2 3-12 15,-4-6-6-15,4 6-12 0,-4-6-11 16,4 6-8-16,0 0-11 0,-6-3-8 15,6 3-15-15,0 0-6 0,-18 11-6 0,10-2 4 16,-7 7-1-16,3 3-6 0,-8 3 4 16,2 3-5-16,-2 4-3 0,-3 5-6 15,0-2-7-15,-2 1-4 0,-1-3-2 16,5 1-2-16,2-4-2 0,-2-2-2 0,1-3-4 16,6-3 0-16,-1 0-3 0,0-4-8 15,5-1-7-15,1-3 2 0,3-2-4 16,2 0 3-16,4-2-4 0,2-3 1 0,6 0-6 15,3-4-3-15,1 0 0 0,8-3 2 16,5 0-6-16,4-1-1 0,1-1-3 16,7-4-3-16,0 4 1 0,1-2-1 0,0 1-4 15,-1-2 1-15,-5 2 0 0,-1 2-4 16,-4-1-4-16,-6 1-4 0,1 0-7 16,-4 2-11-16,0 1-9 0,-1-2-15 0,-7 1-29 15,1 0-35-15,-2-1-37 0,-3 1-31 16,-6 2-20-16,6-1-25 0,-6 1-18 15,0 0-574-15,-4-8 277 0,0 2 182 16</inkml:trace>
  <inkml:trace contextRef="#ctx0" brushRef="#br0" timeOffset="86631.45">11491 12657 334 0,'-17'-18'21'0,"6"5"15"0,1-2 16 16,2 1 18-16,1 3 20 0,0 0 17 16,3 0 16-16,-2 0 10 0,0 2 15 15,4-1 7-15,-3 3 1 0,3-1-3 16,-2 3-5-16,2-1-8 0,0 2-2 0,2 4 3 15,0 0 0-15,0 0 5 0,-4 21-4 16,4-5 2-16,0 4 6 0,0 3-14 0,2 4-8 16,0 3-6-16,-2 1-18 0,4 7-6 15,-2-1-7-15,0 2-6 0,0-1-14 16,1 2-7-16,-3 0-3 0,2-3-8 16,-2-3-4-16,2-1-4 0,0-4-6 0,-2 2-5 15,2-4-3-15,-2-1-7 0,2-7-20 16,-2 2-13-16,0-4-11 0,0-1-11 0,0-2-14 15,2-3-24-15,-4-2-25 0,2-3-14 16,-2-3-13-16,2-3-7 0,0 0-13 16,0 0-12-16,-19-16-14 0,15-2-2 0,-5-5 7 15,3-10 5-15,-3-4 8 0,-1-12 15 16,-6-23 13-16,4-1 13 0,0 0 14 16,3 14 19-16,1 14 26 0,3 6 18 0,-3 5 28 15,1 5 19-15,3 6 3 0,2 3 10 16,-2 4 11-16,2 7 11 0,2 4 2 15,-2 5 4-15,2 0 0 0,4 14-2 0,0 2 5 16,0 6-6-16,3 5-5 0,-1 2-4 16,0 5-4-16,3 1-4 0,-3 2-4 15,-1 1-14-15,1-1-30 0,-2-3-38 0,0 2-53 16,0-6-43-16,-4 0-39 0,0-4-494 16,0-3 230-16,-6 0 153 0</inkml:trace>
  <inkml:trace contextRef="#ctx0" brushRef="#br0" timeOffset="88973.31">9433 7454 35 0,'-2'-5'126'0,"-2"0"8"15,2-1-15-15,-2 0 1 0,0 3-5 16,4 3-2-16,-14-4-11 0,8 3-9 0,6 1 1 16,-18 7-3-16,5 0-1 0,0 5-6 15,-2 4 10-15,1 3-5 0,-4 5-2 0,4 5-5 16,3 5-4-16,0-2-3 0,5 2-9 16,4 3-3-16,2-5-2 0,4 4-2 15,5-3-2-15,4-1-8 0,3-2 4 16,6-2-7-16,-2-6-2 0,8-1-4 15,-1-5-3-15,-1-7 1 0,2-3 1 0,-5-4 0 16,5-4-1-16,-1-4 12 0,-2-3 0 0,1-7 3 16,-1-2 1-16,-3-7-4 0,-4-3 0 15,-3-2-4-15,-2 0-9 0,-5-2-4 16,-3 1-4-16,-5 1 0 0,0-1 3 16,-7 1-3-16,1 3 1 0,-3 2-3 0,-6 2-5 15,1 4 1-15,-4 2-2 0,0 3-3 16,-1 0-3-16,-3 4 1 0,2 1-2 15,0 4-5-15,4 1-1 0,-4 7-14 0,3-3-20 16,3 3-19-16,-4 3-42 0,6 0-46 16,2 4-44-16,1 4-43 0,0-2-665 0,5 4 301 15,-2-3 199-15</inkml:trace>
  <inkml:trace contextRef="#ctx0" brushRef="#br0" timeOffset="89249.01">10043 7763 108 0,'6'4'173'16,"3"-3"0"-16,-3 3 3 15,1-2-2-15,1-2 2 0,-8 0-7 0,13-2-7 0,-7 0-11 16,-2-1-10-16,2-3-5 0,-1-2-12 15,-3 1-9-15,-2-3-17 0,-5 1-6 16,-1-5-10-16,-2 3-9 0,-3 0-6 0,-1 1-10 16,1 1-12-16,-4 0-23 0,5 2-28 15,-3 1-42-15,4 3-38 0,3-1-49 0,6 4-49 16,0 0-515-16,0 0 237 0,0 0 158 16</inkml:trace>
  <inkml:trace contextRef="#ctx0" brushRef="#br0" timeOffset="89691.45">10441 7530 179 0,'17'-9'195'0,"0"1"-13"0,0 2-12 0,0 2-16 15,2 1-13-15,-3 3-10 0,4 2-10 16,-1-1-7-16,-2 5-11 0,0 2-7 15,-1 5-6-15,-2 3-6 0,-4 2-6 0,-2 6-7 16,-6-2-7-16,-2 4-7 0,-6 4-4 16,-4 0-5-16,-4 2-5 0,-6 3-3 15,-2-1-4-15,-3-2-3 0,-3-1-1 0,4-6-2 16,-2-3-3-16,1-2 10 0,-1-4 10 16,4-2 7-16,4-3 3 0,-1-3 1 15,4-2-1-15,2-5-3 0,3-2-8 16,0-1-2-16,2-2-4 0,4-2-4 0,2 0-3 15,2 1-3-15,0 5-4 0,6-12 1 16,-2 7-5-16,6-1-1 0,-2 2-4 16,2 2-1-16,1 0 0 0,4 4 2 0,0 2 4 15,1 0-1-15,4 4-1 0,-2 1-1 16,4 3-5-16,-1-1 3 0,1 4-2 16,-4 0-1-16,4 1-5 0,-2-2 1 0,0 4-1 15,-3-2-8-15,-1-2-14 0,2 0-21 16,-6-3-33-16,1 0-46 0,-3-1-38 0,5 0-49 15,-4-3-49-15,-1-1-592 0,4-2 286 16,-4-4 189-16</inkml:trace>
  <inkml:trace contextRef="#ctx0" brushRef="#br0" timeOffset="90171.59">11083 7638 77 0,'2'-7'182'16,"2"0"-21"-16,2 1-7 0,3-1-14 0,-1 4-9 16,0-1-13-16,6 3-9 0,-4-1-13 15,2 2-30-15,1 2-8 0,0 1-3 16,-3 2-5-16,3 2-8 0,-5 3 0 16,-1-2-7-16,2 3-3 0,-5 2-5 0,-2-4-3 15,0 4 3-15,-4 1-6 0,0-1-1 16,-2 3-3-16,-3-3-1 0,-2 2-1 0,3-1-2 15,0-1-2-15,-5 0 1 16,5-2-3-16,0-1 1 0,0 0-3 0,-1-3 1 16,2 0-2-16,1-1-2 0,2 0 6 15,2 0-2-15,0-1 2 0,4 0-2 0,3 1 7 16,2-3 1-16,-1 1-1 0,2-1 0 16,3 3-1-16,2 0 3 0,2 0-2 15,-3 0 2-15,2-1 4 0,-2 5 2 0,-1-3 5 16,0 3 4-16,-3-1 6 0,1 3 10 15,-5-1 5-15,-4 1 5 0,-2 1 7 16,-4 2 5-16,-4-1 4 0,-5 0 2 0,-2-1 0 16,-2 2 1-16,-4-5-3 0,-2 0 0 15,-1-2 4-15,-1-1-7 0,-1-4-6 16,4-1-5-16,0-2-8 0,1-2-8 16,2-1-2-16,0-2-9 0,2 0-24 0,2-5-37 15,1 1-56-15,1-3-61 0,2 3-61 16,0-1-73-16,3-2-590 0,-2-1 296 0,-2 3 194 15</inkml:trace>
  <inkml:trace contextRef="#ctx0" brushRef="#br0" timeOffset="98128.73">18579 15495 9 0,'-4'7'57'0,"4"-1"10"0,-2-2 7 0,2 4 13 15,-2 1 19-15,0 6 7 0,-2 4 14 16,-2 6 14-16,-3 8-4 0,0 0 2 16,-1 2-3-16,-1-1-5 0,3 6 5 15,0-4-2-15,1 5-12 0,0-7-3 0,5 6-5 16,2-11-6-16,2-1-5 0,3-1-3 15,2-1-7-15,5-4-2 0,3-1-1 0,6-7-9 16,2-2-6-16,7-4-9 0,-1-4-2 16,3-4-10-16,0-4-2 0,4-4-7 15,0-8 1-15,0-6-3 0,-2-6-7 16,-2-5-2-16,4-18-3 0,-11 6-4 0,-8 1-3 16,-4-5-7-16,-7 0-1 0,-4 3-1 15,-10-3-1-15,-7 3-1 0,-7 4-3 16,-16-11-5-16,-4 7 0 0,-9 6 0 15,-1 2-1-15,3 13 1 0,7 4-1 0,-1 4-1 16,9 7-3-16,2-3-16 0,5 8-22 16,3-1-28-16,6 4-26 0,0 4-41 15,4 1-36-15,3 5-33 0,5 0-26 16,2 1-583-16,4 1 276 0,2 3 182 0</inkml:trace>
  <inkml:trace contextRef="#ctx0" brushRef="#br0" timeOffset="98318.99">19244 15739 90 0,'4'4'253'0,"-4"-4"-10"0,0 0-13 16,7 0-17-16,-7 0-21 0,0 0-20 0,0 0-17 15,0 0-15-15,11-6-18 0,-11 6-29 16,6-8-37-16,-4 5-53 0,0-5-48 15,2 6-52-15,0-6-53 0,0 2-418 16,0 3 193-16,-1-1 127 0</inkml:trace>
  <inkml:trace contextRef="#ctx0" brushRef="#br0" timeOffset="98930.18">19634 15508 183 0,'8'-6'201'0,"1"-1"-11"0,-3 1-14 16,3 3-12-16,1 1-4 0,-2 2-12 0,-8 0-4 15,18 7-6-15,-10 1-8 0,-2 3-7 16,-2 5-8-16,-2 2-5 0,-2 6-8 0,-6-1-11 16,-2 13-6-16,-7-7-6 0,0 4-9 15,-4 4-1-15,-4-3-4 0,0-3 2 16,3-4 1-16,2 1 0 0,-2-6-3 15,8-1-4-15,-1-2-8 0,1-5-6 0,2-1-1 16,2 0 5-16,6-1-1 0,2-3 4 16,2 1-7-16,4 1 0 0,8-3-10 0,0-2 0 15,3 1-4-15,2-6-5 0,2 5-2 16,3-3 0-16,3 0-8 0,1-3-20 16,-5 0-26-16,6 0-25 0,-1-6-25 15,-1 0-25-15,-1 2-16 0,2-4-16 0,-1-2-14 16,-1-1-4-16,3-2 7 0,-4-3 5 15,-1 3 13-15,-5-1 11 0,-1-1 20 16,-2 2 14-16,-2-2 25 0,-1 3 34 16,-2 5 28-16,-5-6 19 0,1 5 13 0,-3-1 8 15,0 5 15-15,-4 0 11 0,0 4 12 16,0 0 5-16,0 0 5 0,0 0 2 16,-25 17 0-16,16-8-4 0,2 3-8 0,-1 1-4 15,4 0-8-15,0 1 2 0,0 1-3 16,4-2-2-16,2 2-6 0,2-1 2 15,4-1-4-15,3 0-1 0,2-7 0 0,2 2 2 16,3-2-2-16,2-5-7 0,-2-1 3 16,2-1-4-16,-1-5-3 0,0-5 7 15,-2-3-6-15,-3-3-4 0,-3-2-12 16,-6-4-3-16,-5 4-4 0,-7-8 3 0,-6 1-7 16,-5-1-3-16,-8 2-21 0,-6 0-22 15,-3 3-33-15,-4 1-42 0,1-2-48 16,4 8-45-16,2 2-55 0,1-2-50 15,-1 7-694-15,0-4 337 0,5 3 223 0</inkml:trace>
  <inkml:trace contextRef="#ctx0" brushRef="#br0" timeOffset="106045.11">23740 15648 117 0,'-4'-7'158'16,"2"6"-12"-16,2 1-1 0,0 0 3 15,-24 9 0-15,9 3-6 0,1 8-11 16,-6 1-8-16,4 6-1 0,-3 4-9 15,2-1-13-15,2 1-7 0,3 3-7 0,-2-2-8 16,8 3-7-16,2-9-5 0,2 3-6 16,4-2-2-16,4-4-7 0,0-1-5 15,8 2-1-15,0-7-4 0,5-2-4 0,3-2-6 16,-2-4 0-16,4-5-2 0,-3 0-3 16,0-8-3-16,2 0-2 0,1-7-3 15,-1-4 0-15,-2-6-1 0,-2 0-2 16,-1-11-3-16,-6 3 0 0,-6-6-3 0,-4 3 0 15,-4 2 0-15,-8-3 1 0,-5 1-1 16,-8 1-3-16,-7-1 2 0,-4 6 3 16,-2 5-1-16,2 3 1 0,0 5 1 15,3-1-3-15,3 7 0 0,2-1 0 0,6 8-2 16,-2 0-2-16,5 5 0 0,3 3-2 16,1 0-17-16,0 3-17 0,5-1-22 15,2 5-25-15,4 1-26 0,0 1-39 16,2-2-60-16,4 1-513 0,2-4 244 0,-2 4 160 15</inkml:trace>
  <inkml:trace contextRef="#ctx0" brushRef="#br0" timeOffset="106256.28">24235 16093 39 0,'9'-6'216'16,"-3"3"-20"-16,1-1-18 0,-1 1-22 0,0 0-12 16,-2-4-17-16,0 1-14 0,0 0-36 15,-2 0-39-15,2 3-37 0,-2-6-43 16,0 3-49-16,-2-1-301 0,2 1 133 16,-2-1 88-16</inkml:trace>
  <inkml:trace contextRef="#ctx0" brushRef="#br0" timeOffset="106637.4">24741 15687 17 0,'9'-11'184'0,"-1"1"-15"0,0 5-9 15,1-1-16-15,2 5-8 0,-1 1-8 16,0 0-10-16,4 2-5 0,-4 7-4 15,3 2-4-15,-5 2-7 0,-2 3-6 0,-3 1-6 16,-3 4-6-16,-5 4-7 0,-5-2-6 16,-3 7-6-16,-6-2-5 0,-4 4-3 15,-1-5-5-15,3 0 0 0,-2-6-2 16,2 2 0-16,1-2-3 0,6-6-3 0,2 1-5 16,1-1-1-16,4-2-1 0,5 1-2 15,2-7-1-15,9 6-1 0,-1-5-1 16,7 2-3-16,3-3 0 0,2 2-5 15,4-1-1-15,-1 0-2 0,3-6-4 0,0 1-1 16,2 1 0-16,-3 0-1 0,-1-2-2 16,-3 2 1-16,0-4-4 0,-2 1-12 15,1-1-19-15,-4-1-21 0,-4 1-28 16,0-4-29-16,0 2-23 0,-4-4-32 0,1 4-27 16,0-3-494-16,-3-3 231 0,3 0 152 15</inkml:trace>
  <inkml:trace contextRef="#ctx0" brushRef="#br0" timeOffset="107053.63">25497 15618 148 0,'-6'-13'172'0,"-5"2"-2"0,-4 1-16 16,0 1-6-16,-1 5-6 0,-4-2-8 0,-3 6-5 15,2 0-8-15,-2 6-8 0,-3 2-10 16,4 1-10-16,2 5-1 0,1 2-9 16,4 0-4-16,0 4-10 0,5-6-4 15,1 2-9-15,2 1-3 0,5-2-6 0,4-2-5 16,3 1-2-16,0-1-3 0,3-6-4 16,4 3-3-16,1-4-1 0,4-1-4 15,-2-2-1-15,3-3 1 0,2-3-1 0,-1 0 1 16,2-1 3-16,-2 0 3 0,1 2 8 15,-4-1 8-15,-1-2 6 0,-2 5 0 16,-3-3 3-16,1 1-3 0,-3 4 9 0,-2 1 13 16,-1 5-2-16,-5 0 1 0,0 3 1 15,-2 4-3-15,-3 1 13 0,-1 3-9 16,0 3-5-16,-3 0-10 0,-1 2-9 16,2-1-2-16,-4 2-2 0,2-2-12 0,0 2-35 15,-1 0-42-15,0 0-53 0,1-5-55 16,2-1-57-16,-1 2-43 0,-4-4-784 15,-2-3 351-15,-1-1 232 0</inkml:trace>
  <inkml:trace contextRef="#ctx0" brushRef="#br0" timeOffset="109768.85">15576 9424 92 0,'0'-8'103'0,"0"2"-5"16,2 1 1-16,-2 5 2 0,0-10-4 0,2 7-6 16,-2 3-3-16,0-6-3 0,0 6-10 15,0 0-6-15,0 0-3 0,0 0-2 16,-19 11 6-16,11 2 3 0,0 5 0 0,-4 3 5 16,2 4-2-16,0 5-3 0,-3 0 3 15,2 3-1-15,3 1-5 0,1 0-4 16,3 0-5-16,0-3-4 0,4 1-3 0,4 1-4 15,0-5-3-15,5 3-4 0,5-2-3 16,2-6 2-16,2 2-6 0,6-7 10 16,3-3-1-16,-1-5-3 0,2-3-3 15,1-5 2-15,3-2 3 0,-2-3 2 0,-1-4 3 16,3-7-3-16,-4 0-1 0,-4-7-2 16,-2-2-3-16,-3-4-10 0,-7-3 2 15,-3-4-6-15,-7-2-3 0,-2 4-2 16,-8-5-4-16,-3 3-5 0,-6 3 1 0,-9-1-3 15,-3 1 0-15,-5 9 1 0,4 3-3 16,-2 6 1-16,-1 2-3 0,5 4 0 0,6 7-1 16,-2 0-1-16,1 6-2 0,1 1-12 15,2 5-18-15,2 1-22 0,2 0-29 16,2 5-29-16,4 1-28 0,2 0-30 0,1 0-30 16,5 0-582-16,0 0 265 0,2-4 174 15</inkml:trace>
  <inkml:trace contextRef="#ctx0" brushRef="#br0" timeOffset="110001.52">16254 9789 91 0,'6'4'160'0,"0"-2"-8"15,0 2-14-15,-1-2-10 0,1 2-9 0,-2-1-10 16,0 1-11-16,1 0-11 16,-5-4-7-16,6 6-8 0,-2-4-10 0,-1 2-7 15,-3-4-13-15,4 5-25 0,-4-5-46 16,2 4-64-16,-2-4-345 0,0 0 149 0,0 0 98 16</inkml:trace>
  <inkml:trace contextRef="#ctx0" brushRef="#br0" timeOffset="110770.28">16567 9620 150 0,'6'-12'191'0,"0"3"-7"0,3-1-16 0,3 3-13 16,-1-1-8-16,2 5-11 0,-1 0-10 15,4 3-12-15,-2 4-8 0,1 2-6 16,0 2-6-16,0 3-10 0,-5 0-3 16,0 7-2-16,2 0-6 0,-6 3-11 0,-2 1 2 15,0 1-4-15,-6-1-7 0,-2 3-3 16,-4 0-4-16,-4 0-4 0,-2 0-4 16,-5 0-2-16,-3-3-3 0,-2-1-3 0,-2-2-1 15,-2-4 3-15,-1-2 2 0,1-3 0 16,3 0 0-16,-1-6 1 0,3-3-5 15,2 1-1-15,2-4-4 0,2-2-2 0,2 3-2 16,5-5-4-16,3 2-6 0,1-3 2 16,4 1-3-16,2 2 2 0,0-2-1 15,0 6-3-15,10-8 0 0,-3 8 4 16,-7 0-1-16,17 0 2 0,-5 6-1 0,1 0-1 16,2 2 2-16,-1-1-3 0,6 5 1 15,-1-1-1-15,2 0-3 0,0 1 1 16,1 0-1-16,0-3 0 0,2-1-1 0,-1-1 1 15,3-1-2-15,1 0 0 0,3-4 4 16,0-4-5-16,-1-2-4 0,-2 0 4 16,3-3 2-16,1-3-4 0,-1-1 1 0,0-3 0 15,-3-1-3-15,-1-2 3 0,-5 2-6 16,-4-1 4-16,0 0 1 0,-3-1-2 16,-2 4 1-16,-2 1 0 0,-4-1 2 0,-2 6 3 15,1 0 0-15,-5 1 0 0,0 2 4 16,0 4 3-16,0 0-1 0,0 0 5 15,-13 14 4-15,9-7 0 0,2 2 0 16,0 1-1-16,0 4 3 0,0-3-3 0,2 3-1 16,2-1-2-16,2 2 4 0,2 2-4 15,2-2-2-15,5 0 7 0,2 0-5 16,6-3 8-16,-1-3 4 0,2-3-3 0,2-2-8 16,-1-2 1-16,1-2-1 0,3-4-2 15,0-1 2-15,-3-5 1 0,-1-1-1 16,-1-3 4-16,-6-3 1 0,-3-2-2 0,-5 1-3 15,-5-4-3-15,-6 1 12 0,-5 0-17 16,-7 2-2-16,-9-2 4 0,-3 2-5 0,-3 4 0 16,-2 2 0-16,-1 3-6 0,3 4 9 15,3 2-10-15,2 3-8 0,-1 2-33 16,3 3-38-16,3 0-53 0,2 2-63 16,2 0-52-16,6 1-64 0,2 1-647 0,-3-1 325 15,5 1 216-15</inkml:trace>
  <inkml:trace contextRef="#ctx0" brushRef="#br0" timeOffset="117879.25">19138 12672 122 0,'-4'-6'152'0,"2"0"-5"0,-2 1-7 16,0 1-9-16,4 4-8 0,-7-6-14 15,7 6-4-15,0 0-1 0,-21 12-3 16,11-3-6-16,-4 6-1 0,2 2-5 16,-1 4-7-16,3 0-4 0,1 4-6 0,3-1-4 15,4 1-3-15,0 0-6 0,4-2-3 16,0 2-5-16,7 0-5 0,-1-3-4 0,7 0-1 15,-1-3-3-15,4-3-2 0,0-1-5 16,2-5 6-16,1 1-6 0,-2-8-2 16,2-1 1-16,-2-4 3 0,0-1 2 15,0-8-2-15,2 1 1 0,-6-6 0 0,-1-2-2 16,0-2-1-16,-4-4-5 0,-4 0-2 16,-1-4-2-16,-5-1 1 0,-3 3-5 15,-3-1-4-15,-4 2-1 0,-6-3-3 16,-2 6-1-16,-3 0-2 0,-5 4-2 0,0 3 1 15,4 2 0-15,-2 3-1 0,1 5-5 16,4-1 2-16,0 6-1 0,5 0-4 16,-2 4-14-16,4 1-22 0,1 1-20 0,1 4-21 15,3 1-19-15,5 1-25 0,0 1-17 16,4-1-19-16,2 3-17 0,3 0-479 16,-1-2 223-16,5 0 147 0</inkml:trace>
  <inkml:trace contextRef="#ctx0" brushRef="#br0" timeOffset="118066.72">19549 12870 127 0,'8'-6'160'0,"1"-1"-8"16,2-1-11-16,-3 2-7 0,0-1-11 0,-2 1-14 15,2 0-10-15,-2 3-9 0,-2-3-8 16,0 2-21-16,0-2-27 0,0 3-38 15,-4 3-43-15,5-6-39 0,-1 4-314 0,-4 2 136 16,4-4 90-16</inkml:trace>
  <inkml:trace contextRef="#ctx0" brushRef="#br0" timeOffset="118318.03">20025 12632 119 0,'0'0'190'16,"-10"17"-7"-16,6-6-9 0,2 2-12 15,-2 3-11-15,1-1-4 0,-2 4-10 0,3 2-8 16,-2-1-13-16,2 0-9 0,0 1-8 16,2 2-9-16,-2-2-8 0,0 0-9 15,2 0-7-15,-2 0-7 0,2 0-19 0,-2-4-34 16,0 2-33-16,2-4-36 0,0 3-29 15,-2-5-29-15,2-1-25 0,0-3-426 0,0-2 194 16,4-1 129-16</inkml:trace>
  <inkml:trace contextRef="#ctx0" brushRef="#br0" timeOffset="118598.57">20199 12843 12 0,'10'8'162'15,"-8"-4"3"-15,0 3-4 0,2-1 1 16,6 2-10-16,-2 1-3 0,2 0-5 16,3 3-7-16,0-2-6 0,4 1-12 15,-1 2-8-15,2 0-8 0,-2-1-6 0,2 1-6 16,-6-2-4-16,-1 0-3 0,-1-2-6 16,-2 3 0-16,0-3-2 0,-6 1-3 15,-2-1-9-15,-5 0-3 0,-2 3-4 16,-1-3-7-16,-4-1-6 0,-1 2-6 0,-4-3-4 15,2 1-5-15,-3-2-20 0,-2-1-30 16,1-1-30-16,2 0-35 0,0-2-35 0,3-2-40 16,0 0-28-16,2-4-535 0,2 0 246 15,1-3 162-15</inkml:trace>
  <inkml:trace contextRef="#ctx0" brushRef="#br0" timeOffset="118743.53">20275 12778 117 0,'15'-14'170'0,"-3"-3"-8"16,2 7-14-16,0 0-16 0,-1 2-13 16,2-1-14-16,-3 2-8 0,3-2-22 15,0 4-38-15,2-3-43 0,-3 3-58 16,0-3-308-16,0 0 127 0,-3-1 83 0</inkml:trace>
  <inkml:trace contextRef="#ctx0" brushRef="#br0" timeOffset="124252.5">24168 12443 43 0,'2'-6'166'0,"0"1"-8"0,-2 5-9 0,0 0-5 16,0 0-7-16,0 0 1 0,-24 15-10 16,12 0-7-16,-1 6-3 0,-1 4-7 15,0 3-7-15,2 2-8 0,4 1-4 16,2-2-2-16,1 2-8 0,5-3-7 0,2 1-2 15,5-3-1-15,5 3-1 0,5-2 2 16,4-5-4-16,4-4 0 0,3-3 2 0,0-8-3 16,3-3-7-16,-1-4-5 0,2-4-5 15,2-5 1-15,-3-4 0 0,3-5-4 16,-8-4 1-16,-3-3-2 0,-4-5-4 16,-6 3-5-16,-9-2-4 0,-4 1 0 0,-4-3-9 15,-11 1 2-15,-2-1-5 0,-10 0 0 16,-1 1-2-16,-4 5-7 0,5 3 3 0,-3 4-1 15,0 3-2-15,5 6-3 0,-1-1 0 16,-1 5-2-16,6 5-1 0,-3 0-2 16,3 3-14-16,0 5-14 0,2 2-23 15,1 1-35-15,2 0-40 0,4 4-32 0,1 5-47 16,5-5-49-16,-1 4-572 0,3-4 279 16,4 2 184-16</inkml:trace>
  <inkml:trace contextRef="#ctx0" brushRef="#br0" timeOffset="124462.97">24768 12697 8 0,'20'-8'189'0,"-6"0"-12"0,2 3-15 0,-2-1-10 15,-3 2-17-15,-1 0-11 0,1 0-12 16,-2 1-13-16,-1 1-9 0,0 0-11 15,-2 0-14-15,1 0-30 0,0 0-32 0,-7 2-38 16,12 2-39-16,-12-2-43 0,11 4-293 16,-5 0 140-16,-2-1 91 0</inkml:trace>
  <inkml:trace contextRef="#ctx0" brushRef="#br0" timeOffset="124787.27">25204 12581 95 0,'7'-9'131'0,"2"3"-12"0,1-1-10 0,3 1-4 16,-1 3 2-16,4-3-2 0,0 3-13 15,-4 3-6-15,6 0-4 0,-1 5-11 16,0-1-6-16,-2 5-4 0,-1 1 3 0,0 2-1 16,-4 1-2-16,-2 2-7 0,-2 2-2 15,-4 4-1-15,0-2-7 0,-4 2-6 0,-2 2 1 16,-2-2-3-16,0 1-4 0,-2 0 1 15,-2-1-7-15,4-3-1 0,0-4-4 16,2 3-1-16,0-4 0 0,4 1 2 0,0-3-4 16,0 0 0-16,4-1 0 0,4 0 0 15,3-1-3-15,2-1 0 0,-1 0-1 16,8-3-3-16,-2 1-1 0,5-3-2 16,5 2-16-16,0-4-20 0,-1 1-41 0,1-2-31 15,4-2-31-15,-5-1-30 0,1-1-376 16,0-2 183-16,0 0 120 0</inkml:trace>
  <inkml:trace contextRef="#ctx0" brushRef="#br0" timeOffset="125186.52">26174 12764 46 0,'8'-17'79'0,"1"4"5"0,-2 2 8 0,-1 0 0 16,-4-1 2-16,2 3 6 0,-4 1-2 15,-2-2-2-15,-4 1-6 0,-7 2 6 16,-2 1-3-16,-6 2 1 0,-3 0-1 0,0 4-2 15,-6 2 4-15,2 2-7 0,1 4-2 16,1-1-5-16,3 5-3 0,4-1-5 16,0 5-1-16,7 0-3 0,2-1-7 15,6 1-3-15,2 3-3 0,6 1-2 0,2 0-5 16,8 3-2-16,-2-2-3 0,5 5-7 16,3-2-1-16,-2 0-5 0,0-1-3 15,-4-4-3-15,-1 1-2 0,2-1 1 0,-5-3-1 16,-1-3 1-16,-5 3 5 0,0-3 4 15,-4 0 0-15,-4-1 4 0,-7-3-3 16,-1 1 3-16,-3-4 3 0,-6-3 5 0,-3-1 4 16,1-4 4-16,-2 1 1 0,0-5-1 15,1-3 3-15,3-3-1 0,6-1-6 16,2-4-4-16,9-1-3 0,6 2-6 16,7-5-5-16,7-2 0 0,8-2-2 0,8-5-7 15,6 5-1-15,2-5-16 0,15-2-29 16,-10 6-40-16,-5 1-61 0,0 6-76 0,-5-5-79 15,2 0-682-15,-9 4 327 0,-6 0 216 16</inkml:trace>
  <inkml:trace contextRef="#ctx0" brushRef="#br0" timeOffset="126635.3">15688 8404 107 0,'2'-5'145'15,"-2"5"-6"-15,-2-10-14 0,2 7-14 16,0 3-13-16,0 0-8 0,0 0 0 0,-17 7-12 16,9 3 4-16,-3 3-8 0,3 2-7 15,-2 4-6-15,-2 3-4 0,4 0-3 16,2 5-1-16,2 1-12 0,0 3-3 0,4-1-2 15,2-2-4-15,4 2 1 0,2 2-10 16,4-6 4-16,8-3-4 0,-3-5 1 16,6-5-3-16,0-4-2 0,3-1-1 15,2-6-2-15,-3-4 1 0,3-2-2 0,-6-3 0 16,0-5-1-16,-1 1 1 0,-4-5 0 16,-4 0-5-16,-5-3 2 0,-4 1-3 15,-4-1 2-15,-4 1 0 0,-8-2 1 16,-4-1 3-16,-3 2 3 0,-6 2 4 0,-2 0-4 15,-3 3 0-15,-2 3-7 0,5 1 2 16,-1 4 0-16,1 3-3 0,3 2-1 0,2 1 1 16,0 1-2-16,1 5-1 0,2 0-3 15,0 3-6-15,1-2-16 0,4 7-23 16,-1-1-29-16,4-1-33 0,1 1-42 16,4 2-445-16,-1-1 200 0,1-1 133 0</inkml:trace>
  <inkml:trace contextRef="#ctx0" brushRef="#br0" timeOffset="126843.46">16105 8772 148 0,'8'-4'139'0,"4"1"-12"0,-4 1-11 0,2-2-16 15,-2 0-11-15,2 0-3 0,-4 0-14 16,0-1-7-16,2 1-31 0,-1 0-36 0,-3 1-49 16,0-2-263-16,0 3 106 0,-4 2 71 15</inkml:trace>
  <inkml:trace contextRef="#ctx0" brushRef="#br0" timeOffset="127102.22">16533 8633 94 0,'0'0'169'0,"0"0"-9"16,0 0-7-16,0 0-12 0,-4 21-6 0,2-12-11 16,0 3-6-16,-1 4-9 0,1 0-8 15,-2 2-10-15,4 3-9 0,-2 0-7 16,-1 0-8-16,1 4-6 0,0 0-8 0,0 3-2 15,0-3-7-15,2 2-6 0,-2-3-17 16,0-3-17-16,0-2-31 0,2 0-30 16,0-2-33-16,0-4-27 0,2-1-25 15,-2-4-354-15,4 1 168 0,0-3 112 0</inkml:trace>
  <inkml:trace contextRef="#ctx0" brushRef="#br0" timeOffset="127348.58">16791 8851 38 0,'0'0'125'0,"8"-1"1"16,-8 1-9-16,13 6 0 0,-5-2-3 15,8 2-6-15,-4 2-9 0,8 3 1 16,0 0-12-16,1 5-6 0,1-3-6 0,-4 2-4 16,2-2-4-16,-3 1-2 0,-2 1 8 15,-3-4 2-15,-3 3 3 0,-3-1-3 0,-4-2-5 16,-2 1-9-16,-2-4-6 0,-4 4-6 15,0 0-5-15,-5-5-5 0,2 4-11 16,-1-8-25-16,-1 1-38 0,3 2-44 16,-2-5-48-16,0-1-45 0,10 0-390 0,-12-7 191 15,6 0 125-15</inkml:trace>
  <inkml:trace contextRef="#ctx0" brushRef="#br0" timeOffset="127489.2">16905 8774 75 0,'7'-11'187'0,"-1"-3"-13"0,7 3-12 16,3-2-16-16,6 1-14 0,5-2-11 16,-1 2-13-16,4 0-13 0,1-1-26 15,3 1-39-15,-4 3-79 0,-5-3-376 16,-2 1 144-16,-2 0 96 0</inkml:trace>
  <inkml:trace contextRef="#ctx0" brushRef="#br0" timeOffset="131557.06">6024 2880 5 0,'-7'-4'152'0,"1"1"-14"16,-1 0-17-16,7 3-9 0,-17 6-1 15,7 1-2-15,-4 6-3 0,-4 7-5 16,-1 5 0-16,-2 10-5 0,-2 1-6 0,3 4 0 16,2 0 0-16,0 3-3 0,4 1-6 15,5-6-3-15,5 2 3 0,6-2-2 16,7 1-7-16,5 0 0 0,10-3-2 0,8-5 0 16,6-3-10-16,7-4-1 0,20-2-4 15,-6-10-5-15,-4-4-5 0,0-7-4 16,0-4-1-16,2-6-1 0,-3-4-2 0,11-9 0 15,-6-9-4-15,-8-5-6 0,-11 0-3 16,0-11 1-16,-12 3-5 0,-12 2-1 16,0-3-4-16,-10 4-3 0,-6 1-2 0,-4-3-2 15,-9-2 1-15,-8 3-2 0,-15-9 0 16,-9 2-3-16,-5 12-1 0,-5 3-2 16,2 7 2-16,9 8-5 0,-1 4-17 0,7 5-9 15,0 2-18-15,8 6-28 0,5 2-22 16,1 1-44-16,6 6-34 0,2 1-36 15,6 3-475-15,8 1 233 0,4-1 154 0</inkml:trace>
  <inkml:trace contextRef="#ctx0" brushRef="#br0" timeOffset="131988.06">8159 3133 4 0,'-2'13'114'0,"-2"5"-3"0,2 2 1 0,-2 3 1 16,1 4-13-16,3 4-1 0,3-2 0 15,1 0-5-15,6 7 1 0,1-3 1 16,4 0-2-16,6 1-4 0,4-1 22 0,9-5-10 16,5-3-1-16,1-4-2 0,9-8-3 15,-1-1-4-15,-1-8-9 0,-1-7-4 16,7-1-5-16,0-8-2 0,-7-5-4 0,-1-4-9 16,-5-7-2-16,-8-2-6 0,-7-4-4 15,-12-2-5-15,-9-1-4 0,-10-1-4 16,-14-5-4-16,-24-11-5 0,-11 7-3 0,-12 2-1 15,-3 7-5-15,-11 6 2 0,1 4-2 16,-3 5-4-16,-1 8-9 0,-3 1-19 16,3 7-19-16,7 7-35 0,-10 3-31 15,5 9-39-15,-3 5-51 0,2 0-536 0,8 4 247 16,-2 2 163-16</inkml:trace>
  <inkml:trace contextRef="#ctx0" brushRef="#br0" timeOffset="132561.56">5831 3074 8 0,'7'22'181'15,"-5"-4"-7"-15,0 1-6 0,4 6-1 16,-2 1-6-16,0 3-11 0,0 8-9 16,0-1-7-16,1 4-6 0,0 3-16 0,-1-2-8 15,-2 2-8-15,2 2-8 0,-2-4-8 16,-2-3-11-16,2-5-3 0,0-3-7 15,-2-2-7-15,0-3-7 0,2-4-2 16,-2-6 2-16,0-5-3 0,0-4-2 0,0-6-6 16,0 0-3-16,-6-24-6 0,2 8-2 15,0-12-3-15,0-7-2 0,1-9-3 0,-2-9 0 16,1-4-4-16,4-4-4 0,0 3 0 16,0-4-2-16,4 3 1 0,4 3 0 15,0 5-2-15,4 2-5 0,1 5 1 16,6 6 4-16,4 4-1 0,5 3-2 0,-1 9 2 15,5 6-4-15,2 4 3 0,-4 5-1 16,1 5 1-16,-1 4 0 0,0 5 0 16,-1 5 7-16,-1 2 1 0,-7 6-2 0,-2 2 0 15,-6 0 5-15,-3 0 2 0,-5 3 0 16,-5 2 1-16,-3-3 1 0,-5 3 0 16,-5 2-6-16,-5 1-3 0,-6 1 6 0,1-4-5 15,-3-4-4-15,1 1-21 0,2-4-20 16,1 0-33-16,3-5-38 0,1 4-35 15,2-3-41-15,0-1-572 0,3 1 256 16,2-2 170-16</inkml:trace>
  <inkml:trace contextRef="#ctx0" brushRef="#br0" timeOffset="132959.61">6533 3509 27 0,'22'-8'135'15,"1"5"-13"-15,-2-2-8 0,0 4-11 0,-1 1-12 16,-6 0-7-16,4 3-8 0,-2 1-8 16,-1 2-15-16,0-1 2 0,-2 5-11 0,-3-1-2 15,-2 1-5-15,-4 2 1 0,1 0-5 16,-5 4-5-16,0-4-2 0,0 1 2 15,0 0-2-15,0 1-1 0,0 1-5 16,0 0 2-16,3 1 1 0,1-1 2 0,0-2-1 16,0 3 3-16,4 1-1 0,-2-3-4 15,5 4-6-15,0 1 5 0,-1-5 3 16,-1 4-8-16,-1-2 9 0,-2-1 8 16,1 0 5-16,-5 0 7 0,1 2 6 0,-3-3-2 15,-5 1-5-15,-2-2-1 0,-1 3-6 16,-7-2-4-16,-1 0-5 0,-4-1-2 15,2-1-3-15,-4-3-11 0,1 1-21 0,2-4-29 16,0-3-40-16,7-1-54 0,-2-2-464 16,4-2 203-16,6-1 133 0</inkml:trace>
  <inkml:trace contextRef="#ctx0" brushRef="#br0" timeOffset="133416.01">8270 3502 75 0,'6'12'215'0,"0"3"-3"0,0 7-9 0,2 4-11 16,2 7-8-16,-4 7-14 0,2 8-18 15,0 0-13-15,-1 4-14 0,-1 2-12 16,-1 1-8-16,-1-2-12 0,0 1-11 15,0-3-8-15,-4-7-6 0,5-7-6 0,-3-4-8 16,-2-2-3-16,0-5-4 0,2-6-7 16,-4-3-3-16,0-8-4 0,-3-5-7 0,5-4-3 15,0 0-2-15,-19-34 0 0,8 3-7 16,1-12 1-16,0-11-3 0,-4-18-4 16,2-7 1-16,4 4-4 0,1 9 0 0,5 10-1 15,2-2 1-15,5 5-2 0,3 4-2 16,2 0 2-16,8 8-1 0,-2 1 1 15,8 6-6-15,-3 9 2 0,-1 2 4 0,6 8-1 16,0 3 0-16,-5 5-2 0,0 6 2 16,-2 1 0-16,-2 2-2 0,-4 9 4 15,-5-1 0-15,-4 7-2 0,-4-1 3 0,-4 3-1 16,-4 4 2-16,-10 2 0 0,2-1-5 16,-6-1-11-16,1 1-17 0,0-2-30 15,4-3-42-15,3-2-50 0,-2-1-48 16,6-3-554-16,0-2 256 0,5-5 168 0</inkml:trace>
  <inkml:trace contextRef="#ctx0" brushRef="#br0" timeOffset="133704.21">8821 3689 94 0,'-4'16'170'16,"0"2"-3"-16,-2 5-8 0,2 4-8 0,0 1-13 15,4-2-7-15,-2 3-6 0,4-1-9 16,4-1-4-16,0 0-3 0,4-2-11 16,4-3 0-16,-2-1-3 0,7-4-6 15,1-3-7-15,-2-5-4 0,4-3-3 16,-4-5-11-16,2-2-4 0,-1-5-4 0,-5-3-7 16,0-3-6-16,-4-1-3 0,-6-4-3 15,-6-2-3-15,-6 0-5 0,-12-3-1 16,-9 3-6-16,-11 1-4 0,-7 0 0 0,-4 5-22 15,-4-2-15-15,-2 5-36 0,2-1-52 16,1 3-61-16,6 1-591 0,6 0 258 16,-3-4 170-16</inkml:trace>
  <inkml:trace contextRef="#ctx0" brushRef="#br0" timeOffset="134583.38">6296 2874 73 0,'0'6'144'0,"0"-6"4"16,0 8 13-16,0-8 12 0,0 4 15 15,0-4-7-15,0 0-17 0,7-16-16 16,-3 3-14-16,0-6-11 0,1-6-11 16,-1-7-4-16,0-6-8 0,-2-9-11 15,0-6-8-15,-2-7-9 0,-2-22-9 0,-2-4-6 16,-2-2-9-16,-5 1-6 0,0-1-5 16,3 3-3-16,2 4-5 0,0 15-4 15,4 10-3-15,-4 5-2 0,6 5-2 0,0 5-2 16,6 0-1-16,0 5-4 0,4 6-2 15,5-3-1-15,6 8 1 0,4 3 0 0,11-3-3 16,9 10 1-16,1 1-1 0,7 5 2 16,3 4-4-16,5 2 1 0,7 5 1 15,27 5-2-15,8 1 1 0,6 3-1 16,26 6 1-16,-3-3 3 0,-4-1-5 16,-3 5 1-16,-23-5-1 0,-5 2 1 0,-4-4-3 15,-4 3 2-15,-6-4-1 0,-14-1 0 16,-11-3 0-16,-3 0-2 0,-9-3 4 15,-3 1 0-15,-5 0-3 0,-4-2 1 0,-3 0 0 16,-1-1 1-16,-7 2-3 0,1-1 3 16,-4-2-1-16,0 1-1 0,-4-1 1 0,0 1 0 15,-2-1 0-15,-1 3 0 0,-2-3 1 16,-1 0 4-16,1 2-2 0,-3-1 1 16,0 2-2-16,0 0 2 0,-2 3-1 15,0 6 1-15,0 3-1 0,0 7 1 0,-1 4 1 16,-1 2 4-16,0 8-1 0,3 7 5 15,-3 12 5-15,4 19 5 0,3 6 1 0,-3 3 6 16,-2 0-5-16,1 0-2 16,2 3 2-16,-1-5 3 0,-2 2 1 0,0-5-2 15,1 0 2-15,-3-15-3 0,3-8-3 16,-3-4 1-16,0 2-1 0,0-4-4 0,1-9 2 16,-3-3-7-16,2-4 2 0,-2-4-3 15,-2-3-2-15,2 1-2 0,0-6 3 16,0-3-5-16,-2-2-4 0,0-2-14 15,-2-3-29-15,0-1-38 0,-4-4-49 0,-1-4-45 16,-1-2-34-16,8 0-40 0,-24-7-632 16,8 0 298-16,-6-6 196 0</inkml:trace>
  <inkml:trace contextRef="#ctx0" brushRef="#br0" timeOffset="136059.84">13000 3099 181 0,'0'-5'213'0,"0"-1"-19"0,0 0-22 16,0 6-11-16,0 0-9 0,0 0-7 0,0 0-8 15,6 28-5-15,-4-11-7 0,3 10-7 16,1 3-5-16,1 3-8 0,1 5-15 16,-2 2-4-16,1 0-8 0,1 7-11 0,0 0-4 15,-1 0-3-15,0-5-7 0,-3-3-4 16,0 0-4-16,0-4-7 0,0-7-1 15,0 1-6-15,-2-8-4 0,0-3-5 0,0 0 1 16,1-9-5-16,-1-3 0 0,0-6-3 16,-2 0-1-16,2-15-1 0,1-4-2 15,-1-6-3-15,0-8-4 0,-2-8 1 0,0-4 0 16,0-14-2-16,0 1-1 0,-2-3 0 16,0 1 1-16,-1 0-2 0,3 3-1 15,0 12-3-15,3 1 4 0,-1 2 0 0,4 7 0 16,0 1-2-16,5 9 0 0,1 5 0 15,6 2 0-15,0 5 0 0,6 3 0 16,-3 7 1-16,2 4 0 0,0 1 0 16,-1 5 3-16,-1 5-4 0,-4 1 3 0,-2 5 0 15,-9-3 2-15,-2 4-1 0,-6 0-1 16,-6 2-2-16,-9 3 3 0,-5 1-1 0,-3-1 1 16,-9 1-1-16,-2-4-3 15,-2-1-9-15,-2-1-17 0,4-5-23 0,0-1-26 16,2-4-34-16,6 1-33 0,6-1-56 15,-2-3-564-15,7 2 260 0,0-5 171 0</inkml:trace>
  <inkml:trace contextRef="#ctx0" brushRef="#br0" timeOffset="136397.94">13760 3289 5 0,'36'5'118'16,"-6"0"-7"-16,-3 1-8 0,-3-1-3 0,-4 4-10 16,2-1-10-16,-3 3-5 0,-7-1-7 15,-1 5 0-15,-4-1-5 0,-5 1-6 16,-4 3-7-16,-5-3-4 0,-1 4 3 16,-5-2 5-16,0-2 10 0,1 1 0 0,-2-3-3 15,4-2-4-15,2 0-3 0,2 1 5 16,-1-5 3-16,7 1-3 0,0 1 0 15,7-5-3-15,1 0-5 0,6 1-2 16,4-2-6-16,0 0-7 0,10 0-1 0,1 0-3 16,1-3-5-16,4 1-2 0,1-1-4 15,-2 0 2-15,1 0-3 0,-2 0-7 16,-2 0-1-16,-5 0-10 0,-4 0-17 0,0-1-37 16,-1-2-47-16,-2 2-48 0,1-4-468 15,-2 2 209-15,0-3 138 0</inkml:trace>
  <inkml:trace contextRef="#ctx0" brushRef="#br0" timeOffset="136908.57">16065 3121 135 0,'4'12'208'0,"1"6"-6"0,1 2-4 16,-2 9-15-16,2 3-3 0,1 7-4 15,-1 0-11-15,2 14-10 0,-1 3-14 16,0 18-10-16,-1-7-15 0,-2-10-12 16,-4 0-9-16,2 1-11 0,-4-1-7 0,2-4-6 15,-4-9-9-15,2-4-8 0,0-2-10 16,0-10-13-16,2-1-8 0,-2-6-12 0,2-4-21 15,-5-7-19-15,2-4-7 0,1-8-9 16,2 2-5-16,-4-18-2 0,2 0 3 16,0-13 4-16,0-7 1 0,0-8 4 15,4-9 5-15,0-1 2 0,4-24 2 0,3 4 2 16,-2 12 8-16,1 9 1 0,2 3 4 16,3 2 2-16,0 7 7 0,2 0 2 15,4 6 2-15,2 4 9 0,3 7-2 16,3 3 3-16,0 3 1 0,2 4 3 0,3 4 1 15,-2 6 1-15,-1 3 1 0,-3 3-1 16,4 1 2-16,-5 5 3 0,-3 1-4 0,-2 4 1 16,-6-2-1-16,-4 3 3 0,-4 1-3 15,-4 4-2-15,-6 0 2 0,-8 0-5 16,-4-1-4-16,-9 7 2 0,-4-3-16 16,-10 1-21-16,1 1-28 0,5-6-46 0,-1-1-38 15,4-1-51-15,0-1-398 0,9-1 201 16,3-3 132-16</inkml:trace>
  <inkml:trace contextRef="#ctx0" brushRef="#br0" timeOffset="137165.04">16650 3560 123 0,'12'10'137'0,"5"2"-4"0,4 2 20 15,4 3-2-15,5 2-12 0,6 4-13 16,0 0-11-16,-5-3-12 0,-1 0-8 16,-4 0-7-16,-1-1-5 0,-7-5-4 0,-4 3-2 15,-6-2-1-15,-4-2-9 0,-4-2-5 16,-6 2-11-16,-4-1-6 0,0-3-2 16,-6 1-7-16,2-1-18 0,-4-3-31 0,4 0-40 15,-3-3-40-15,2-3-64 0,0-3-416 16,3-3 195-16,1-2 128 0</inkml:trace>
  <inkml:trace contextRef="#ctx0" brushRef="#br0" timeOffset="137293.11">16776 3716 61 0,'0'-17'93'0,"0"-2"9"16,5 4 23-16,-3 0 12 0,4-3 7 15,0 2 0-15,7-4-6 0,2 3-3 16,8-3-14-16,7 0-12 0,6-1-12 0,3 2-6 16,4 0-12-16,-1 0-13 0,3 2-26 15,-11 2-46-15,0 2-54 0,-6-5-81 16,-8 4-361-16,-1-1 171 0,-12-2 112 0</inkml:trace>
  <inkml:trace contextRef="#ctx0" brushRef="#br0" timeOffset="138151.81">13599 2819 48 0,'19'13'157'0,"-4"-1"-3"16,-4-1-4-16,-1-1-6 0,-1-1-5 15,-3-1-5-15,0-1-9 0,0-1-4 16,-2-2-1-16,4-1 2 0,-4 3 14 16,0-1 15-16,-4-5 0 0,0 0-16 0,12-11-12 15,-8 1-14-15,-2-8-7 0,1-3-12 16,-3-5-8-16,-3-7-8 0,-1-4-6 16,0-16-9-16,-6 1-8 0,-3-23-2 0,-2-3-8 15,-4-2-4-15,0-1-7 0,-2-2-1 16,1 3-4-16,4 4-4 0,1 4-3 15,2 15 0-15,7 7-3 0,0 10-3 16,1 2 2-16,8 5-3 0,-1 1-4 0,6 0 3 16,7 6-5-16,4-2 2 0,7 6-5 15,1 1 5-15,7 6-1 0,10-5-1 16,5 7-3-16,8 4 3 0,27-1 0 0,13 6-1 16,6 2-2-16,11 0-1 0,26 6 2 15,0 2 0-15,-1 3 1 0,-3 1-4 16,-1 3 2-16,0 0 0 0,-1 1-2 0,-3-1 2 15,-4 2-2-15,-24-3 2 0,-4-3-2 16,-8-1 2-16,-20-2 2 0,-13-1-8 16,-10-1 6-16,-5 1-1 0,-8-4 1 0,-1 0 0 15,-2 2-1-15,-4-3 2 0,-5 2-4 16,0-2 3-16,-2 1 1 0,-1-1-2 16,-2 0 2-16,-3 0 0 0,0 0-2 0,0 0 1 15,-3 0-2-15,-1 0 0 0,0 0 0 16,-1 3-2-16,1-1 0 0,-3-1 1 15,1 5-1-15,-1 4 4 0,1-1-2 0,-1 3 1 16,0 5-3-16,2 4 4 0,-2 1-2 16,2 11 1-16,-2 0 1 0,3 12-5 15,0 2 9-15,-3 7-4 0,3 18-2 16,-3-9 3-16,5 13-3 0,-2 0 6 0,1 1-2 16,-2-3 1-16,2-3-2 0,-4-9 1 15,0-6-2-15,3-4 1 0,-3 3 1 16,-1-4 0-16,1-4-1 0,1 0 2 0,-3-8-2 15,0-1 3-15,0-5 0 0,-1-5-7 16,0-1 7-16,-3-3-1 0,2-5 0 16,-2-2-3-16,0 1 3 0,0-3 0 0,0 1-2 15,0-5 1-15,2-1 0 0,-4-1-1 16,2-2-5-16,-2 1-17 0,0-4-35 16,0-4-50-16,-2 6-64 0,2-6-92 15,-8 3-651-15,8-3 310 0,-15 2 204 0</inkml:trace>
  <inkml:trace contextRef="#ctx0" brushRef="#br0" timeOffset="151047.37">14693 8783 11 0,'-8'41'34'16,"6"-2"-2"-16,8-3 0 0,6-1 3 15,12 5 0-15,16 14-3 0,7 0 3 0,6-2 2 16,7 0-3-16,3-3 4 0,17 10-5 16,-10-13 4-16,16 6-5 0,9-5 3 15,6-5 0-15,4-4 0 0,16-2-1 16,2-7 2-16,6-6-4 0,5-4 3 0,-1-4-7 15,8-6 8-15,3-3-3 0,9-2-4 16,-1-7 4-16,0-1 0 0,-3-6 0 16,-3-5-2-16,-7-3-4 0,-8-6-8 0,-8-3 0 15,-15-7 5-15,-23 3-2 0,-11-6-3 16,-4 0 5-16,-11-7-7 0,-6-4 5 16,-9-1-5-16,-5-2-1 0,-16 1 3 0,-8 4-6 15,-11 5 1-15,-4-3-1 0,-6-6-3 16,-20-16-5-16,-10 3-1 0,-13-1 0 15,-20-8 9-15,-12 3-5 0,-10 5-10 16,-10 1 2-16,-12 6-2 0,-5 2-6 0,-6 5 6 16,-8 7-1-16,-10 0-2 0,-10 9 1 15,-14 5 3-15,-5 7 3 0,-5 2-2 16,4 9-2-16,8 3 0 0,5 8 4 16,7 4-7-16,3 6-11 0,10 3-5 0,9 4-9 15,29 0-9-15,10 2-9 0,11 3-17 16,7 3-15-16,23-4-245 0,9-1 111 0,12-1 73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1:47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11683 7391 51 0,'0'0'49'0,"0"0"-2"0,0 0 0 0,-4-9-5 15,4 9 0-15,-8-6-2 0,0 2-2 16,-2-2 3-16,-4 1-1 0,-1-1 2 0,-8-2-2 16,-4-1 1-16,-9-2-1 0,-11-3-1 15,-1 1 2-15,-27-8 2 0,-5 2-5 16,-9 0-4-16,-13 0-5 0,-21-3 0 15,-6 1 0-15,-4 5-5 0,-7-4-6 0,1 1 2 16,5 2-1-16,5 2 2 0,0 2-8 16,21 1 3-16,0 4-4 0,-23-4-1 15,21 6-1-15,0 0 1 0,2 5 2 16,-2 1-8-16,0 1 3 0,4 2 6 0,2 6-4 16,7 3-1-16,-1-2 6 0,5 7 3 15,2 0 0-15,4 7-5 0,4-2 5 0,8 3 0 16,3 0 8-16,6 4-6 0,20-1 1 15,8-3 1-15,4 5-1 0,8 2 5 16,7 7-1-16,9-4 11 0,6 5-3 16,6 3 4-16,10 8-3 0,11 14-1 0,11 1 1 15,10-1-1-15,18 10-9 0,14-4 4 16,9-7-1-16,15-3 1 0,9-5-5 0,17-9 2 16,9-4-5-16,6-4-6 0,10-10 0 15,10-1 3-15,8-6-1 0,5-4-2 16,10-6-3-16,2-3 3 0,1-8-4 15,-7-2 3-15,-5-2-3 0,-4-8 6 0,-2-2 5 16,1-2-5-16,-5-8 5 0,1-4-2 16,-10-5 0-16,-11-4-5 0,-6-4 7 15,-15-6-6-15,-9-4-1 0,-14-3 0 16,-10-4-3-16,-10-4-1 0,-21 10-3 0,-12-5-1 16,-6 5 1-16,-19 4-5 15,-8 4 3-15,-8 7-1 0,-11-2-2 0,-12-6-2 0,-18-12 1 16,-19 3-3-16,-27-7 2 0,-17 4 0 15,-13 3 0-15,-13 6-3 0,-6 1 0 16,-4 6 3-16,-11 5-4 0,-11 4-1 16,-5 6-7-16,-4 5-11 0,1 9-17 15,1 3-13-15,5 10-14 0,7 6-13 0,7 5-22 16,10 6-17-16,11 5-11 0,9 5-18 0,24 1-321 16,11 4 159-16,7 3 106 0</inkml:trace>
  <inkml:trace contextRef="#ctx0" brushRef="#br0" timeOffset="790.79">10429 8438 66 0,'-39'-16'116'0,"-3"2"1"16,0 1-11-16,-7-2 3 0,-4 2-5 16,-23-3-6-16,-3 1-4 0,-1-2-7 0,-5 2-5 15,-2 2-5-15,-4-2-8 0,-2 7-9 16,-6 0-1-16,-4 4-9 0,-2-1-3 16,-2 8-3-16,0-1-9 0,0 4 3 15,3 0-2-15,2 2-5 0,1 4-3 0,6 1-3 16,-2 4 2-16,4 1-2 0,2 3-4 15,4 2 1-15,2 1 0 0,4 1 2 0,7 6-9 16,7 2 4-16,3-4 1 0,9 6 4 16,10-3 2-16,13-1-1 0,6 3-5 15,4 0 5-15,9 2-1 0,7-1 0 16,8 3 5-16,7 8-1 0,9-1-1 0,20 14 1 16,9-2 2-16,11 1-2 0,19 6-4 15,10-7 3-15,15-3-5 0,8-6 1 0,11-7-1 16,6-4-2-16,11-8-2 0,5-7-5 15,5-7 1-15,1-1-4 0,5-8-1 16,5-5 3-16,-1-2-1 0,1-5-2 16,-4-4-8-16,-1-1 6 0,1-3-1 0,-7-1-1 15,-8-2 2-15,-9-2-2 0,-10-1 0 16,-24 1-2-16,-8-3 1 0,-2 0-1 16,-9-5 1-16,-4-2-2 0,-4-1 5 15,-9-5-7-15,-7-2-1 0,-15 3 5 0,-7 2-4 16,-8 0-4-16,-8 2 4 0,-5-3 0 15,-9 4 0-15,-6-1-2 0,-9-3 1 0,-7-2 0 16,-10 0-3-16,-21-7 1 0,-9 3-2 16,-7 2 3-16,-12 3-3 0,-3 3 1 15,-1 4 1-15,-2 3-5 0,3 3-6 16,2 4-8-16,1 3-18 0,9 6-14 0,11 2-17 16,0 0-17-16,9 6-15 0,-2 0-12 15,3 1-21-15,3 4-14 0,3-4-385 0,3 4 182 16,5 0 120-16</inkml:trace>
  <inkml:trace contextRef="#ctx0" brushRef="#br0" timeOffset="1936.81">10767 9013 4 0,'0'0'27'0,"0"0"-2"16,0 0-5-16,0 0 0 0,-5 3-3 0,5-3-2 15,0 0-1-15,0 0-1 0,0 0-2 16,0 0-4-16,0 0-2 0,0 0-3 16,0 0-2-16,0 0-2 0,0 0-1 0,0 6-3 15,0-6 0-15,0 0-4 0,0 0 2 16,0 0-1-16,0 0 0 0,0 0 2 15,0 0 1-15,0 0-2 0,0 0-1 16,0 0 2-16,-4 4-24 0,4-4 10 16,0 0 8-16</inkml:trace>
  <inkml:trace contextRef="#ctx0" brushRef="#br0" timeOffset="21932.77">15422 10387 12 0,'0'0'104'15,"0"0"-4"-15,0 0-4 0,0 0-8 16,0 0-7-16,0 0 6 0,0 0-8 0,0 0 1 16,50-7-1-16,-18 1-9 0,11 1-6 15,16-5-8-15,32-3 2 0,6-1-10 16,7 0-4-16,20-5 2 0,8 1-6 15,-3 0-2-15,2 0 4 0,-4 1-7 0,2 0-9 16,-23 3 2-16,-4 1-1 0,-7 3-3 16,-6 1-4-16,-22 1-1 0,-13 2-5 0,-12 2-1 15,-4 1-2-15,-6-1 4 0,-5 1-4 16,-4 0-2-16,-3 1 6 0,-8 1-8 16,1-1 1-16,-7 2-10 0,-6 0-11 15,0 0-16-15,0 0-19 0,-27 8-17 16,1-2-20-16,-5-2-19 0,-11 5-7 0,-14 0-276 15,-20 6 132-15,-6 0 86 0</inkml:trace>
  <inkml:trace contextRef="#ctx0" brushRef="#br0" timeOffset="22566.15">15688 10472 148 0,'-72'16'11'0,"13"-3"9"0,11 1 4 0,1-1 5 16,11-3 3-16,2 1-6 0,6-3 0 15,5 0 3-15,5-1 13 0,2 3 9 16,8-2 9-16,2 1 3 0,8-1 3 15,4 2 8-15,8-1-1 0,10-2 0 0,10 3 1 16,11-6-4-16,16 0 2 0,30-2-1 16,15-4-1-16,8-4 3 0,27-2-1 15,4-3-3-15,1-3 4 0,2-1 7 0,0 0-7 16,-2 2-1-16,-4 0-3 0,-11 0 0 16,-23 1-10-16,-6 2-2 0,-5 1-3 15,-8-2-6-15,-9 3-2 0,-17-1-2 0,-12 4 0 16,-9 0 0-16,-7 3 2 0,-5-2 0 15,-4-1 0-15,2 2-1 0,-6-1-3 0,-3 2 1 16,-1 1 0-16,-2-3-2 0,-2 4-1 16,-1-2-5-16,-2 0-4 0,1 2-2 15,-3-2-2-15,-1 0-2 0,3 2-4 16,-4-2-2-16,-7 2-1 0,14-2-3 0,-8 2 0 16,-6 0-2-16,11-2-1 0,-11 2-3 15,11-2 1-15,-11 2-2 0,0 0-2 0,10 0 0 16,-10 0 1-16,6-1-3 0,-6 1 0 15,0 0 1-15,0 0-1 0,11 0-1 16,-11 0 0-16,0 0-1 0,0 0 1 16,8-3 0-16,-8 3-1 0,0 0-1 0,0 0 0 15,0 0 3-15,0 0-2 0,0 0-1 16,0 0 0-16,11 0-2 0,-11 0 3 0,0 0-2 16,0 0 0-16,0 0-1 0,0 0 2 15,0 0-2-15,0 0 0 0,0 0 1 16,7-1 1-16,-7 1-4 0,0 0 2 15,0 0-2-15,0 0 0 0,0 0-2 0,0 0 0 16,0 0-1-16,0 0 0 0,0 0-3 16,0 0 0-16,0 0 1 0,0 0-2 15,0 0 0-15,0 0-2 0,0 0 1 16,0 0-4-16,8-2 0 0,-8 2 2 0,0 0-6 16,0 0-2-16,0 0 0 0,0 0-5 15,0 0-2-15,0 0-4 0,0 0-5 0,0 0-7 16,0 0-19-16,0 0-14 0,0 0-21 15,4-4-20-15,-4 4-16 0,0 0-26 16,4-6-17-16,-4 6-433 0,6-8 208 16,-4 5 136-16</inkml:trace>
  <inkml:trace contextRef="#ctx0" brushRef="#br0" timeOffset="26900.68">21579 10597 41 0,'-7'2'152'0,"7"-2"-11"15,-6 2 2-15,6-2 6 0,0 0-2 0,0 0-7 16,0 0-5-16,0 0-7 0,43-4-12 15,-9 3-9-15,14-3-10 0,11-2-9 16,30-2-5-16,4 2-3 0,9 1-4 16,2 1-3-16,3 0-2 0,4 1-1 0,3 0-4 15,0 1-6-15,3 2-2 0,-1-1-6 16,-3 0-5-16,-4 1-1 0,-7-3-1 16,-7 1-6-16,-19 2 0 0,-12 0-4 0,-13 0-5 15,-1-1 0-15,-7 1-1 0,-9 0-3 16,-2 0-9-16,-1 0 2 0,-7 0 0 15,-2-3-8-15,-2 3 1 0,-6-2-11 0,-5-2-16 16,-2 2-25-16,-7 2-25 0,0-6-28 16,0 6-32-16,-20-5-36 0,6 3-34 15,-10-2-494-15,-7 2 235 0,-3-2 154 16</inkml:trace>
  <inkml:trace contextRef="#ctx0" brushRef="#br0" timeOffset="27251.51">21454 10728 139 0,'-9'3'148'0,"9"-3"-8"0,-8 1-4 15,8-1 0-15,0 0 1 0,0 0-1 16,0 0-9-16,30 5-11 0,-9-8-6 15,11 3-4-15,10-2-6 0,5 1-5 0,9-4-6 16,7 4-5-16,2-3-6 0,3 2-3 16,21-2-2-16,0 1-5 0,-14 0-1 15,-7 1-3-15,23 1-4 0,-16 1-10 0,-10-3 4 16,-1 3-5-16,1-2-6 0,-4 2-2 16,-9-1-2-16,-2 1-6 0,-1 0-1 15,-5-1-1-15,-5 1-1 0,-6-3-8 16,-3 3 1-16,-5 0-1 0,-2-2 0 0,-1 2-4 15,-1 0-2-15,-6 0-2 0,-1 0 0 16,-1-1-4-16,-1 1-3 0,2 0-4 16,-4 0-13-16,-2 0-17 0,-8 0-20 15,9-3-30-15,-9 3-31 0,0 0-48 0,0 0-35 16,0 0-571-16,0 0 259 0,-31-2 171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1:33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11162 6384 132 0,'-4'-5'133'0,"-2"2"-8"0,-2 0-8 0,2 2-11 16,6 1-3-16,-18 4-4 0,8-1-5 15,-3 4 0-15,1 5-2 0,-6 6 3 16,4 2-5-16,-4 5-7 0,4 4-7 15,-1 2-2-15,2 1-5 0,5-1-6 0,-1 2-3 16,7-3-3-16,2-2-3 0,4 0-6 16,3-1-3-16,4-4-2 0,4 2-3 15,3-5-3-15,4-5-5 0,3 1-3 0,7-4 0 16,0-9-6-16,0 0-1 0,1-3-1 16,3-6-4-16,2-6-3 0,-4-1 0 15,-1-6-2-15,2-6-3 0,-8-4 0 16,-2-3-3-16,-7-4-1 0,-8 0-1 0,-8 0 0 15,-4-3 2-15,-10 3-4 0,-10-4-3 16,-16-7 3-16,-7 3-1 0,-3 4 1 0,3 9-1 16,1 8 1-16,-5 6-2 0,1 2 2 15,-1 1-2-15,1 5-2 0,5 3 0 16,9 3 2-16,0 3-8 0,3 2-17 16,5 1-28-16,3 7-36 0,4 2-42 0,2 1-43 15,7 0-443-15,1 2 210 0,7 2 139 16</inkml:trace>
  <inkml:trace contextRef="#ctx0" brushRef="#br0" timeOffset="815.5">18770 7579 151 0,'-13'0'185'0,"1"3"-2"0,-5 3-5 0,0 3-7 16,-2 5-8-16,1 4-11 0,2 6-9 16,3-2-11-16,0 5-10 0,7 1-12 15,2 3-5-15,6-1-10 0,4 7-11 0,7-2-4 16,6 4-7-16,9-3-6 0,18 8-5 15,5-8-6-15,0-11-2 0,-3-7-4 16,5-4-3-16,5-4-5 0,-1-9-4 0,2-5-4 16,1-3-5-16,13-11 0 0,-5-3-1 15,-15-4 2-15,2-8-3 0,-13 1-2 16,-12-1-5-16,-4-1 2 0,-8-7-2 16,-9 7-11-16,-7 0 0 0,-8 0-3 0,-13-3 2 15,-7-1-3-15,-6 5 2 0,-21-6 1 16,-8 3-1-16,-5 7 0 0,-3 5-1 0,-5 6-2 15,13 8 0-15,7 4 0 16,7 3-16-16,1 6-39 0,3 3-48 0,6 1-64 16,3 2-61-16,8 3-573 0,8-3 271 15,4 1 179-15</inkml:trace>
  <inkml:trace contextRef="#ctx0" brushRef="#br0" timeOffset="1683.78">25135 8610 113 0,'-17'2'112'0,"10"4"-2"0,1 1 12 15,0 3-12-15,-4 4 6 0,-4 3 5 16,2 2 5-16,-3 9-5 0,0 1-2 16,2 5-9-16,1 0-4 0,2 2-7 0,2 3-6 15,4 1-7-15,6-2-2 0,4 2-6 16,2-2-10-16,10 3-3 0,4-2-5 15,3-5 0-15,9-6-3 0,6-3-2 16,3-4-3-16,3-6-1 0,-3-8 3 0,1-2 0 16,3-5 1-16,-1-7 7 0,1-5 2 15,-1-5 1-15,-4-6-5 0,-3-3 1 16,-9-5-4-16,-6-3-2 0,-8 2-5 0,-8-1-6 16,-8 0-1-16,-8-3-8 0,-14-2-1 15,-6 3-6-15,-14-10-2 0,-11 5-3 16,-1 6-4-16,5 9-1 0,2 6 1 0,3 2-14 15,-3 4-31-15,5 1-45 0,2 6-53 16,6 3-59-16,0 0-69 0,1 3-622 16,0 0 297-16,-3 3 196 0</inkml:trace>
  <inkml:trace contextRef="#ctx0" brushRef="#br0" timeOffset="2652.85">11258 8534 63 0,'0'0'76'0,"0"0"-4"0,0 0-10 0,0 0-10 16,0 0-3-16,0 0-4 0,0 0-6 15,0 0-2-15,0 0-9 0,0 0-9 16,0 0-17-16,0 0-18 0,0 0-19 15,0 0-133-15,0 0 57 0,0 0 38 0</inkml:trace>
  <inkml:trace contextRef="#ctx0" brushRef="#br0" timeOffset="6757.75">10932 8491 143 0,'-2'-6'165'0,"2"6"-9"16,0 0 2-16,0 0-2 0,-17 15-7 16,6-3-2-16,3 2-8 0,-1 6-6 15,-1 2-8-15,0 3-5 0,0 0-12 16,4 1-4-16,2 4-8 0,0-4-9 0,4 2-6 15,2-1-8-15,2-2-3 0,0-1-4 16,8 0 2-16,0-6 1 0,3-2-2 16,-1-3 0-16,8-3-3 0,-4-4-3 15,2-6-1-15,1 0-3 0,2-6-1 0,-2-4-6 16,3-3-4-16,-6 0-2 0,0-5-4 16,-1 0-6-16,-3-4-4 0,-3-1 0 0,-2-1-7 15,-5-1 1-15,-2-1-3 0,-4-4-4 16,-4 2-1-16,-8-4-4 0,0 1 0 15,-3 1-3-15,-9-2-2 0,2 1-1 16,0 6 1-16,-4 2-2 0,-1 6-5 0,1 0 3 16,-2 3-1-16,5 5-2 0,1 3 1 15,4 5-1-15,-2 1-3 0,1 1-14 16,3 5-16-16,0 2-16 0,2 3-26 0,0 3-17 16,4-1-23-16,4 2-13 0,1 1-25 15,5 2-30-15,2 1-22 0,0-1-554 16,4 1 258-16,5 2 170 0</inkml:trace>
  <inkml:trace contextRef="#ctx0" brushRef="#br0" timeOffset="6933.36">11309 8696 2 0,'11'-3'102'0,"-11"3"-14"16,10-2-27-16,-10 2-33 0,10 0-31 0,-4-3-92 16,2 2 32-16,-2-1 22 0</inkml:trace>
  <inkml:trace contextRef="#ctx0" brushRef="#br0" timeOffset="7423.73">11808 8526 115 0,'9'-7'136'16,"3"0"-7"-16,4-1-11 0,2 3-12 16,2-1-6-16,-2 1-12 0,8 2 0 15,-3 0-13-15,-1 3-6 0,-4 0-6 16,1 3-12-16,-1 0-1 0,-2 3-2 0,-3 0-10 15,-2 1-3-15,-5 1-1 0,-4 2-6 16,-2-1 0-16,-2 3-3 0,-2-1 1 0,-6 0-3 16,-2 3 0-16,0-3-4 0,-1 0-5 15,0-1 1-15,1 0-6 0,-1-1 4 16,3-1-3-16,0 0-4 0,4-1 3 16,2-1 1-16,2 1 3 0,2-1 1 0,4 1 0 15,2-1-1-15,4-1 6 0,0 2-1 16,5-1 3-16,0 0-11 0,0-3 7 0,1 6 2 15,2-5 0-15,-2 2-2 16,1 0 0-16,-2 0 0 0,0 1-3 0,-3 1 10 16,2-1-1-16,-6 1 12 0,0-1 8 15,-4 3 4-15,-2-2 2 0,-2 4-1 0,-4-3-3 16,-2 0-4-16,-4 3-4 0,-6-4-2 16,-3 3-3-16,1-2-4 0,-6 1-2 15,0-4-4-15,2 1 0 0,0-2-4 16,3 0-10-16,1-3-12 0,-2-1-26 0,3-1-20 15,2 0-23-15,3 0-26 0,1-1-35 16,3-4-35-16,0 3-466 0,3-4 216 0,5 0 142 16</inkml:trace>
  <inkml:trace contextRef="#ctx0" brushRef="#br0" timeOffset="8131.89">12479 8501 125 0,'0'0'155'15,"0"0"9"-15,8 9-9 0,-8-4-6 0,3 1-10 16,-3 4-8-16,0-1-2 0,-3 0-6 16,3 5-11-16,-2-1-4 0,-2 2-6 15,2-2-10-15,-2 3-3 0,2-3-6 0,-2 4-8 16,2-4-7-16,0-1-4 0,0 0-6 15,2-3-7-15,0 1-3 0,0-1-5 16,0 0-2-16,2-2-4 0,0-2-3 16,0 1 0-16,4-2 0 0,-2-1-2 0,0 1 2 15,3-2-2-15,-7-2 2 0,9 4-3 16,-9-4-2-16,0 0-1 0,12-4-1 16,-8 0-6-16,-4 4-1 0,5-7-7 0,-3-1 2 15,-2 3-2-15,0-2 1 0,0-2-6 16,-2 1 2-16,-1 0-2 0,3-3 0 15,-4 2-1-15,2-1 0 0,0 1-2 0,0-1-4 16,0 1 4-16,0-1-1 0,0 1 0 16,0 1-1-16,0 1-1 0,-1-3-1 15,3 4-1-15,3-2 1 0,-3 3-1 0,6-3 0 16,-2 3 0-16,4 1-2 0,1-2 2 16,5 0-1-16,0 3 0 0,4-3 1 15,6 2 1-15,1 0 0 0,3-2-1 16,0 2 0-16,3 0 0 0,1-1 0 0,2-1 1 15,0 0-2-15,-5 2 1 0,1-2 2 16,-5 2-1-16,0-2 0 0,-4 1 2 16,-1 3 14-16,-4-3 8 0,0-1 3 0,-6 3-1 15,0-1 1-15,1-1 2 0,-2 4 0 16,-1 0-3-16,-2-4-1 0,1 4-3 16,-7 1-4-16,0 0 0 0,12 6 2 0,-12-1 3 15,2 3 0-15,-2 2 7 0,-2 3 1 16,2 2 4-16,-2 3 7 0,0 2-7 15,-2 9 3-15,2-3 0 0,-4 3-2 0,1 0-4 16,1 8-5-16,-2-1 1 0,-1 1 1 16,3-1-5-16,0 0-7 0,-3 0 2 15,3-1 5-15,-2-7-15 0,4 1 0 0,-2-2-21 16,2-2-26-16,-2-7-27 0,2 1-28 16,-4-3-28-16,4-1-40 0,-2-2-28 15,0 0-27-15,-2-4-26 0,0-1-652 0,-1-6 303 16,-1 3 201-16</inkml:trace>
  <inkml:trace contextRef="#ctx0" brushRef="#br0" timeOffset="8396.4">12695 8913 49 0,'-4'-3'225'0,"2"-3"-13"0,0 2-13 0,4-3-13 15,2 1-3-15,4-2-9 0,8 0-9 16,3 0-10-16,6-1-6 0,6-1-8 15,8-1-7-15,7-2-7 0,3 1-8 0,7 1-9 16,17-6-11-16,1 4-3 0,-9-1-9 16,-9 3-10-16,-3 1-7 0,-4 2-3 15,-7-1-9-15,-6 1-5 0,-5 2-7 0,-3 1-1 16,-4 2-4-16,-4-2-5 0,-1 2-3 16,1-1-5-16,-6 2-16 0,-4-2-27 15,2 3-35-15,-6-2-42 0,0 1-44 16,0 1-54-16,-6 1-69 0,3-6-569 0,-3 6 281 15,-11-6 186-15</inkml:trace>
  <inkml:trace contextRef="#ctx0" brushRef="#br0" timeOffset="17207.84">10845 7592 4 0,'0'0'132'16,"0"0"2"-16,0 0-3 0,-16 16-3 16,9-6-2-16,3 4-8 0,-5 3-11 0,3 6-3 15,0-2-7-15,1 3-11 16,5 1-7-16,-2 1-2 0,7 1-6 0,1 0-9 16,4 1-5-16,6 0-7 0,2-4-2 15,4-4-6-15,5 0-5 0,3-5-1 0,2-4-4 16,-3-3-6-16,3-6 0 0,2-2-2 15,4-4-2-15,0-6-3 0,-3-1-2 16,8-8-3-16,-7 0 0 0,0-5 0 16,-11 1-4-16,-5-7-8 0,-2 0 5 0,-4 0-1 15,-8 3 1-15,-6-2-2 0,-6 3 2 16,-6-1 0-16,-4 1 1 0,-8 2 2 0,-1 2 6 16,-3 4 0-16,-3 2 2 0,-5 2-3 15,0 3 0-15,0 1-3 0,0 4-2 16,5 3-1-16,-1 3-1 0,2 3 2 0,5 2-1 15,-1 2-3-15,3 5-2 0,4 0 3 16,2 2-9-16,1 3-13 0,6 2-12 16,2 2-26-16,2 0-21 0,4 1-30 15,2-1-29-15,2-3-31 0,4 5-376 0,2-4 184 16,0-2 121-16</inkml:trace>
  <inkml:trace contextRef="#ctx0" brushRef="#br0" timeOffset="17428.95">11990 7782 77 0,'4'-2'138'15,"-4"2"-20"-15,9-4-31 0,-5 2-30 0,-4 2-42 16,11-4-43-16,-7 2-130 0,-4 2 53 16,13 0 36-16</inkml:trace>
  <inkml:trace contextRef="#ctx0" brushRef="#br0" timeOffset="17817.72">12366 7555 85 0,'12'-8'145'15,"2"3"-16"-15,6-1 4 0,1 0-12 16,-2 3-8-16,4 3-14 0,-1-3-9 16,-2 7-6-16,-1 2-7 0,1 2-3 0,-8 3-7 15,0 0-6-15,-2 4-5 0,-8 3-5 16,-2 3-2-16,-4 2-2 0,-6-1-1 15,-2 8-1-15,-5-4-4 0,-2 2-1 16,-2-3 0-16,2 2 4 0,0-4-2 0,2-4-1 16,4-3-3-16,3-1 2 0,1-1 9 15,1-1 5-15,6-3-2 0,4-2 2 0,2-3-5 16,2 1-5-16,7 0-5 0,-1-4 1 16,4 2-4-16,4-4-6 0,2 0-1 15,1 0-2-15,1-2-2 0,-2 0-4 16,4 0-2-16,-3 0-1 0,1 0-5 0,-4 0-3 15,2 1 3-15,-3-1-8 0,-4-1-18 16,0 2-17-16,-3-1-30 0,-1 0-28 16,0 0-44-16,-1 0-46 0,-6 0-511 0,2 0 235 15,-6 2 154-15</inkml:trace>
  <inkml:trace contextRef="#ctx0" brushRef="#br0" timeOffset="18227">13309 7507 64 0,'19'4'126'0,"-4"0"-15"0,0 2-10 15,-3 1 1-15,0 3-11 0,-6 3-3 16,-2 3-7-16,-4 2-1 0,-4 1-3 0,-5 5-4 15,-6 2 0-15,0-1 0 0,-2 2 0 16,-2-3-9-16,5-5 2 0,-2 2-8 16,4-3-4-16,4-3-3 0,1 0 6 15,5-4-2-15,2 1 0 0,7 0-4 0,3-4-3 16,6 3-4-16,8-4-7 0,4 0 0 16,3 1-6-16,3-3-1 0,2 0-6 0,5-2 2 15,-3 1-3-15,-3-2-4 0,-1 0-1 16,-4 0 8-16,-2 0 9 0,-7-2 12 15,0 0 9-15,-2 2 4 0,0-2-1 16,-4 0-3-16,-4 0-7 0,-1-2-5 0,-4 0-4 16,-6 2-7-16,9-4-3 0,-5 2-11 15,-4 2-27-15,3-4-33 0,-3 4-44 0,0 0-52 16,0 0-74-16,0 0-515 0,0 0 247 16,-12-8 163-16</inkml:trace>
  <inkml:trace contextRef="#ctx0" brushRef="#br0" timeOffset="23160.76">9730 10626 67 0,'-2'-4'188'0,"2"4"7"0,0 0-2 16,0 17-5-16,2-2-6 0,0 6-4 15,-2 7-5-15,2 7-7 0,0 3-5 0,0 6-11 16,2 5-14-16,0 6-9 0,1 1-10 16,-1 3-4-16,1 2-13 0,-1-2-6 0,0-1-10 15,0-3-10-15,-2-5-9 0,-2-3-1 16,0-7-9-16,2-2-6 0,-2-6-2 15,0-5-6-15,0-5 0 0,-2 0-6 16,2-7-12-16,-4-5-6 0,0-4-8 0,0-9-3 16,4 3-6-16,-16-25-1 0,8-2-2 15,0-6 0-15,-2-13-2 0,0-5-1 16,6-2-3-16,0-5 0 0,2-1 0 0,2-2 0 16,4-17 1-16,4 2 0 0,2 15 0 15,0 10 0-15,2 3-1 0,6 4 1 16,1 4 0-16,-3 7 2 0,6 6 0 15,1 5 2-15,0 3-1 0,0 6 2 0,1 3 0 16,0 4 1-16,-4 4 1 0,-1 2 2 16,-2 6 0-16,-4 0 2 0,-1 3-2 15,-5 4 4-15,-4 0-2 0,-6 5 0 0,-6 0 2 16,-1 2-5-16,-11 1 4 0,-3 4 2 16,0-2 1-16,-2 0-2 0,-8 1-1 0,0 1-8 15,3-5-18-15,1-4-22 0,2 0-28 16,5-4-32-16,3 1-36 0,4-2-39 15,3-2-27-15,0 4-568 0,5-5 264 16,1 0 173-16</inkml:trace>
  <inkml:trace contextRef="#ctx0" brushRef="#br0" timeOffset="23491.73">10162 11079 76 0,'8'-1'165'16,"3"-2"-13"-16,-1 1-10 0,7 1-11 16,2-2-7-16,1 3-9 0,0 0-12 15,2 4-5-15,-1 2-8 0,-1 2-5 0,0 1-2 16,-3 4-4-16,-4 4-5 0,-7 3-1 16,-2 5-6-16,-6 1 4 0,-2 1-3 15,-5 6 11-15,-4-3 2 0,-1 2 4 0,2-4-2 16,-2-4 1-16,4-3-8 0,-1-2-10 15,3-2-8-15,4-4-6 0,1 0-2 16,6-3-6-16,3-1-4 0,5-3-4 16,5 0-5-16,2-4-2 0,0 0-1 0,8-2-5 15,-1-2-14-15,5-4-23 0,0 3-30 16,-5-9-27-16,3 3-36 0,-1-1-29 16,2-1-31-16,-1-5-25 0,-1-1-495 0,-1 0 234 15,-1 0 154-15</inkml:trace>
  <inkml:trace contextRef="#ctx0" brushRef="#br0" timeOffset="23905.77">11031 10912 107 0,'0'0'175'0,"0"0"8"0,2 14-7 16,-4-1 0-16,0 4-5 0,2-1-4 15,-2 5-8-15,2 4-3 0,-2 4-9 16,0 3-11-16,4 3-12 0,-4 4-13 0,2 0-10 15,0 1-10-15,0-8-7 0,-2 0-9 16,0-2-7-16,0-3-4 0,0-4-8 16,2-3 4-16,-4-4 0 0,1-4-11 0,-3-4-4 15,2-7-8-15,4-1-3 0,-15-13-3 16,6 0-6-16,1-5-1 0,0-7-4 16,-1-8-5-16,2-4-2 0,1-3-3 15,2-2-2-15,6-1-1 0,0 0-1 0,6-4-1 16,4 3 0-16,-2 6-3 0,7 0 0 15,2 3-1-15,2 5 0 0,3 5 0 16,0 3-3-16,4 5 5 0,-5 4-4 16,3 3 1-16,-5 2 2 0,-2 6 0 0,-2 1 2 15,-4 2 2-15,-2 5 4 0,-5-1-3 16,-4 4 1-16,-2 2-1 0,-2 2-4 0,-6 0 4 16,-3 5-1-16,-2 0-1 0,-4-1-9 15,0 1-23-15,0 0-29 0,1-2-46 16,-2 1-44-16,8 0-40 0,-1-3-42 15,5 1-557-15,0-2 267 0,1-1 176 0</inkml:trace>
  <inkml:trace contextRef="#ctx0" brushRef="#br0" timeOffset="24208.5">11533 11205 122 0,'-13'13'221'0,"11"-5"-11"0,0-1-15 16,2 1-9-16,0 4-9 0,4-1-11 0,3 3-11 15,2-1-13-15,1 3-9 0,4-1-19 16,4 6-4-16,-2-7-10 0,4 4-10 16,-1-1-7-16,-3-2-9 0,4 0-6 0,-4 0-6 15,-1 1-6-15,0-1 1 0,-4-4-1 16,-3 3 1-16,-2-4-3 0,-1 5-4 15,-8-5-6-15,-1 5-4 0,-4-5-4 0,-2 2-3 16,-5-2-12-16,2-1-27 0,-6-1-27 16,5-1-40-16,-4-3-22 0,4 0-34 15,1-4-64-15,-2-4-618 0,2-2 276 0,3-1 182 16</inkml:trace>
  <inkml:trace contextRef="#ctx0" brushRef="#br0" timeOffset="24373.37">11614 11192 167 0,'10'-10'174'0,"5"-1"-8"0,5 2-12 15,2-3-15-15,8-1-12 0,1 1-11 0,3 1-11 16,3-2-13-16,-1 2-8 0,2 2-10 16,-2 1-29-16,-3-1-47 0,-3 1-76 0,0 3-386 15,-5-3 158-15,-1 0 104 0</inkml:trace>
  <inkml:trace contextRef="#ctx0" brushRef="#br0" timeOffset="24893.38">13796 10649 88 0,'0'0'247'0,"0"0"-2"0,0 0-5 16,-10 19-16-16,8-6-14 0,-1 6-14 0,1 2-12 15,0 7-14-15,-1-1-12 0,3 4-13 16,0 3-16-16,-2 4-9 0,0 2-12 15,2 3-10-15,-2-2-11 0,0-1-6 0,0-1-9 16,0 0-8-16,0-9-8 0,-2-1 1 16,2-4-10-16,0-6-1 0,-3-4-6 15,-1-7-5-15,2-4-6 0,-3-7-2 0,7 3-4 16,-11-18-4-16,7-1-2 0,0-6-5 16,2-4-2-16,0-9 0 0,4-3-6 15,4-2 2-15,1-3-2 0,6-4 0 0,-1 5-2 16,5 2 1-16,3 4-2 0,0 2 0 15,6 2-1-15,-3 10 3 0,3 3 0 16,3 3 1-16,-2 5 0 0,-1 3 1 16,-1 5 1-16,-1 2 1 0,-3 6-5 0,-4 0 3 15,0 4 1-15,-7 3 1 0,-2 2-2 16,-8 1-3-16,-2 3 4 0,-6 7-2 16,-4-3-1-16,-3 6-16 0,-7-1-22 0,2-2-29 15,-2 0-33-15,-1-1-36 0,6-4-49 16,0 0-65-16,3-2-644 0,-2-3 303 15,8 0 200-15</inkml:trace>
  <inkml:trace contextRef="#ctx0" brushRef="#br0" timeOffset="25243.64">14156 11051 112 0,'0'11'198'0,"0"2"-14"16,2 1-13-16,-2-2-12 0,6 6-10 0,0-5-14 16,3 2-8-16,2 0-11 0,3-1-9 15,6-1-11-15,-4-6-9 0,3-2-7 0,3-3-9 16,4 0-9-16,-4-2-5 0,8-2-6 16,-3-4-6-16,1-1-5 0,-5-3-5 0,1 1 1 15,-4 0-8-15,-2 0 2 0,-4 0 11 16,2 4 19-16,-4-3 11 0,1 2 0 15,-5 2-7-15,1 1-9 0,-5 3-1 16,-4 0 0-16,6 4 1 0,-6 2 7 0,3 6-4 16,-3-1-8-16,0 6-2 0,2 1-4 15,0 3-4-15,2 4-4 0,0 0-3 0,0 3-6 16,0-4-29-16,0 1-37 0,4-2-54 16,-4-4-59-16,2-2-48 0,-2-3-689 15,2-7 302-15,0-3 200 0</inkml:trace>
  <inkml:trace contextRef="#ctx0" brushRef="#br0" timeOffset="25474.65">15018 10525 108 0,'10'3'287'0,"2"3"9"15,6 9-6-15,5 7-8 0,9 8-9 0,16 20-28 16,1 2-11-16,-1 10-7 0,-1 1-16 15,-5 3-21-15,-8 4-11 0,-9-1-20 16,-9 1-28-16,-14-4 0 0,-6-9-22 0,-10 15-31 16,-8-5-31-16,-8-4-38 0,-9-6-42 15,-7-2-51-15,-7-6-44 0,-8-8-52 0,-7-3-45 16,-13-10-740-16,-10-5 328 0,-8-8 217 16</inkml:trace>
  <inkml:trace contextRef="#ctx0" brushRef="#br0" timeOffset="25933.58">9342 10169 57 0,'0'0'225'16,"-22"13"-7"-16,2 6 0 0,-10 12 4 15,-11 18 5-15,-4 13 7 0,3 3 6 16,-14 28-4-16,7 11 5 0,3 4-33 16,6 14 9-16,9 7-13 0,9 0-14 0,12-4-14 15,12-21-13-15,8 19-18 0,14-9-11 0,11-9-14 16,19-7-10-16,9-15-7 0,13-7-13 15,9-11-6-15,8-10-46 0,12-9-58 16,4-12-69-16,-16-14-108 0,2-3-99 16,0-10-894-16,-18-8 405 0,7-7 267 0</inkml:trace>
  <inkml:trace contextRef="#ctx0" brushRef="#br0" timeOffset="26547.43">18338 10562 207 0,'-19'5'221'0,"-12"12"1"16,-9 7-3-16,-23 22 0 0,-8 18-4 0,1 10-8 15,7 2-10-15,5 6-13 0,9 7-15 16,9 9-6-16,13-15-21 0,8 3-3 16,8 0-16-16,9 0-11 0,13-5-10 15,8-3-10-15,8-6-12 0,7-5 0 0,6-4-14 16,7-8-11-16,4-5-24 0,-1-10-37 15,6-8-38-15,-7-9-51 0,-9-8-53 0,0-5-56 16,-3-6-731-16,0-6 318 0,3-6 210 16</inkml:trace>
  <inkml:trace contextRef="#ctx0" brushRef="#br0" timeOffset="27002.9">19050 11186 117 0,'-7'-2'195'16,"7"2"-3"-16,-12 9-11 0,5-1-13 0,1 5-5 15,1 6-9-15,1 5-7 0,0 0-12 16,0 4-8-16,2 3-10 0,0 1-11 16,0 1-10-16,0-2-11 0,0-3-9 15,2-1-6-15,-2-3-7 0,-2-2-6 0,4-6-4 16,-2 2 1-16,0-6-6 0,-2-6-5 15,-2-3-7-15,6-3-5 0,-17-14-2 16,7 0-1-16,-3-10-4 0,0-7-2 16,1-3-2-16,-2-8-5 0,4-5-2 0,2-2 2 15,6-3-7-15,0 6 0 0,6 4-2 16,4-5 2-16,7 3 0 0,2 2-1 16,4 6-2-16,3 1 1 0,-2 11 0 0,4 1 1 15,0 3 2-15,-5 8-2 0,2 1 2 16,0 7 0-16,-3-1 3 0,-2 5-2 15,-1 5 4-15,-4-1-1 0,0 7 0 0,-5-1 2 16,-2 0-2-16,-4 6 1 0,-4-2-1 16,-4 2-3-16,-4 1 1 0,-3 0-2 15,-6 2 0-15,-4 1-2 0,-3-1-2 0,0-1-15 16,-1-1-21-16,6-2-28 0,0 0-31 16,1-5-33-16,6 5-37 0,2-5-25 15,1 2-24-15,2-3-500 0,3-1 241 16,2 0 159-16</inkml:trace>
  <inkml:trace contextRef="#ctx0" brushRef="#br0" timeOffset="27377.91">19547 11230 60 0,'23'5'74'0,"-6"3"-5"16,0 2 0-16,-4-3 0 0,-5 2-2 15,1 4 1-15,-5 1 2 0,0 2 2 16,-2-2-1-16,0 4 0 0,-2 0 0 16,3-2-4-16,-1 2-5 0,0 0-1 0,0 0-4 15,2-2-5-15,3 2-2 0,5-1-7 16,0 0-3-16,6 2 0 0,-4-1-2 0,4-2-3 15,-4 0-4-15,3-1 1 0,-4 0 6 16,-6-2 10-16,-1 3 5 0,-4-5 3 16,-2 1-2-16,-6 1-2 0,-3-2-5 15,-8 1-3-15,-2-1-6 0,-5-1-5 0,0-3-1 16,-4-1-11-16,0-2-16 0,1-3-20 16,1-1-30-16,5-4-35 0,2 1-36 15,0-4-45-15,5-7-364 0,2-1 178 16,4-4 118-16</inkml:trace>
  <inkml:trace contextRef="#ctx0" brushRef="#br0" timeOffset="28012.23">20389 10944 26 0,'0'0'153'0,"0"0"-5"0,16 2-4 16,-16-2-6-16,0 0-4 0,6 3 0 15,-6-3-6-15,0 0-5 0,0 0-5 16,0 0-5-16,10 0 3 0,-10 0-6 16,0 0-4-16,0 0-4 0,0 0 1 0,0 0 1 15,0 0 1-15,0 0-5 0,6-5-1 16,-6 5-6-16,0 0-3 0,0 0-3 15,0 0-9-15,0 0-6 0,0 0-7 0,0 0-3 16,0 0-9-16,0 0-9 0,0 0-3 16,0 0-3-16,-6 13-2 0,4-1-1 15,-2 3 2-15,2 6 3 0,-2 4 3 0,0 1-8 16,1 11-1-16,-2 1-4 0,3 3 0 16,2-1-4-16,0 5-3 0,-2-2 3 15,2-3-2-15,0 1-7 0,2-8 0 0,-2-2-13 16,2-3-18-16,-2-1-17 0,0-6-8 15,0-2-12-15,0-6-20 0,0-2-16 16,0-6-10-16,3-3 7 0,-3-2-2 0,0 0 6 16,5-28 6-16,-3 6 5 0,-2-5 7 15,2-5 3-15,-2-10 6 0,-2-2 4 16,0-7 5-16,2-2 3 0,0 5 6 16,0 2 4-16,4 2 12 0,0 0 5 15,2 5 3-15,4 0 9 0,3 5-1 0,4 6 7 16,0 2 2-16,5 2 4 0,-4 6 4 15,2 5 5-15,3 4-4 0,-2 3 8 0,2 3 0 16,-3 1 2-16,-2 4-3 0,-1 3 7 16,-6 3 5-16,-3 2-2 0,-3-2 0 15,-5 4-1-15,-3 1-1 0,-5 5-3 16,-5 0-2-16,-4-2-3 0,-7 5 0 0,0 0-4 16,-6-4-19-16,-2 2-27 0,3-2-41 15,3 1-43-15,3-8-47 0,3 2-40 16,6-3-443-16,6 0 221 0,-1-3 145 0</inkml:trace>
  <inkml:trace contextRef="#ctx0" brushRef="#br0" timeOffset="28389.7">20849 11075 58 0,'0'0'170'0,"0"0"2"16,0 0-4-16,0 0-5 0,-6 14-1 0,1-7-4 16,-4 6-4-16,1 0-6 0,-2 8-3 15,-1 0-11-15,2 4-6 0,-1 4-8 16,1 6-10-16,3-3-11 0,0 2-8 16,4-2-8-16,0-1-8 0,2-2-6 0,4 1-6 15,2-3-6-15,3-2-4 0,1-6-8 16,3 0-3-16,4-4-5 0,-3 1-1 15,2-9-5-15,0-1-3 0,1-5-2 0,-4-2 1 16,2-3-3-16,-5-3-6 0,-2-1 1 16,-2-4-1-16,-4 1-4 0,-4-1-1 15,-6 0-5-15,-4 3-1 0,-5 0 2 0,-2 3-3 16,-4 2-2-16,-1 2-1 0,2 2-6 16,-2 2-22-16,1 0-31 0,-1 4-32 15,6-1-37-15,0 1-28 0,6 2-46 16,-1-2-599-16,5-1 271 0,1-2 179 0</inkml:trace>
  <inkml:trace contextRef="#ctx0" brushRef="#br0" timeOffset="28942.02">23302 10872 68 0,'0'0'224'0,"-11"7"-7"15,3 3-12-15,2 4-13 0,-3 7-7 16,2 1-7-16,1 3-14 0,0 7-11 15,0 4-8-15,2 3-12 0,-3 2-12 16,3 9-12-16,-3-1-14 0,3-5-6 0,2 0-8 16,0-3-8-16,0 1-11 0,0-5-4 15,0-6-6-15,2-5-6 0,-3-1-7 0,1-5-2 16,0-4-8-16,2-7-6 0,-4-3-11 16,0-6 0-16,4 0-2 0,-8-19-4 15,1 1 0-15,2-8 0 0,1-4-1 16,4-8-3-16,-2-4-2 0,4-4 0 0,2-7-6 15,3 1 4-15,4 3-1 0,1 2-1 16,3 1-2-16,4 4 4 0,4 2 1 16,3 4-2-16,1 4 3 0,3 3-4 0,-2 9 1 15,-1 2 5-15,3 8 1 0,-2 2 1 16,-4 4 3-16,-2 4-2 0,-3 2 4 16,-4 6-1-16,-2 2 2 0,-3 1 1 15,-4 3 1-15,-6 2 1 0,-4 0-1 0,-4 4-1 16,-7 0-3-16,-2 2 0 0,-6-1 0 15,-5 0-3-15,2 0-10 0,-1-2-26 16,-1-1-32-16,6-2-37 0,2-3-38 0,4 4-46 16,1-6-34-16,4-2-530 0,2 1 254 15,5-3 168-15</inkml:trace>
  <inkml:trace contextRef="#ctx0" brushRef="#br0" timeOffset="29571.5">23695 11230 188 0,'2'3'212'0,"3"3"-4"0,-3 2-10 16,0 2-9-16,2 1-10 0,-1 0-10 0,1 6-12 15,-2-1-12-15,4-3-11 0,1 5-12 16,3 1-16-16,3-3-6 0,0 2-7 15,5-3-12-15,0 0-5 0,3-4-10 16,0 0-4-16,2 1-6 0,1-4-9 0,-1-1-4 16,-2-1-10-16,-2-2-9 0,-1-4-9 15,2 0-5-15,-3 0-16 0,-2-4-9 16,-2 1-2-16,-1-3-6 0,-2-2-4 16,0-2-1-16,-4-1 3 0,0 1 1 0,-4-1 3 15,0 0 2-15,0 1 2 0,-2-1 2 16,0-1 5-16,0 2 6 0,0-1 2 0,-2 1 11 15,2 2 8-15,-2 0 5 0,0-1-1 16,2 2 3-16,0 1-3 0,-2 0-1 16,2 1 0-16,0 5-3 0,0-11-2 15,-2 6-4-15,2 5 4 0,0-7-3 0,0 7 1 16,0-6-2-16,0 6 3 0,0 0 1 16,0-7 1-16,0 7 5 0,-2-5 0 15,2 5 5-15,0-6-4 0,0 6 5 16,0 0-3-16,2-6 0 0,-2 6-2 0,-2-6-5 15,2 6 2-15,0 0-3 0,0 0 2 16,0-7-1-16,0 7-2 0,0 0 2 0,0-6-4 16,0 6 2-16,0 0-3 0,0 0 0 15,0 0 1-15,0 0-1 0,0 0 7 16,-4 15 2-16,4-5 3 0,-2 1-1 16,-3 5 5-16,0 2-6 0,1 1 0 0,0 6-1 15,0 0 0-15,-2 2-2 0,2 1 0 16,-3 0-6-16,3 2 4 0,0 0-5 0,2-1-1 15,-3-1-11-15,3-1-26 16,-2-1-30-16,0-1-40 0,1-4-35 0,1-2-41 16,0-1-49-16,0-1-41 0,0-2-576 15,-2-5 285-15,2-3 188 0</inkml:trace>
  <inkml:trace contextRef="#ctx0" brushRef="#br0" timeOffset="29883.85">24384 10587 14 0,'12'-1'241'0,"5"1"-12"0,4 6-5 16,4 5-9-16,13 10-11 0,3 4-12 15,17 14-11-15,-4 5-9 0,1 6-16 0,-6 1-12 16,-7 6-6-16,-4 4-6 0,-4 8-12 16,-11-2-8-16,-7 3-10 0,-12-7-11 15,-6-8-7-15,-8-2-9 0,-6 16-6 16,-10-4-6-16,-5-5-13 0,-3-4-26 0,-4-4-37 16,6-12-35-16,3-9-46 0,-3-1-41 15,4-2-37-15,1-6-49 0,-3-4-578 16,2-2 272-16,-3-5 179 0</inkml:trace>
  <inkml:trace contextRef="#ctx0" brushRef="#br0" timeOffset="30636.92">23740 11114 42 0,'0'0'121'16,"-4"-5"0"-16,4 5 5 0,0 0 8 16,0 0 5-16,0 0-1 0,-4 16 7 15,2-4-3-15,-1 2-2 0,-1 3-5 16,0 4-3-16,0 1-7 0,-3 2-10 0,5 5-9 16,-4 0-6-16,1-1-8 0,3 2-8 15,0 0-7-15,0-4-5 0,2 0-6 16,0-5-4-16,2 3-4 0,2-2-6 0,3-3-2 15,1-1-4-15,3-4-6 0,2-1-2 16,1-2-3-16,4-3-5 0,2-1-3 16,4-1-3-16,1-1-2 0,-1-3-3 15,-2-2 0-15,4 0-4 0,2-2 1 0,-1 0-4 16,-1-4-13-16,-3 3-20 0,-4-3-22 16,0 3-30-16,-2-3-31 0,-4 0-41 0,-1-1-22 15,-3 1-19-15,-5 0-14 0,1-1-473 16,-5-2 229-16,-3 3 151 0</inkml:trace>
  <inkml:trace contextRef="#ctx0" brushRef="#br0" timeOffset="30845.62">24004 11260 88 0,'3'-6'129'15,"-3"6"16"-15,0 0 18 0,0 0 0 16,0 0 3-16,2 18 2 0,-4-1-6 15,2 1-3-15,-5 6-11 0,3 2-11 0,-2 6-12 16,0 1-13-16,-2 3-10 0,2 0-10 16,-4 3-10-16,4-1-9 0,-2-2-41 0,0-2-41 15,2-3-49-15,0-3-53 0,0-2-49 16,-3-1-489-16,5-4 220 0,-5-1 146 16</inkml:trace>
  <inkml:trace contextRef="#ctx0" brushRef="#br0" timeOffset="43340.27">18747 8691 118 0,'2'-4'133'15,"-2"-2"-12"-15,0 0-5 0,0 6-11 0,-6-7-14 16,1 5-6-16,-3-1-4 0,8 3-10 16,-17 5-5-16,6-2-4 0,-1 5-5 15,-1 4-1-15,-2 1-8 0,0 7 8 16,0-2-1-16,5 5-5 0,1 1-1 0,1 3-5 16,2-2-4-16,6 2 5 0,2-2-3 15,4 1 1-15,7-3-2 0,4 2-2 16,4-4 0-16,7-5-3 0,3 0-6 0,3-5-1 15,2-5-1-15,-2-2-8 0,0-7 4 16,3-2-6-16,0-6-4 0,-3-3 0 0,-2-2-5 16,-3-6 4-16,-3-2-5 0,-6-1-2 15,-2-3 0-15,-4-3-3 0,-5 0 2 16,-5 4-1-16,-4-1-1 0,-7-1 2 16,-7 1-3-16,-3 2 4 0,-10 1 1 0,-5 1-3 15,-7 4 1-15,6 6 0 0,-5 3-4 16,4 1 0-16,0 4 2 0,5 6-3 0,-1 3 4 15,2 0-1-15,3 3-1 0,1 2 1 16,4 1-1-16,0 3-4 0,3-1 0 16,5 3-12-16,-1-1-10 0,4 0-22 0,1 0-27 15,4 3-36-15,0 1-25 0,4-4-435 16,0 2 193-16,4-1 128 0</inkml:trace>
  <inkml:trace contextRef="#ctx0" brushRef="#br0" timeOffset="43557.46">19607 8660 6 0,'6'-6'120'0,"2"1"-12"16,-4-1-12-16,2 0-9 0,1 2-9 15,-3 0-10-15,3 0-9 0,-7 4-14 0,8-3-18 16,-8 3-29-16,6-2-35 0,-6 2-186 16,0 0 76-16,5 8 50 0</inkml:trace>
  <inkml:trace contextRef="#ctx0" brushRef="#br0" timeOffset="43840.25">20076 8493 70 0,'0'0'142'0,"0"0"-9"16,-17 8-5-16,9 1-8 0,1 2 0 16,-4 2-3-16,5 0-5 0,-4 7-13 0,0-1-6 15,0 2-8-15,2 3-8 0,0-1-9 16,0 2 1-16,-1 2-13 0,5-1-5 15,-5 1-1-15,5 0-7 0,0-3-7 0,4-3 1 16,-5-1-6-16,3 0-3 0,0-3-6 16,0 1-10-16,2-3-16 0,-2-2-25 15,2 0-27-15,0-3-45 0,-2-2-43 16,2-3-355-16,4 1 170 0,-4-6 112 16</inkml:trace>
  <inkml:trace contextRef="#ctx0" brushRef="#br0" timeOffset="44108.05">20290 8738 37 0,'6'11'128'0,"-2"-7"11"16,2 4-14-16,2-1-1 0,4 3-1 0,2 0-12 15,4 1 1-15,5 0-2 0,5 4-7 16,-1-2-9-16,3 3-11 0,-3-2-6 15,-4-1-9-15,-1 0 3 0,-4-1-7 0,-1 1 7 16,-4-1-6-16,-2-1-4 0,-5 0-8 16,-4-1-2-16,-4-1-6 0,-2 1-5 15,-2 0-5-15,-5-3-12 0,-2 1-25 16,-2-2-34-16,-1-3-47 0,0-1-46 16,-2 0-471-16,0-4 204 0,4-2 135 0</inkml:trace>
  <inkml:trace contextRef="#ctx0" brushRef="#br0" timeOffset="44227.58">20518 8624 54 0,'22'-17'132'15,"-3"1"-21"-15,2 3-6 0,2 0-10 0,-1-1-12 16,7 1-22-16,1 0-52 0,0-5-230 16,12-1 75-16,-11 5 49 0</inkml:trace>
  <inkml:trace contextRef="#ctx0" brushRef="#br0" timeOffset="47600.31">5462 12990 32 0,'2'-13'89'0,"-2"2"1"0,2 1 2 15,1 0-6-15,-1 1-13 0,0-1 1 0,1 1-3 16,1-1-6-16,-2 2-2 0,0-1-4 16,0 1 0-16,0-2 4 0,0 3-12 15,0-1 0-15,0 3-1 0,0-1-2 0,1-2 0 16,-1 3-5-16,-2 1-1 0,2-2-3 16,-2 6-2-16,2-8-7 0,-2 6 0 15,0 2-3-15,4-6-6 0,-4 6 2 16,0-6-7-16,0 6-5 0,0 0 5 0,0 0 6 15,0 0-13-15,0 0-1 0,0 0-2 16,0 0 3-16,0 0-4 0,4 16 2 16,-2-4 0-16,-2-1 0 0,0 9 1 15,0 1 4-15,-2 5 4 0,2 5 2 0,0 8 2 16,0 4 5-16,-2 4 5 0,2 8-1 16,-4 6 1-16,0 21 8 0,0 5 1 15,1 7 6-15,1 3 6 0,-2 8-2 0,0 20 8 16,2 2 1-16,0-23 2 0,4 24 2 15,-2-18-3-15,0 13-4 0,0-17-3 16,2 2-4-16,0-5-1 0,-2 3-3 0,2-4 0 16,-2 6 2-16,0-5-2 0,0 24 4 15,-4-23 2-15,0 18 5 0,-2-19 6 0,-1-5-6 16,0 2-4-16,-1-2-2 16,0-5 3-16,0 0-1 0,-2 2-3 0,2-9-10 15,0 1-3-15,2-2 3 0,-1-5-6 16,3-12 0-16,0-13-7 0,0 0-1 0,1-2-3 15,1-9 1-15,0-4-3 0,0-4-3 16,0-4-4-16,2-2-5 0,-3-8-13 16,3 3-20-16,-2-7-20 0,2-1-28 15,2-4-31-15,-2-4-38 0,0-1-43 0,3-4-32 16,-3-4-48-16,0 0-563 0,8-21 282 16,-5 2 186-16</inkml:trace>
  <inkml:trace contextRef="#ctx0" brushRef="#br0" timeOffset="49633.73">20995 8844 12 0,'0'0'82'0,"2"-9"-5"0,0 3-8 15,-2-1-6-15,4 1-4 0,-2-2-1 16,0 1-1-16,2-1-4 0,-2-2 5 16,0-1-7-16,-2 0-3 0,0-3 0 0,0-1-2 15,-2-2-10-15,-4-2 2 0,0-2-7 16,-2-4-8-16,-7-1 0 0,-4-3-2 16,-4-5-2-16,-5-1-6 0,0-3 3 0,-14-9-1 15,-1 1-3-15,-5 0 1 0,-3 3-1 16,-4 0 2-16,-4 4-7 0,-5 0 5 15,-3 3-9-15,-5 5 1 0,-5-1 1 0,4 3 1 16,-6 7 1-16,3 1-2 0,-3 2 1 16,0 6 1-16,0-1 1 0,9 7-4 15,7 1 0-15,-5 2-3 0,-2 4-1 0,-26 4 4 16,-1 0 0-16,-2 4 0 0,2 3-1 16,2 2-1-16,-2 2-5 0,4 4 4 15,2 3 3-15,3 3 1 0,1 2-4 0,2 0 5 16,5 2-2-16,2 1 1 0,6 1-1 15,0 2 1-15,4-1 3 0,5 0-3 16,3 4 6-16,5-2-6 0,5 3 1 16,7-6 0-16,9 0 1 0,2 0 5 15,3 3-6-15,-1 2 6 0,5 3 3 0,4 2 0 16,2 3 7-16,4 4 2 0,2 4-7 16,5-2 8-16,2 6 6 0,6 1-6 0,4 1 7 15,4 18 0-15,9-4 1 0,2-1 0 16,8-5 2-16,5-1-3 0,2-2 0 15,5-4-2-15,5-4 1 0,5-3 0 0,3-3-1 16,5-1 2-16,3-2-4 0,3-4 2 16,7-2-5-16,6-4 3 0,7-3-2 15,21 4 1-15,-13-12-5 0,2-1 2 0,0-4 0 16,8-3 1-16,-2-6-6 0,4-3 6 16,0-2-7-16,10-5-1 0,2 2 2 15,25-6-1-15,3-2-2 0,-8-3-1 16,0-1 3-16,-5-3-3 0,-1-1 5 0,0-3 3 15,2-3-3-15,-7 1-2 0,-5-3 2 16,-24 1-2-16,-2-2 1 0,-4-3 2 0,-6-2 2 16,-3-5-2-16,-3 0 0 0,-8-7-2 15,-3 0-1-15,-5-5-1 0,-6-4-3 16,-5-2 1-16,-8-2 0 0,-5-4 0 16,-7-1-2-16,-6 8 1 0,-12 2 0 15,-1-2-4-15,-7 5 1 0,-4 0-5 0,-8-5-2 16,-13-18 0-16,-7 4-2 0,-6 1-1 0,-13 0-2 15,-5 3 0-15,-19-7 1 0,-2 4-2 16,-12 6 1-16,-6-2-2 0,0 8 2 16,0 0-2-16,-3 4-2 0,15 10 2 15,-21-3-1-15,13 10 0 0,0-2-1 0,0 4-11 16,-2 4-18-16,6 4-12 0,0 0-23 16,0 6-24-16,17 1-22 0,9 4-25 15,4 4-11-15,7 1-30 0,1 1-434 0,5 4 209 16,0 1 138-16</inkml:trace>
  <inkml:trace contextRef="#ctx0" brushRef="#br0" timeOffset="56092.54">5524 12704 36 0,'0'0'61'0,"0"0"1"15,-13 0-2-15,13 0-7 0,-8 0 2 16,8 0-7-16,0 0 2 0,-9 2-6 16,9-2-5-16,0 0-2 0,0 0-4 0,-8 2 0 15,8-2-3-15,0 0 3 0,0 0-10 16,0 0-2-16,0 0 5 0,0 0-7 15,0 0 6-15,0 0-3 0,0 0 3 0,0 0-3 16,17 7 1-16,-9-4 0 0,1-3 0 16,2 1 3-16,1 1 0 0,2-2 5 15,2 0 2-15,5 2 3 0,2-2 1 16,6 0-5-16,5-2 8 0,3 2-3 0,7-3-7 16,5-1-4-16,10-2-1 0,5 1-4 15,18-7-1-15,3 2-3 0,-16 5-1 16,-5-3-4-16,-1 2 5 0,2 1-2 0,-7 1-1 15,3-2-4-15,-1 2 7 0,-1 0-5 16,2 1 1-16,1-1 4 0,5 2-2 16,26-2 5-16,4 0-2 0,0 0-2 0,0 1 0 15,0-1-2-15,2 4-2 0,2-2 0 16,-2 1-2-16,0-4-2 0,-2 5 0 0,3-1-4 16,0-1 2-16,-3 2 1 0,4 2-1 15,-1-2-1-15,4 0-4 0,-3 1-1 16,3-2 4-16,4 1 1 0,0-2-1 15,2-1-2-15,-3 2-4 0,4-5 1 0,2 2-2 16,26 1 0-16,-3-3 4 0,-23 1 1 16,2 2-2-16,0-2-2 0,0 2 4 15,2 1-4-15,21-4 2 0,-25 3 2 0,-2-1-4 16,-1-1-1-16,-2 4 1 0,0-3 0 16,0 1 0-16,2 1 2 0,2-2-5 15,2 2 4-15,5 0-1 0,22 2 2 16,-24 0 1-16,4 0-1 0,-3 0-5 0,-1 4 5 15,-2-3 1-15,-4 2 0 0,2-1-2 16,-4 1 4-16,0 1-5 0,3 0 1 0,2-2-1 16,0-1-1-16,1 2 3 0,1-1 1 15,0-2-7-15,5 0 6 0,-2-2 1 16,1 2 3-16,25 2-2 0,-2-4-3 0,3 2 2 16,0 3 1-16,0-4-2 0,-2-1-2 15,-4-1-1-15,-21 2 1 0,1 1 5 0,0 0 0 16,21 1-7-16,1-1 2 15,-1-1 3-15,3 1-4 0,3-5 1 0,0 4 1 16,1 0 1-16,1-2-1 0,-5 3-5 16,3-2 5-16,8-1-2 0,-1-1 3 0,4 4-1 15,0-2 4-15,3 4-5 0,2-2 2 16,0 0 2-16,-6 1 2 0,-1 5-2 16,3 0 4-16,0 0-4 0,-1 0 1 15,-3 0-2-15,-7-3 2 0,-8 2 1 0,-28 0-2 16,-4-1-2-16,-8-1 4 0,-11 0-1 15,-18-1-1-15,-16-1 13 0,-11 1 9 16,-5-4 3-16,-5 2-2 0,-2-1 0 0,-5-1-7 16,1-2 0-16,-8 2-7 0,-2-2-24 15,-2-2-47-15,-5 2-33 0,-2 1-52 16,-5-3-378-16,-6-2 178 0,0 0 117 0</inkml:trace>
  <inkml:trace contextRef="#ctx0" brushRef="#br0" timeOffset="56928.45">19322 12584 14 0,'2'-6'109'16,"3"3"0"-16,-3-1-8 0,2-1-3 15,-2 3 5-15,3-3-8 0,-5 5-8 16,6-6 1-16,-2 5-6 0,-4 1 5 0,0 0 9 16,13 9 2-16,-9 1 9 0,2 3-1 15,0 6 9-15,4 6-1 0,-2 7 0 16,-2 6 2-16,4 10-1 0,-1 6 0 16,0 22 5-16,-1 4-1 0,1 5-7 15,-3 7-4-15,-2 2-7 0,-2 6 2 0,2 30 2 16,3 7-12-16,-5 2-3 0,0 5-9 15,-2 3 5-15,0 0-7 0,-2-4-5 0,2 0-2 16,2 2 0-16,1-1 12 0,-1 1 0 16,2 0-8-16,-2 0-3 0,0-3-6 15,0-7-1-15,0-7-1 0,2-19 3 0,-4-6-4 16,2 0 8-16,-2 0-3 0,2-2-3 16,-2-2-2-16,0-10-7 0,0 1-5 0,0-8-3 15,0-12-6-15,0-15-4 0,2-2-9 16,-2-9-6-16,0-4-26 0,0-5-24 15,0-4-39-15,0-1-42 0,0-13-52 16,-4 2-95-16,2-5-64 0,-2-8-963 0,-2-1 436 16,0-5 287-16</inkml:trace>
  <inkml:trace contextRef="#ctx0" brushRef="#br0" timeOffset="58371.51">5473 17208 60 0,'0'0'125'0,"0"0"3"16,0 0-8-16,0 0-9 0,0 0-8 15,0 0 4-15,0 0-4 0,-11 1 1 16,11-1-5-16,0 0-3 0,0 0-6 16,9 12 0-16,-9-12 0 0,9 2 2 0,-1 4-5 15,3-6 1-15,1 4 4 0,3-1-6 16,6-3-1-16,3 1 4 0,5 4-2 15,7-4-3-15,11-1-3 0,3 0-5 0,16 2 3 16,25 2-3-16,6-4-4 0,3-4-7 16,2 2-4-16,3 1-6 0,-1-8-1 15,8 5 0-15,32-8 2 0,9 4-1 16,5-1 0-16,8-4-1 0,3-1 4 0,5 1-3 16,6 0 2-16,10 1 14 0,5 3 2 15,6 1-8-15,45-5 2 0,-50 6-3 16,48-7-10-16,-3 3 0 0,-44 3-3 0,46-6-6 15,1 5-1-15,-46-3-7 0,44-1-4 16,-45 4-4-16,-3-3-20 0,7 1 0 16,43 1 0-16,-45-3 7 0,0 5-11 0,-4 1 0 15,-3-5 3-15,3 4-1 0,-5 1-3 16,3-1 5-16,-4 2-6 0,-5-1-3 16,-7 0-2-16,-3-1 2 0,2-3-2 15,-5 3 3-15,3-3 0 0,-6 0 0 0,4 4 0 16,-5-5-5-16,-7 5 0 0,-4-6-1 15,-7 5 5-15,-6 0-3 0,-1 1 2 0,-7-2-1 16,-22 5-2-16,1-4 2 0,0 2 0 16,2 3-1-16,-3 0 4 0,-1-2-3 15,-4 3-3-15,1-2 5 0,-4 0-5 16,0-2 6-16,0-1-9 0,0 1 8 0,-4 0 2 16,8-3-8-16,-4 3 3 0,2-1 1 15,-4 1 2-15,2-1-2 0,2 2-3 0,-2 2 3 16,1-3-3-16,4 1-2 0,-4 2 1 15,2 0 0-15,0 1-1 0,-2-1 6 16,2-3-5-16,2 6 10 0,6-1-9 16,1-4-1-16,2 4 1 0,-8-2-5 0,0 0 4 15,-4 3 4-15,-3 0-1 0,-4 3-1 16,-3 0-3-16,-4-3 12 0,-2 6-9 16,-16-5 0-16,-10 2 2 0,-1 0 3 15,-1 0-4-15,-2-1 2 0,-1 1-2 0,1 0-2 16,-4 2-1-16,3-3 6 0,-4 2 2 15,3-2-5-15,-1 4 5 0,-1 0-3 0,-2 1 1 16,0 0-2-16,-4-1 6 0,-6 1-6 16,-3 1 5-16,-5-2-2 0,-5 1-1 15,-2-1 0-15,-3-4-2 0,-5 4 3 16,-1-4-6-16,-4 3-3 0,-2-5-42 0,-9 0-56 16,-2-5-69-16,-4 5-70 0,-15-17-875 15,-14-3 380-15,-28-13 252 0</inkml:trace>
  <inkml:trace contextRef="#ctx0" brushRef="#br0" timeOffset="60282.18">5835 14061 16 0,'-27'7'21'0,"1"-3"-2"0,3 1-2 16,1 0 0-16,4-4-3 0,1 3-2 0,-2 0-1 15,2-2 2-15,-1 3-1 0,6-5 1 16,-2 3 0-16,1-2 5 0,0-1 3 16,2 4 2-16,3-4 0 0,0 2 2 15,8-2-2-15,-18 2 3 0,12 0-1 0,0 0 2 16,6-2 0-16,-13 0 5 0,7 2-5 16,6-2 3-16,-9 2 3 0,9-2 8 15,-10 1-4-15,10-1 1 0,-7 3 3 16,7-3 5-16,-6 1-2 0,6-1-1 0,0 0 0 15,-6 2 7-15,6-2-3 0,0 0 2 16,0 0 4-16,0 0-6 0,0 0 9 0,0 0-4 16,0 0-6-16,19 6 1 0,-11-4-1 15,0-2-7-15,1 2 5 0,2 0-9 16,-1 1 2-16,0 0-6 0,4-2-2 0,2 3-1 16,1 1-1-16,3-5 2 0,2 3 1 15,6 0-5-15,6-3 4 0,3 0-2 16,9 2 1-16,13-4 7 0,6 1 5 15,29-1-2-15,3-1-4 0,0 3-3 0,1-3-5 16,-1 3 1-16,1 0-1 0,1 0-3 16,2 3 2-16,6 0-1 0,7-1-3 15,0-1 1-15,2 4-5 0,1-4 1 16,22 3-2-16,1-1-1 0,-21-1 0 16,27 1 1-16,6-3 2 0,5 1-3 0,8-1 7 15,4-1-2-15,7 1 0 0,6 0-2 0,0-5 1 16,11 4 2-16,4 2-2 0,8-2 1 15,4 1 2-15,49-2-6 0,-3-2 1 16,-52 3-2-16,4-2-2 0,53 3-1 16,1-3-2-16,-9-2 1 0,-43 8-1 0,3-3 1 15,48 3-2-15,-6 2-1 0,-1-4 0 16,-53 5 0-16,4-5-1 0,-6 5-1 16,4-1 2-16,-2-4-5 0,8 4 0 0,-6-3 1 15,-6 1-4-15,-4 0 3 0,-5-3-3 16,-11 0 1-16,-4 0 0 0,-8-1-1 15,-5 1 0-15,-5 1 0 0,-7-2-1 16,-27 1-2-16,-6 0 1 0,-3 0-1 0,-6-2 2 16,-7 2-4-16,-1 0 5 0,-4 0-1 15,-15 0 0-15,-9 0-3 0,19 3 3 16,-1 2 0-16,-8-5 1 0,-12 1-2 16,1 1-1-16,-3 1 1 0,-2-2 0 0,1-1 0 15,-3 5 3-15,-3-4-3 0,-1 0 3 16,-10 5-3-16,-3-6 1 0,-4 2 0 15,-5 1-2-15,-4-2 2 0,1 1 0 0,-2 1-1 16,-4 0 1-16,-2 0 0 0,-1-2 0 16,1 2 2-16,-4 0-2 0,4 0 1 15,-3 1 0-15,3-2 2 0,1 2-4 16,2 1 1-16,3-1-1 0,0 0 3 0,1 1-1 16,1 0 0-16,4 0-2 0,3 1 2 15,-8-1 0-15,5 1 1 0,-4-2 0 16,-2 2-1-16,-1-2-1 0,1 0 3 0,-5-1-1 15,5 1-1-15,-5 0 0 0,0-2 1 16,1 2-1-16,-3-3 1 0,-1 5 1 0,-2-6 0 16,2 2 2-16,-3-2-4 0,0 0 0 15,-2 2 0-15,2 0 0 0,-4-2-1 16,-1 1 2-16,2-1 0 0,-2 3-4 16,1-3 1-16,-3 0 2 0,4 2 0 0,-2-2 0 15,-2 0-2-15,2 0 4 0,-2 0-2 16,-1 0 1-16,-1 1 0 0,3-1 1 15,0 0-2-15,1 0 0 0,2 0-1 16,2 0 2-16,2 0-1 0,3 0-1 0,-2 0 4 16,0 0-1-16,-1 0 0 0,-2-1-2 15,-1 1 1-15,-2 0 1 0,0 0 0 16,-3-2-1-16,2 2 1 0,-4-3 0 16,0 3-1-16,-3-1-11 0,1-1-21 0,-8 2-20 15,13-2-17-15,-9 0-19 0,-4 2-19 16,11-6-14-16,-9 3-9 0,-2 3-17 0,6-8-20 15,-4 2-424-15,0-1 201 0,0-1 132 16</inkml:trace>
  <inkml:trace contextRef="#ctx0" brushRef="#br0" timeOffset="61870.85">9880 12939 105 0,'-2'-11'186'16,"2"4"-12"-16,0 2-16 0,-2 1-16 16,2 4 2-16,0 0 9 0,0 0-4 0,6 15-3 15,-6-1-2-15,4 10-9 0,1 2-5 16,-3 4-3-16,2 6-6 0,-2 4-8 16,1 0-9-16,-1 0-10 0,0 2-10 0,0-3-7 15,-2 1-10-15,0 1-5 0,0-8-5 16,2-3-4-16,-2-2-8 0,-2-3-4 15,2-4-1-15,0-4-1 0,-2-4-2 0,2-3-8 16,-2-7 2-16,-3-3-7 0,5 0-1 16,-8-13-1-16,3-2-3 0,1-8-2 15,-2-11-4-15,2-6-2 0,-3-10-3 0,3-1 0 16,-2-5-4-16,4 2 2 0,2-2-7 16,4 5 1-16,-2 5 0 0,4 5 0 15,1-1 4-15,3 9-4 0,3 2-2 0,0 3 1 16,3 5-1-16,4 5 2 0,-4 4-2 15,-1 5 2-15,2 4 0 0,0 3-3 16,-2 2 2-16,-2 5 3 0,-1 0-1 16,-5 4 0-16,-3 3 2 0,-2 1 0 0,-4 2 0 15,-5 3-1-15,-5 3-6 0,-2 0-11 16,-8 1-21-16,1 0-25 0,-3 0-31 16,4-1-37-16,2-2-41 0,2-1-48 0,3-4-607 15,2 0 281-15,3-3 185 0</inkml:trace>
  <inkml:trace contextRef="#ctx0" brushRef="#br0" timeOffset="62109.89">10382 13118 109 0,'6'3'215'0,"1"1"8"0,1 2-8 15,-2 2-3-15,0 0-9 0,3 6-3 16,0 2-10-16,-1 3-8 0,0 0-12 0,1 3-12 15,0-1-6-15,-1 4-20 0,-2-2-12 16,1 2-9-16,-1-1-5 0,-2-1-15 16,2 1-9-16,-1 1-7 0,-3-7-9 15,0 1-11-15,3 0-18 0,-3-4-33 0,0-1-39 16,0-4-51-16,-2-1-67 0,2-1-72 16,0-4-663-16,-2-4 302 0,0 0 200 15</inkml:trace>
  <inkml:trace contextRef="#ctx0" brushRef="#br0" timeOffset="62724.25">11728 12547 52 0,'-4'-8'189'0,"2"2"-11"16,-3 1-15-16,3 0-12 0,0 1-13 0,2 4-11 15,0 0-7-15,0 0 0 0,0 0-1 16,0 0 4-16,7 21 2 0,1-5 0 0,-2 6 0 16,5 9 4-16,-2 5-2 0,1 10-3 15,-2 7-4-15,1 19-11 0,0 9 0 16,-5 0-2-16,-2 7-9 0,0 1 5 16,0 9-7-16,-2 8-3 0,2 24 6 0,0 8-5 15,2-1-2-15,1 5-5 0,1-2-1 16,2 3-2-16,1-5-6 0,2 1-3 0,-3 4-4 15,2 0 17-15,1-2-13 0,0 3-3 16,-3 0-3-16,1-2-4 0,-3-3-4 16,-2-2-8-16,-2-1-1 0,-2 0-4 15,2-2-2-15,-4 4 0 0,2-7-5 0,0 0 0 16,-4-1-5-16,2-28-3 0,0-4-2 16,2-3-1-16,-2 1-2 0,2-7-2 15,0-3-4-15,2 0 2 0,0-22-1 0,0-3-9 16,2 0 7-16,3 17-4 0,1-15-2 15,-1-5 0-15,-1-9 0 0,0 0-9 16,0-7-12-16,0-2-5 0,2-4-31 0,0-1-24 16,-4-9-35-16,2 1-25 0,0-11-18 15,-1 1-30-15,-3-9-37 0,2-7-38 0,-4-1-31 16,0 0-39-16,7-29-776 0,-14 2 372 16,-4-16 246-16</inkml:trace>
  <inkml:trace contextRef="#ctx0" brushRef="#br0" timeOffset="63604.2">8259 12655 6 0,'4'-6'82'0,"0"0"-4"0,-1 0 2 0,1 3-10 16,-2-1-6-16,-2 4 6 0,0 0 3 15,0 0 13-15,2 13 8 0,-2-1-3 16,-4 9 18-16,0 6 5 0,-1 11 6 0,-1 15 6 16,-1 23 9-16,-1 4 3 0,1 6 1 15,1 5 0-15,6 3 6 0,0 8-7 16,0 30 1-16,2 7-6 0,0 4-5 15,3 5 11-15,3 3 3 0,-2 2-4 0,3 1-22 16,2 0 1-16,1 1 10 0,4 1 4 16,0-2-6-16,1 2-5 0,0-3-7 0,-2-9-10 15,-3-5-5-15,2-6-8 0,0-5-6 16,-4-4-6-16,-1-23-9 0,0-2-2 16,-3-1-10-16,0-4-2 0,-4-1-6 15,0-3-6-15,0-8-2 0,-6-17-4 0,4-6-5 16,0-10 0-16,0-3-5 0,-2-10-4 15,2-3-8-15,0-5-13 0,0-1-17 0,0-6-16 16,0-4-20-16,0 2-24 0,0-6-23 16,0 1-16-16,-2-7-19 0,0-1-14 15,2 0-21-15,-2-5-23 0,2-1-24 16,-4 6-18-16,4-6-15 0,0 0-16 0,0 0-683 16,0 0 322-16,0-19 212 0</inkml:trace>
  <inkml:trace contextRef="#ctx0" brushRef="#br0" timeOffset="64387.68">6189 14366 42 0,'-2'-2'169'0,"2"2"-1"16,0 0 4-16,0 0 1 0,0 19-7 16,4-6-2-16,-2 6 0 0,2 2-8 15,0 2-9-15,0 4-7 0,1 1-9 16,1 1-8-16,0 5-12 0,3-3-6 0,-2 1-9 15,-1-2-6-15,-2-7-10 0,2 2-5 16,0-2-6-16,-2-6 2 0,-2 0 2 16,1-2 12-16,2-6-4 0,-5 0-4 0,0-8-11 15,0-1-6-15,0 0-5 0,-8-16-7 16,2 0-6-16,2-7-7 0,-4-4-3 16,0-9-7-16,-1 0 3 0,0-10-7 0,1 1-1 15,2 3-5-15,1 0-1 0,5 2-3 16,2 2 9-16,3 0 0 0,1 3-6 15,0 8 2-15,5 2-5 0,-2 3-3 0,1 3 0 16,2 5 0-16,0 0 2 0,-2 5-1 16,-2 6-2-16,3 1-2 0,-3 2 0 15,-8 0-3-15,13 8 2 0,-8 1 5 16,-1 2-4-16,-6 0-6 0,0 3-16 0,-5 3-19 16,-4 2-34-16,3 0-36 0,-5 1-39 15,3 1-47-15,0 0-33 0,-2-5-41 0,4 1-586 16,4-3 290-16,-2-3 191 0</inkml:trace>
  <inkml:trace contextRef="#ctx0" brushRef="#br0" timeOffset="64613.1">6536 14350 102 0,'6'-2'196'0,"-6"2"0"0,13 4-10 0,-7 2-2 0,0 0-6 16,3 2-5-16,0 3-5 0,-3 2-10 15,4 2-13-15,-3 1-9 0,3 3-14 16,1 1-10-16,-2 0-13 0,-3 1-8 16,0 1-8-16,2-1-9 0,-4 0-9 0,4-2-4 15,-4-1-24-15,-2-2-28 0,-2 1-40 16,2-1-34-16,-2-3-34 0,0 0-47 16,-4-1-62-16,2 0-481 0,-6-1 234 15,2-4 155-15</inkml:trace>
  <inkml:trace contextRef="#ctx0" brushRef="#br0" timeOffset="65693.52">5293 15240 154 0,'0'0'151'15,"0"0"-6"-15,-10 0-6 0,10 0-3 16,0 0-2-16,0 0-4 0,0 0-3 0,0 0-3 16,0 0-5-16,0 0-4 0,0 0-2 15,0 0-4-15,0 0 1 0,0 0-2 16,0 0-3-16,0 0-4 0,27-4-5 15,-27 4-3-15,0 0-6 0,13-2-4 0,-7 2-4 16,0-4-4-16,0 3 1 0,6-1-9 16,-2 2 4-16,3-4-8 0,4 2-5 0,2 2-3 15,9-6-5-15,1 3-3 0,9-1-3 16,6-2-7-16,9 0-2 0,9 1-2 16,23-3 2-16,8-3-8 0,2 4-2 15,4-4-4-15,3 7-5 0,0-2 1 0,-1 3 0 16,5-1-3-16,6-2 0 0,32 2 1 15,9 2-2-15,5 0-3 0,-1 4-2 16,2-4-2-16,-1 2 1 0,-1 0-1 16,4 2-4-16,4 0 2 0,-4 2 0 0,1 0-2 15,2-1 3-15,-3 3-1 0,-5-3 0 16,1 2-3-16,-9-5 0 0,1 6-3 0,3-6-4 16,-2-4 6-16,0 2-1 0,2-2 2 15,5 0 2-15,2-2-1 0,-6 5-2 16,-6-3-1-16,2 2-2 0,-9-6 5 0,-3 5-1 15,-21-1-4-15,-1 2 2 0,24-2 1 16,-22 4-3-16,23-8 3 0,-24 5 0 16,0 1-3-16,3 0 1 0,20 0 3 0,-20 0 1 15,23 0-2-15,4 2 0 0,2-6 1 16,2 6-3-16,1-3 3 0,-3 2-3 16,-4-2 4-16,-25 3-8 0,-4 0 4 15,0 0 2-15,-4 0-2 0,-2 0 1 0,2 3 0 16,0-2 1-16,0 1 0 0,-1 2 0 15,0-4-2-15,4 3 1 0,-8-3 4 0,0 0-3 16,-7-3-3-16,2 3 2 16,-3-4 1-16,-2 1 0 0,-6 0 2 0,1-1-3 15,0 2 0-15,-2-3 3 0,0 1-6 16,0-2 4-16,-2 3-1 0,-11-2-2 0,-8 4 2 16,0-4 1-16,-1 5 0 0,20-4-4 15,-13 3 4-15,-11-1 1 0,3 2-2 16,-1-4-1-16,2 3 0 0,-4-1 4 15,3-1-4-15,-1 1 0 0,3 2 2 0,-1-1-3 16,-1 1 0-16,2 0 1 0,-4 1 3 16,1 1-9-16,-3-2 10 0,-5 3-4 15,-7-1 0-15,1-1 2 0,-2-1-2 0,2 4 1 16,6-4-1-16,2 3 1 0,1 1-2 16,27 2 4-16,-16-1-6 0,-5-2-5 15,-1 1 2-15,24-1-6 0,-2 3 6 0,-13-4 2 16,13 4 0-16,-2 0-1 0,2 1 4 15,-2-1-1-15,-14-2-5 0,14 7 7 0,-13-9-4 16,-9 2 2-16,3-2 1 0,-1-2 2 16,4 2 0-16,22 1-3 0,-16-3 0 15,-7 0 1-15,2 2 1 0,21-4-2 16,-13 2 0-16,11 2 2 0,5-2-1 0,-1 2 3 16,-2-2-1-16,-18 4 1 0,-7-2-1 15,-1-2 0-15,-3 2-1 0,-5 0-2 16,-6-2 3-16,-5 1 0 0,-3 2-1 15,-5-6 1-15,-4 2 0 0,-2 1-16 0,-5-4-23 16,1 2-30-16,-9-6-28 0,0 1-38 16,-6 1-49-16,-3-5-67 0,-8 1-612 15,-2-3 294-15,-10-4 193 0</inkml:trace>
  <inkml:trace contextRef="#ctx0" brushRef="#br0" timeOffset="66537.53">12285 13211 184 0,'0'16'197'15,"2"0"-4"-15,0 5-16 0,0-2-11 16,-2 4-9-16,2 0-11 0,-2 3-13 0,0 2-13 15,0-2-11-15,0-2-11 0,-2-4-6 16,2 1-10-16,0-2-8 0,0-2-6 16,0-2-7-16,-2-1 2 0,2-6-1 15,-2 0-7-15,0-4-4 0,2-4-7 0,0 0 1 16,-11-15-3-16,6 2-4 0,3-6-4 16,-2-6-4-16,2-5-3 0,0-8-7 15,2-3-1-15,0 2-2 0,0-3-1 16,4 2-4-16,2-1 0 0,4 3 3 0,0 1-4 15,2 8-1-15,5-1-2 16,1 1 0-16,0 6 3 0,2 7-1 0,0 2-1 16,2 3 1-16,-1 3 1 0,-2 4-3 15,0 4 2-15,-2 4 4 0,-4 1-2 0,-1 5-2 16,-1 2-1-16,-5-2 1 0,-4 8 0 16,-2-1-1-16,-4 2 1 0,-2 4-3 0,-5 0-1 15,-3 0-10-15,-6 2-17 0,2-1-24 16,-4 0-21-16,1-2-37 0,0-1-34 15,4-2-30-15,1-2-33 0,0 0-521 0,4-2 245 16,-1-3 162-16</inkml:trace>
  <inkml:trace contextRef="#ctx0" brushRef="#br0" timeOffset="66823.73">12772 13334 117 0,'27'-1'116'16,"-4"1"-10"-16,-4 4-12 0,-4-2 1 15,0 2-7-15,-5 0-8 0,-1 2-3 16,-2 2-13-16,-3 2-2 0,-4 3-7 0,-4 0 0 16,-3 1-6-16,0 3-1 0,-3-2-4 15,2 0 0-15,-3 1-6 0,0-1-2 0,5-2 1 16,-2-1-10-16,3-3-1 0,3 1 0 15,4 0-2-15,3-6-3 0,3 2-3 16,5 0-2-16,4-6-18 0,6 2-24 16,-2-4-31-16,7-2-27 0,-1-1-29 0,-1-2-289 15,3-5 137-15,1-1 90 0</inkml:trace>
  <inkml:trace contextRef="#ctx0" brushRef="#br0" timeOffset="67216.37">13370 13123 8 0,'4'-9'112'15,"-2"3"-2"-15,1 2-12 0,-3 4 19 16,0 0 7-16,0 0 4 0,5 15 2 0,-5-5-1 16,-2 2-4-16,2 6-1 0,0 1-1 15,0 5-6-15,0-2-8 0,-3 5-7 16,3 0-10-16,0 1-8 0,-3 0-9 16,1-1-6-16,-2 1-5 0,2-8-11 0,2 4-1 15,-2-6-4-15,0-1-3 0,0-2-4 16,0-3-3-16,-2-5-7 0,0-1-1 15,-1-6-6-15,5 0-2 0,-8-10-2 0,4 1-3 16,-1-6-4-16,1-4-2 0,2-8 0 16,0-4-3-16,2-1-2 0,2-8-3 15,0 0 0-15,4 0 0 0,3 3-1 0,2 0-3 16,1 5 1-16,6 1 0 0,-2 2-2 16,3 5 1-16,2 1 1 0,-2 6-1 15,1 4-1-15,-4 5 0 0,-1 0 4 16,0 6 0-16,-5 2 0 0,1 5 0 0,-1 0 2 15,-5 4 2-15,-3 3-1 0,-2 1-3 16,-4 4 2-16,-5 2-1 0,-3 2-7 16,-3 0-20-16,-3 2-21 0,-2 0-25 15,-2-3-37-15,3 2-27 0,3-5-33 0,0 0-511 16,2-2 230-16,4-3 153 0</inkml:trace>
  <inkml:trace contextRef="#ctx0" brushRef="#br0" timeOffset="67463">13586 13352 126 0,'6'6'149'16,"1"-3"1"-16,0 5-7 0,1 1-1 16,2 2 2-16,5-3-3 0,0 6-5 0,2-1-10 15,3 3-13-15,-2-1-4 0,-1 2-13 16,0-2-6-16,0 0-5 0,-3-1-2 0,-2-1-8 15,-2 2-3-15,-2-1-7 0,-4-1-11 16,-4-1-2-16,0-1-7 0,-2-2-9 16,-2 2-31-16,-4-4-38 0,4 0-53 15,-2-2-48-15,-4-2-47 0,4-3-433 16,6 0 209-16,-12-6 138 0</inkml:trace>
  <inkml:trace contextRef="#ctx0" brushRef="#br0" timeOffset="67612.9">13709 13272 57 0,'8'-10'163'0,"3"1"-8"0,2-1-16 15,4 1-11-15,4-1-15 0,2 1-12 0,1-1-10 16,1 2-23-16,3 1-50 0,1 1-47 16,5-3-61-16,-4 3-221 0,0 1 105 15,1-4 71-15</inkml:trace>
  <inkml:trace contextRef="#ctx0" brushRef="#br0" timeOffset="68057.48">14852 13108 32 0,'2'13'225'0,"-2"-1"-5"0,2 5-8 16,-2 2-17-16,2 3-12 0,1 3-15 15,-1 4-14-15,0 0-16 0,-2-1-12 0,0 3-13 16,-2-3-10-16,0 1-11 0,-3-3-9 16,3 1-6-16,0-8-9 0,0 1-5 15,-2-5-3-15,2-2-7 0,0-5-8 16,-2-4-5-16,-3-3-3 0,7-1-6 0,-15-13-4 16,5-2-5-16,1-4-2 0,-4-12-2 15,3-3-7-15,-3-11 1 0,3-3-3 16,5-4-2-16,1-3 1 0,4 8-4 15,4-5-2-15,5 2 0 0,4 3 0 0,3 3 0 16,4 4-3-16,2 6 1 0,4 1-2 16,-1 10 2-16,3 6 2 0,0 4-1 0,-3 5-1 15,-2 7 5-15,0 2-1 16,-1 4 2-16,-1 2 1 0,-2 5 1 0,-6 2-1 16,-1 3 2-16,-6 3-1 0,-4-1 2 15,-4 2-1-15,-2 1-1 0,-6 2 2 0,-5 2-2 16,-4 0-3-16,-2-2 0 0,-5 0-15 15,1-1-25-15,-1-2-28 0,0-2-33 16,2 1-34-16,3-3-40 0,2-3-34 16,2 2-499-16,4-5 239 0,0 0 158 0</inkml:trace>
  <inkml:trace contextRef="#ctx0" brushRef="#br0" timeOffset="68463.62">15174 13283 10 0,'19'0'160'0,"0"2"-2"0,0 0-9 16,2 0-13-16,0 2-11 0,-4 1-6 0,0 1-14 15,1 2-5-15,-4-1-11 0,-4 3-7 16,-1 0-3-16,-5-2-9 0,-2 3-4 0,-4 0-7 15,-2 3-2-15,-5-3-8 0,3 0-1 16,-4 0-4-16,2 1-3 0,0 0-6 16,0-3 0-16,4-1-5 0,0 1 1 15,2-1-2-15,2 1 1 0,2-1 1 0,0-1 3 16,4 1-3-16,0 0-6 0,4 0 2 16,-2-1-1-16,2 1 4 0,1-1 5 15,-3 1 0-15,1 1 5 0,-1-4 0 0,-1 4 4 16,-3-1 4-16,-2-1 2 0,0 0 2 15,-4 1-8-15,-2 1-5 0,-3-1-1 16,-3 0-3-16,-3-1-4 0,0 3-4 16,1-4-15-16,-2 2-38 0,2-3-43 15,0-1-43-15,1 2-43 0,2-5-53 0,1-2-520 16,8 1 247-16,-9-8 164 0</inkml:trace>
  <inkml:trace contextRef="#ctx0" brushRef="#br0" timeOffset="68886.6">15870 13169 25 0,'2'9'178'0,"-2"3"3"16,0 1-8-16,0 5-8 0,0 1-8 15,0-1-11-15,0 3-14 0,-2 2-12 16,2-2-11-16,-2 3-7 0,0-2-10 15,-2-1-10-15,2-2-8 0,0-1-3 0,-2-4-8 16,-1-2-8-16,0-3-5 0,1-3-5 16,-2-2-5-16,-2-6-1 0,8 2-10 15,-13-15-2-15,6 0-1 0,1-6-8 0,2-7 2 16,0-2-2-16,2-8-2 0,2-6-2 16,2 1-5-16,2-9 3 0,2 5-2 15,5-1-1-15,4 4-3 0,1 5 5 16,4 2-3-16,-1 8 4 0,2 5-4 0,0 1 5 15,5 3-3-15,-3 9 1 0,0 2 2 16,-4 5 2-16,3 0 1 0,-6 6 1 16,1 2 0-16,-6 2 4 0,-3 3-2 15,-5 1-1-15,-6 3-3 0,-3 2 3 0,-7 2-3 16,-2 2-2-16,-7 2-2 0,-2 1-3 16,-1-2-18-16,-3 4-28 0,4-4-38 0,0 1-37 15,4-2-37-15,3 0-31 0,1-2-511 16,2-1 235-16,6-3 156 0</inkml:trace>
  <inkml:trace contextRef="#ctx0" brushRef="#br0" timeOffset="69186.97">16125 13310 150 0,'0'11'193'0,"0"1"-6"16,-2 2 4-16,-1 3-9 0,1 2-12 15,-1-2-9-15,3 4-8 0,0-2-9 0,3 2-10 16,-1-3-8-16,5 3-10 0,-1 1-9 16,2-4-10-16,2 1-6 0,4-3-5 15,0-2-7-15,1-3-7 0,0-2-8 16,0-3-3-16,1-2-7 0,0-1-6 0,-2-3-5 16,-1-1-5-16,-2-4-3 0,-1-2-4 15,-3 1-2-15,-3-3-6 0,-4 1-3 0,-2-1-3 16,-2 1-3-16,-7-2-3 15,-2 3-1-15,-2 1-12 0,-1 0-27 0,-4 0-36 16,2 3-50-16,0-1-50 0,-1 0-66 16,1 3-562-16,0-3 270 0,2 2 178 0</inkml:trace>
  <inkml:trace contextRef="#ctx0" brushRef="#br0" timeOffset="69648.22">17407 13234 179 0,'0'0'231'0,"0"0"-2"0,0 0-12 15,0 0-18-15,-8 19-12 0,5-10-16 16,1 7-15-16,0 1-14 0,0 0-14 15,0 0-8-15,-3 4-13 0,1-5-9 0,0 4-12 16,0-1-6-16,-2-2-6 0,4-3-8 16,-2 1-3-16,0-5-7 0,-2-3-7 0,2-3-5 15,-2-4-3-15,6 0-2 0,-10-10-1 16,3 1-1-16,3-7-4 0,0-2 1 16,0-10-4-16,1 1-2 0,6-8-3 15,-1-3-6-15,6-4-5 0,1-5 2 0,3-2-2 16,8 4-4-16,-2 1 1 0,6 2-2 15,3 4-3-15,1 6-1 0,-3 7-2 16,1 4 4-16,1 6-3 0,-4 6-2 16,-1 3 2-16,-4 6 0 0,-1 3-2 0,-4 3-2 15,-2 6 4-15,-5 1 1 0,-6 4 0 16,-4 2-2-16,-6 4 0 0,-8 4 1 0,-7-2-13 16,-5 3-9-16,-6-1-19 0,-4-3-25 15,5-1-25-15,-2-2-33 0,7-4-38 16,8-1-41-16,0-4-31 0,3-1-526 15,6-3 257-15,5-2 170 0</inkml:trace>
  <inkml:trace contextRef="#ctx0" brushRef="#br0" timeOffset="70004.07">17652 13183 29 0,'6'7'167'0,"-6"0"-4"0,0 1-6 15,2 3-2-15,-2 1-4 0,0 1-5 16,4 3-11-16,-2 1-8 0,2-2-10 16,0 0-5-16,2 0-13 0,0 0-9 0,7-2-10 15,2 1-7-15,2-3-7 0,2 1-6 16,2-6-5-16,5 0-5 0,-5-5-6 16,4-1-7-16,2-1-5 0,1-5 0 0,-3-1-5 15,1-1-1-15,-2-3-4 0,-4-1-2 16,1 3 2-16,-1-1 10 0,-6 0 15 15,2 3 9-15,-6-1-2 0,0 4-4 16,1 0-3-16,-5 2 13 0,-6 2 8 0,11 10 0 16,-9-2 10-16,0 5-1 0,0 2-4 15,0 5-1-15,-2 2-8 0,0 3-5 16,-2 4-4-16,0-1-6 0,-2 1-11 0,-2-1-39 16,-1 0-54-16,-2 3-66 0,1 1-74 15,-6-2-78-15,-4-4-644 0,-7-3 312 16,-1-2 205-16</inkml:trace>
  <inkml:trace contextRef="#ctx0" brushRef="#br0" timeOffset="70648.42">10227 14539 119 0,'-4'-4'181'0,"-2"2"-14"16,6 2 2-16,0 0-5 0,-15 6-1 15,8 1-5-15,3 0-8 0,-2 6-12 16,2 1-12-16,-1-1-10 0,3 3-11 16,2 4-6-16,2-8-8 0,0 2-5 15,7 1-3-15,1-2-7 0,6-7-2 0,0 2-6 16,6-4-5-16,3-1-6 0,-2-8-4 15,2-1-5-15,3-4-1 0,-5-1-8 0,3-6-4 16,-3-4-3-16,-6-2-3 0,-5 2-2 16,-3-4 0-16,-4 1-4 0,-3 1-4 15,-6-2-4-15,-6 4 0 0,0 1-3 16,-6 4-3-16,-4 2 4 0,-1 7-5 0,-7 0 0 16,2 4-1-16,2 6-5 0,0 4-21 15,3 5-33-15,3 2-32 0,4 6-46 16,8 1-39-16,4 4-49 0,4 1-547 0,6 3 260 15,8 2 172-15</inkml:trace>
  <inkml:trace contextRef="#ctx0" brushRef="#br0" timeOffset="71105.4">13428 15947 77 0,'0'0'239'0,"6"5"-13"15,-6-1-5-15,0-4-5 0,-4 13-8 16,0-3-2-16,-1 1-12 0,-1 4-15 16,1 4-7-16,-1-3-15 0,2 5-8 0,2-2-13 15,0 2-10-15,2 0-5 0,2 0-6 16,0-2-6-16,6 2-11 0,1 0 1 16,4-4-5-16,2-1-2 0,3-2 0 15,4-6-16-15,3 0 0 0,1-8-7 0,-1 0-1 16,0-6-8-16,3-1-10 0,-5-5-5 15,1-4-2-15,-6 1 1 0,-2-4-10 16,-4-2-5-16,-8-2-1 0,-4 2-3 16,-6-1-3-16,-8-3-6 0,-10-1-1 0,-8 1-6 15,-9 1-17-15,-3 3-38 0,-21-3-45 16,-7-1-64-16,-4 4-73 0,-2 2-64 0,-7 1-802 16,-2-3 372-16,-2 5 246 0</inkml:trace>
  <inkml:trace contextRef="#ctx0" brushRef="#br0" timeOffset="71933.48">5761 15618 184 0,'0'0'180'0,"0"0"-4"15,0 25-13-15,4-7-2 0,-2 0-11 16,0 4-10-16,2 3-10 0,3 1-6 0,-2 3-7 16,1-2-10-16,0 1-7 0,0-2-10 15,1-1-8-15,-1-2-4 0,-2-2-5 0,2-5 0 16,-1 0 3-16,-1 0 8 16,-1-5-2-16,-1-3-7 0,-2-6-4 0,0-2-9 15,0 0-7-15,-11-13-2 0,4-3-7 16,1-5-3-16,-7-7-6 0,5-7-5 15,-2-3-1-15,3 0-6 0,-2-10-3 0,5 7-5 16,2 0 0-16,2 1-3 0,0 7-2 16,6-2-2-16,-2 6 2 0,8 5-4 15,0 1 0-15,1 5-3 0,1 4 1 0,2 3-1 16,-2 5 1-16,3 1-1 0,-4 3-2 16,2 4 0-16,-3 3 0 0,1 5 2 15,-4 0 0-15,-5 4-1 0,2-1 2 16,-4 4-2-16,-2 4-8 0,-4 0-21 0,0 4-30 15,-7-2-33-15,3 2-47 0,-5 4-32 16,2-4-33-16,-1-4-40 0,4 0-497 0,-4-5 251 16,6 1 165-16</inkml:trace>
  <inkml:trace contextRef="#ctx0" brushRef="#br0" timeOffset="72524.86">6119 15798 79 0,'8'-7'143'15,"0"6"-6"-15,4-5-14 0,-2 6-7 16,0-3-13-16,1 1-8 0,0 2-14 0,-1 2-3 16,1 1-5-16,-3 0-9 0,3 1-3 15,-2 3-1-15,-3 0-7 0,0 3 0 16,0-1-8-16,-4 1-2 0,2 2-5 15,-4-2 1-15,0 1-3 0,0 2 1 0,-2-4-1 16,0 3-2-16,0-3-5 0,-2 3 1 16,2-3-3-16,-2 3-1 0,0-5-4 15,2 3-3-15,-3-1 0 0,1-1-1 16,0 2-4-16,-3-3 6 0,3 3 2 0,-2-3-4 16,1 0 3-16,-1-1-4 0,2 1 11 15,-2-1-1-15,2-1 4 0,2 1-1 16,-3 0 0-16,0-1-1 0,1-3 0 15,2 4 2-15,-2-5-2 0,4-1 0 0,-4 6 0 16,2 0-6-16,2-6 3 0,-4 4-1 16,4-4 3-16,-4 3-3 0,4-3-1 0,0 0-3 15,-2 6-1-15,2-6-3 0,-5 2 2 16,5-2-1-16,0 0 3 0,0 0-5 16,0 0 0-16,0 0-1 0,0 0-1 0,0 0-4 15,19-8 5-15,-11 2-7 16,6 2 1-16,-2 0-3 0,5-2 3 0,0-2-1 15,0 3-1-15,-1-3-2 0,2 2 2 16,-2 0-3-16,1 1 1 0,-2 0-3 0,-2-1 1 16,1 3 3-16,-2-1-1 0,-2 1-2 15,-2 0 0-15,1 2-1 0,0 1 1 16,-3-6 1-16,-6 6-2 0,13 0-1 0,-13 0 2 16,8 0-3-16,-8 0-6 15,4-4-17-15,-4 4-27 0,0 0-28 0,0 0-31 16,0 0-44-16,0 0-46 0,0 0-512 15,0 0 241-15,0 0 160 0</inkml:trace>
  <inkml:trace contextRef="#ctx0" brushRef="#br0" timeOffset="73294.82">6678 15768 77 0,'0'0'127'0,"-4"-5"-12"0,4 5-5 0,0 0-14 16,0 0-21-16,0 0-20 0,0 0-26 15,0 0-35-15,0 0-39 0,20-3-171 16,-20 3 74-16,0 0 48 0</inkml:trace>
  <inkml:trace contextRef="#ctx0" brushRef="#br0" timeOffset="73481.18">6940 15676 159 0,'7'-2'149'0,"-3"-1"-19"0,2-2-9 0,0 4-15 15,0-2-10-15,-6 3-11 0,12-1-18 16,-4-4-27-16,-2 4-42 0,2 1-49 16,-8 0-255-16,13-1 104 0,-6 1 68 15</inkml:trace>
  <inkml:trace contextRef="#ctx0" brushRef="#br0" timeOffset="73649.57">7321 15631 180 0,'0'0'171'0,"13"0"-18"0,-13 0-14 0,13 0-17 15,-13 0-14-15,10 0-36 0,-4 3-40 16,-6-3-49-16,8 6-53 0,-8-3-233 15,0 3 103-15,-6 1 68 0</inkml:trace>
  <inkml:trace contextRef="#ctx0" brushRef="#br0" timeOffset="74161.28">6521 16316 59 0,'0'0'205'16,"0"0"-5"-16,0 0-13 0,15 11-7 0,-9-1-12 15,1 1-7-15,1 4-15 0,2 5-9 16,1 1-9-16,0-1-14 0,-1 4-10 15,1 1-8-15,1 1-9 0,-3 2-8 16,2-5-9-16,-3 2-7 0,-2 2-4 0,2-5-7 16,0-3-6-16,-4-1-2 0,0 0-1 15,-2-4-3-15,0-3-7 0,0-3-3 16,-4-3-3-16,2-5-2 0,0 0-4 16,0 0-2-16,-24-18-1 0,14-2-3 0,-2-3-6 15,-1-6 1-15,-2-5-2 0,2-1-1 16,3-1-2-16,1 1 3 0,2 2 0 15,7 3 0-15,0 2-1 0,2 1-1 16,3 1 0-16,4 5 1 0,-1-3-1 0,2 6 0 16,3 0-1-16,-2 7 1 0,2 0-3 15,-1 5 1-15,-4 3 2 0,4-2 1 0,-2 5-4 16,-10 0 5-16,12 5-2 0,-5 1-2 16,-5 3 1-16,-2 0-5 0,0 3 5 15,-4 1-10-15,-1 0-20 0,-3 0-22 16,0 1-28-16,0-3-26 0,-2 1-34 0,2 1-37 15,2-6-50-15,-2 5-471 0,3-8 236 16,1 1 155-16</inkml:trace>
  <inkml:trace contextRef="#ctx0" brushRef="#br0" timeOffset="74539.39">6900 16375 132 0,'4'8'211'0,"-2"-1"-20"16,0 1-2-16,0 5 0 0,0 0-6 0,1 3-10 15,1 3-12-15,-2 8-11 0,2-5-11 16,0 5-8-16,1 0-5 0,-1-1-11 16,2 3-15-16,1 0-9 0,1-2-5 0,-2-1-8 15,8-3-9-15,-4 2-6 0,0-9-3 16,3 4-4-16,2-7-7 0,0 0-5 15,-1-5-4-15,0-2-3 0,2-2-3 16,-4-1-5-16,2-3-1 0,-2 0-4 0,-1-7-2 16,-3 1 0-16,0 0-3 0,-1-3-1 15,-4 0-3-15,-1-1 4 0,-2 2-9 0,-2 1 0 16,-1-5-1-16,-1 4 2 0,-3 3 2 16,-1 3-6-16,0-4-3 0,-3 6 2 15,-2 0-1-15,0 2-3 0,-1 4-8 16,-1-1-34-16,0 1-45 0,5 2-55 0,-1-2-53 15,3-2-76-15,-1 1-560 0,2 1 282 16,1-1 186-16</inkml:trace>
  <inkml:trace contextRef="#ctx0" brushRef="#br0" timeOffset="74660.42">7338 16788 134 0,'0'0'110'0,"0"0"-51"15,9 2-78-15,-9-2-78 0,0 0 33 16,0 0 22-16</inkml:trace>
  <inkml:trace contextRef="#ctx0" brushRef="#br0" timeOffset="88331.48">9586 16008 65 0,'-2'-4'119'0,"2"4"-2"16,-2-6-4-16,2 6-8 0,0 0 4 15,-3-6-3-15,3 6-2 0,0 0-2 16,-4-2-3-16,4 2-3 0,0 0-8 16,-2-6-10-16,2 6 2 0,-4-5-12 0,4 5 1 15,0 0-4-15,-7-2-4 0,7 2-5 16,-4-6-9-16,4 6 1 0,0 0-4 15,-6-5-2-15,6 5-10 0,-4-3 2 16,4 3-2-16,0 0-4 0,-6-3-5 0,6 3-2 16,0 0-4-16,-9-4 3 0,9 4-3 15,0 0-2-15,-7 0-2 0,7 0-1 16,0 0-3-16,-6-4 1 0,6 4-2 16,0 0-1-16,-8-2-1 0,8 2 3 0,0 0 1 15,-10-2-6-15,10 2 2 0,-10 0-5 16,10 0 5-16,-10 4-3 0,2 0 1 0,1 0 0 15,-1 5 6-15,-3 1 2 16,-2 3 8-16,-1 6 4 0,-1 1 3 0,-2 8 3 16,0-3-2-16,0 5 1 0,2-1 3 15,3 5-2-15,2-3 0 0,0 1-4 0,6 1 1 16,2-5-3-16,2 0 1 0,6-1-5 16,0 0-1-16,8 1-1 0,2-2-1 15,2-8-3-15,5 0-1 0,0-4-1 16,2-2 1-16,1-5 0 0,1-5-4 0,-1 1 0 15,2-6-1-15,1-1 3 0,1-5 5 16,-2 0 6-16,1-4 1 0,-2-6 1 16,-4-1-3-16,-1-1 3 0,-4-2-7 0,0-4-1 15,-3-1-1-15,-7 4-5 0,-4-1 0 16,-2-2 0-16,-4-1-1 0,-4 2-2 16,-3 4 0-16,-3-3-2 0,-3 2-2 15,-4 2-1-15,-3 0 0 0,2 5 2 0,-2 1-4 16,-1 7 5-16,-1-4-6 0,0 4 1 15,-2 3-1-15,5 3 1 0,1-1-9 16,4 3-18-16,-1 0-19 0,0 3-25 0,4 1-25 16,3 2-27-16,3-1-27 0,3 2-22 15,2-1-29-15,2 1-526 0,0 4 247 16,2-4 163-16</inkml:trace>
  <inkml:trace contextRef="#ctx0" brushRef="#br0" timeOffset="88633">10200 16217 203 0,'0'0'200'0,"6"4"-12"15,-6-4-10-15,5 3-11 0,-5-3-8 16,4 7-14-16,-4-7-11 0,0 0-13 0,8 0-10 15,-8 0-10-15,4 3-4 0,-4-3-13 16,0 0-2-16,0 0-8 0,8-8-6 16,-8 8-7-16,4-5-4 0,-1 1-8 0,-3-2-4 15,0-1-8-15,0 7-3 0,-7-8-5 16,3 2-15-16,0 0-25 0,-2 1-18 16,-2 3-24-16,-1-6-27 0,2 8-22 15,1-6-43-15,0 5-40 0,-1-3-439 0,7 4 212 16,-6-2 141-16</inkml:trace>
  <inkml:trace contextRef="#ctx0" brushRef="#br0" timeOffset="89179.16">10704 16037 75 0,'-3'-6'227'15,"1"-4"-9"-15,-2 1-13 0,2 1-15 16,-2-2-3-16,2 0-11 0,-1 3-14 16,3-4-11-16,0 1-16 0,3 1-13 0,1-3-13 15,2 3-11-15,3-3-11 0,3 3-8 16,6-1-6-16,-2 2-9 0,3 2-4 15,2 5-6-15,0-5-5 0,3 6-6 16,-3 0-1-16,0 3-4 0,-2 0-2 0,0 4-5 16,-4 1 2-16,-3 5-5 0,-2 1 0 15,-4-1-2-15,-4 8-3 0,-4-4-2 16,-4 8-1-16,-4 1-2 0,-4 4-2 16,-5-3-1-16,-2 3 3 0,0-4-1 0,-3 0-5 15,1-2-2-15,2-3 2 0,6-5-3 16,0 2-1-16,2-5-2 0,3 0 1 15,4-1-1-15,0-2 0 0,6 1-1 16,2-4 1-16,4-1-2 0,4 2 2 0,3-3-4 16,2-1 3-16,2 0-1 0,-1 2-3 0,4-4 2 15,0 0 1-15,0 1-3 0,1-3 0 16,-2 2-1-16,0 2 2 0,1-4-2 16,-2 2 0-16,-1-2 1 0,-2 0 1 15,-2 0 0-15,-1 2-2 0,-1-2 2 0,0 4 0 16,-1-4-1-16,-2 0-14 0,-8 0-23 15,16 0-25-15,-10 0-43 0,-6 0-52 16,10 0-37-16,-10 0-45 0,0 0-546 16,7-6 267-16,-7 6 176 0</inkml:trace>
  <inkml:trace contextRef="#ctx0" brushRef="#br0" timeOffset="89744.23">11288 16018 36 0,'-5'-6'174'0,"1"2"-9"0,2 0-10 16,0-2-15-16,2-2-10 0,0 2-15 0,4-1-8 15,0-1-4-15,3 2-12 0,-1 1-5 16,5-1-8-16,2 1-8 0,-1 2-3 16,0 2-2-16,4 1-4 0,-2 0 0 15,3 1-7-15,0 5 4 0,-2 2-1 0,-2 3-3 16,-2 1-2-16,-3 5 3 0,-4 0 0 15,-2 2-4-15,-6 8-2 0,-4 5-1 16,-5-3-1-16,-2 5-3 0,-6 0-1 16,4-3 8-16,-2-1 7 0,-1-1 10 0,4-3-5 15,-1-1-5-15,4-2-1 0,3-8-5 16,1 0-2-16,1-1-8 0,2-1 6 0,6-3 0 16,4-1 3-16,0-2-6 0,8 2-1 15,5-1-1-15,1-3-4 0,0 1-10 16,6-4 5-16,1 4-4 0,-4-6 1 15,2 6 2-15,3-5-1 0,0 0 2 0,-3 4-5 16,-2-4 3-16,-2-1-5 0,0 3-4 16,-2 0-4-16,-2-3 7 0,-3 2-6 15,-1 2-3-15,0-4-5 0,-3 0-3 0,0 2-26 16,-2 1-43-16,-6-3-48 0,8 2-59 16,-8-2-58-16,0 0-59 0,0 0-656 15,0 0 319-15,-28 0 211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3:11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7421 8300 20 0,'2'-9'190'0,"-4"0"-4"15,2 3-8-15,0-1-13 0,-2 4-10 0,2 3-12 16,0 0-3-16,0 0 1 0,0 0-1 15,-3 27-1-15,6-8-4 0,-6 3-1 0,6 7-8 16,-3 3-6-16,-3 4-7 0,3 5-6 16,0 0-9-16,0 5-6 0,3-1-9 15,-6 2-8-15,6 8-8 0,-6-4-5 16,1-5-5-16,0 0-9 0,-2-4-3 0,-1-1-4 16,1-3-5-16,0-4-4 0,0-5-4 15,2-2-3-15,-4-5-3 0,4-4-10 0,-2-6-16 16,-4-6-15-16,2-5-9 0,6-1-9 15,-14-18-1-15,5-2-6 0,3-7-5 16,-7-9 2-16,2-12-1 0,-3-18 3 16,-6-5 1-16,2-3 5 0,3 2 4 0,2-3 1 15,4 12 5-15,3 11 1 0,8-2 5 16,2 0 0-16,9 7 6 0,17-13 6 16,4 9 2-16,10 5 5 0,9 8 5 15,4 6 4-15,-1 11-3 0,-8 9 4 0,3 5-2 16,-4 6 1-16,-3 3 4 0,0 4 0 15,1 8 2-15,-9 1-2 0,-5 4 5 0,-3 2 0 16,-7 2-1-16,-8 0 5 0,-7 2-2 16,-4-4-2-16,-8 4 1 0,-11 4-2 15,-8 0-1-15,-9 2-2 0,-19 7-1 16,-4-5 1-16,-3-5-1 0,5-8-3 0,9 1-1 16,1-8-1-16,9-1-7 0,2 0-16 15,9-3-31-15,-1-1-42 0,4 2-41 16,6-3-45-16,4-1-27 0,1 2-497 0,9-4 239 15,2 3 157-15</inkml:trace>
  <inkml:trace contextRef="#ctx0" brushRef="#br0" timeOffset="803.42">7884 8712 112 0,'0'-6'150'0,"2"0"-4"0,0-1-11 15,4 1-8-15,3 1-11 0,0 2-6 0,3-1-15 16,1 3-1-16,2 1-10 0,2 1-3 15,-1 3-11-15,2 2-2 0,-2 0-4 16,-1 3-10-16,0 3 0 0,-4 0-7 0,-3 2-1 16,-2 1-5-16,-2 2-3 0,-4 2 1 15,-4-1-7-15,0 0-3 0,-4 3-2 16,-3-1 1-16,-1-4-4 0,-1 2 4 16,0-3 3-16,3-2-4 0,0-1 2 0,0-1-5 15,2 1 3-15,2-5-3 0,0 3 1 16,6-2-2-16,0-3 1 0,6 1 3 0,0-1-4 15,6 1 2-15,2 0-6 0,2 2-3 16,4-3-3-16,-1 3 3 0,3 2-3 16,0-3-1-16,-1 5 2 0,-2-3-2 15,2 3 4-15,-3 0 2 0,-4 1 5 0,-4-1 4 16,2-2 2-16,-6 5 9 0,-4-1 6 16,-2-3-3-16,-4 4 6 0,-5-1-2 15,-4-3 3-15,-1 3-6 0,-8-4-2 16,-3 1-1-16,-1-6-5 0,-3 1-1 0,-1-4-7 15,0-2 0-15,4-2-3 0,-2-4-4 16,6 1-6-16,1-6-32 0,3-1-45 0,4-4-57 16,6 1-63-16,6-4-74 0,4 0-554 15,6-4 276-15,3 1 182 0</inkml:trace>
  <inkml:trace contextRef="#ctx0" brushRef="#br0" timeOffset="1305.5">9990 8499 11 0,'0'0'238'16,"2"14"1"-16,-2-1-6 0,0 3-7 15,0 5-15-15,3 5-13 0,-1 3-12 0,0 2-14 16,0 8-16-16,2 1-13 0,-2 0-15 16,2 5-11-16,-2-4-10 0,-2-1-10 15,2 0-8-15,-2-7-13 0,0-3-5 0,0-1-8 16,2-5-8-16,-2-3-3 0,-2-5-6 16,0-4-2-16,-4-7-6 0,0-5-2 15,6 0-8-15,-21-17-2 0,10-2-2 0,-2-11-3 16,1-1 3-16,1-13-7 0,2-4-1 15,3-5-2-15,4-2-6 0,6-3-1 16,0 2 1-16,12-15-1 0,0 4 0 16,3 13-1-16,3 13-4 0,2 3-2 0,4 2 3 15,2 7-3-15,-1 8 0 0,1 4 4 16,2 5-1-16,-2 5-1 0,-3 6-1 0,1 2 1 16,-5 5 0-16,0 3 1 0,-4 2-3 15,-3 5 3-15,-8-1-1 0,-4 2 3 16,-6 2 1-16,-2 4-3 0,-10-1 0 15,-2 6 2-15,-7 0-3 0,-5 0-10 0,-2 1-10 16,-4 0-17-16,9-8-34 0,-3 2-37 16,8-3-44-16,-2 2-46 0,5-7-40 0,7 3-607 15,-1-5 287-15,5-1 189 0</inkml:trace>
  <inkml:trace contextRef="#ctx0" brushRef="#br0" timeOffset="1629.87">10568 8831 79 0,'0'7'198'0,"-2"4"-4"0,0 2-1 16,0 1-6-16,-2 6-8 0,2 2-10 0,-3 4-8 16,5 0-9-16,-2 3-11 0,2 0-13 15,2 0-5-15,5 2-8 0,-1 2-9 16,2-3-10-16,3-1-7 0,4-2-7 15,2-3-4-15,-1-6-9 0,4-4-3 0,-2-2-10 16,4-2 0-16,-3-7-2 0,-3-3-8 16,4-1-5-16,-6-5-3 0,2-6-5 15,-4 0-4-15,-3-1-1 0,-5-2-1 0,-4-1 3 16,-4 0-6-16,-9 1-2 0,-6-2-1 16,-8 3-3-16,-3 1-1 0,-4 3-4 15,-3 3 2-15,6 2-17 0,-3 1-28 0,0 2-54 16,5-1-63-16,-1 0-100 0,4 0-659 15,0 1 308-15,0-4 203 0</inkml:trace>
  <inkml:trace contextRef="#ctx0" brushRef="#br0" timeOffset="2620.69">7747 8036 21 0,'-5'7'171'0,"5"-7"3"15,-2 4 4-15,2-4 8 0,0 0 10 16,-4 3 8-16,4-3-14 0,0 0-16 0,2-22-7 16,2 4-10-16,-2-4-15 0,3-7-9 15,1-9-9-15,-2-11-11 0,2-4-9 0,-2-2-10 16,1-23-10-16,0-4-5 0,-1-3-15 15,-2-3-7-15,-4 0-5 0,2 3-7 16,-2 1 0-16,0 17-7 0,4 14 0 16,-2 8-7-16,2 0 0 0,0 8-1 0,2 0-4 15,-2 8-2-15,6 3-3 0,-2 2-1 16,8 5-2-16,0 6-2 0,5 2-1 16,3 4-4-16,5 3 5 0,0 2-3 0,3 2-6 15,1 4 0-15,8 1-1 0,-1 3 3 16,2-1-5-16,3 3 1 0,5 1 1 15,5 0 1-15,3 3-4 0,21 2-1 0,4 2 2 16,4-4 3-16,6 1-2 0,8-1-2 16,7-1-1-16,23 2 1 0,5 0-2 15,7-1 4-15,5-1-5 0,5 0 2 16,-3 1-1-16,0-2 0 0,2 2 3 0,-6-1-6 16,-11-1 1-16,-29-3 0 0,-4-1 3 0,-13 0-2 15,-20-2 0-15,-14-2 0 16,-9-1 0-16,-3 1 0 0,-7 0 0 0,-4-3 0 15,-8 2 2-15,2-1-1 0,-5-1 1 16,-2-1-4-16,-4 3 2 0,-3-3-1 16,-2 0 5-16,-8 0-6 0,10 1 0 0,-10-1 0 15,0 0 2-15,0 0 1 0,0 0 4 16,0 0-5-16,0 0 1 0,0 0-1 16,0 0 1-16,0 0-1 0,0 0 0 0,-22 8 2 15,18-2-1-15,0 1-1 0,-3 7 0 16,-1 1 2-16,1 6 4 0,-3 1 4 15,-3 11 16-15,3 1-6 0,-4 14 0 0,2 1 9 16,-2 22-2-16,-2 0 2 0,6-1-4 16,1-8 1-16,3-6-4 0,4 1-2 15,0-2 1-15,2 0-1 0,0-1-4 0,0-10 0 16,2 0-4-16,0-4-2 0,2-4-1 16,-2-8-13-16,-2 1-19 0,5-4-23 15,-5-6-43-15,2 0-57 0,-2-2-70 0,0-4-83 16,0-1-704-16,-4-3 341 0,-3-2 225 15</inkml:trace>
  <inkml:trace contextRef="#ctx0" brushRef="#br0" timeOffset="4036.14">14426 8468 87 0,'-4'-8'204'0,"0"4"-15"15,2-1-16-15,2 5-14 0,0 0-8 16,-10 11-4-16,6 1 0 0,-1 7-4 16,3 3-7-16,-1 9-1 0,3 5-7 0,0 7-6 15,0 6-9-15,0 8-12 0,3 0-13 16,-1 4-4-16,1 0-9 0,-1 18-8 0,2-14-5 15,0-9-7-15,-2-5-4 0,0-5-5 16,2-6-11-16,-2-2-7 0,-2-8-12 16,2-3-8-16,0-4-11 0,-4-4-30 15,2-8-28-15,-2-1-13 0,-2-8-2 16,4-2 1-16,0 0-1 0,-16-33 3 0,8 9 2 16,-2-14 11-16,0-11 2 0,-5-21 8 15,4-2 4-15,-2 0 4 0,7 11 6 0,2 7 9 16,4 8 9-16,2 1 7 0,2-5 11 15,2 10 9-15,7-3 6 0,2 8 7 16,4-2 2-16,5 11 3 0,-2 2 0 16,6 3 1-16,2 3 1 0,-1 5 1 0,-1 3-1 15,-3 5 2-15,-3 3 3 0,-2 1 2 16,-2 2 0-16,-4 5 2 0,-5-3-1 16,-3 5-3-16,-6 2-4 0,-4 1-1 0,-4 0-3 15,-7 7-4-15,-5-1-1 0,-4 2-4 16,-4 0 0-16,-6 6-3 0,1-3-3 15,-6 0-7-15,3 0-23 0,0 1-29 0,9-4-48 16,-1 0-47-16,4-2-56 0,6-2-492 16,1-2 235-16,2 0 155 0</inkml:trace>
  <inkml:trace contextRef="#ctx0" brushRef="#br0" timeOffset="4379.96">14856 8974 153 0,'15'-2'163'0,"5"2"-9"0,-2 0-9 16,4 4-14-16,-2 0-10 0,4 4-10 16,-1-1-8-16,-3 5-9 0,-2 1-2 0,-3 4-2 15,-4 2-7-15,-3 1-6 0,-4 4-2 16,-1-3 2-16,-6 2 0 0,1 1-2 15,-4 1 0-15,2-2-10 0,0-4-3 0,-3 0-5 16,5-2-3-16,0-1-1 0,4-2-4 16,0 0-1-16,7-3-3 0,5 1-2 15,1-4-5-15,9-3-7 0,1-1-1 16,2 0-4-16,3-2-2 0,1-2-4 0,4 0 0 16,-3 0-4-16,0-2 2 0,-1 0-3 15,-1-2-7-15,-5 2-20 0,-4 1-28 0,0-3-41 16,0 0-51-16,-2-1-57 0,-1-4-547 15,4 0 250-15,2 0 165 0</inkml:trace>
  <inkml:trace contextRef="#ctx0" brushRef="#br0" timeOffset="4857.86">17214 8749 6 0,'0'0'245'0,"0"0"0"0,0 0-2 0,9 18-2 15,-5-5-10-15,1 8-13 0,1 3-14 16,0 5-23-16,0 8-8 0,0 4-13 16,1 7-10-16,0 5-18 0,-3 1-11 15,0-1-13-15,0-1-10 0,-2-9-7 0,0-3-10 16,0-3-6-16,-2-7-7 0,2-1-7 15,-2-7-8-15,0-2 3 0,-2-5-9 0,-2-8-2 16,-2-3-8-16,-2-8-2 0,-4-7-9 16,2-6 4-16,-4-12-3 0,1-5-6 15,0-10 4-15,0-7-10 0,5-5 0 0,-2-18-9 16,7 9 10-16,6 6-5 0,1 4 0 16,6 2-1-16,3 1-3 0,1 6 1 15,8 3-1-15,-2 7-4 0,4 1 0 16,4 6 2-16,-3 8-3 0,3 4 0 0,1 4 3 15,-3 6-6-15,-1 1 5 0,-2 6-3 16,-3 1-3-16,1 5 7 0,-5 2-4 0,-3 2 0 16,0 3 0-16,-7 0 3 0,-4 5-5 15,-4 2 3-15,-4 3-2 0,-7 4 6 16,-4-1-11-16,-4 3-12 0,-5 3-20 16,-3-2-40-16,-1 0-33 0,-2-2-46 15,8-5-53-15,2 0-49 0,-1-2-699 0,6-2 326 16,2-4 214-16</inkml:trace>
  <inkml:trace contextRef="#ctx0" brushRef="#br0" timeOffset="5109.03">17690 9100 149 0,'11'6'189'0,"4"4"-12"16,4 0-3-16,3 2-13 15,4 5-4-15,4 0-14 0,0 3-9 0,6 2-8 0,-2 1-7 16,-6-3-10-16,-2 4-4 0,-2-4-2 16,-3 0-1-16,-4-1-7 0,-6 0-11 15,-5-2-2-15,-4-1-9 0,-4 0-7 16,-2 0-7-16,-7-1-6 0,-1 0-13 16,-3-4-22-16,0-2-43 0,1-2-52 0,-2 0-55 15,0-5-60-15,3-4-520 0,2 1 242 16,0-10 160-16</inkml:trace>
  <inkml:trace contextRef="#ctx0" brushRef="#br0" timeOffset="5216.79">17904 8970 197 0,'24'-28'192'0,"1"1"-12"0,1 3-24 16,7 1-11-16,5-2-16 0,18-10-50 16,3 3-86-16,-6-4-358 0,-1-4 124 15,-5-4 82-15</inkml:trace>
  <inkml:trace contextRef="#ctx0" brushRef="#br0" timeOffset="6065.79">14293 8151 85 0,'0'0'158'0,"0"0"-11"0,2 23-1 0,-2-15-6 16,-2 3-6-16,2 0-6 0,-2 1 0 16,2 1-7-16,-2 1-11 0,2-3-7 0,-2 3-3 15,0-6-2-15,2 4 3 0,-2-3 14 16,0-2 21-16,2-2-6 0,0-5-18 16,0 0-5-16,0 0-9 0,-2-24-7 15,4 5-6-15,0-6-7 0,2-6-5 0,-2-11-9 16,2-7-8-16,0-9-7 0,0-20-5 15,2-1-12-15,-2-3-5 0,0 0-1 0,0-1-8 16,-2 15 0-16,0 9-4 0,2 1 0 16,0 2-3-16,0-2-1 0,5 7-2 15,2 0-1-15,-1 5-2 0,5 0 1 16,0 6-2-16,2 4 1 0,6 2-2 0,3 2 2 16,4 5-2-16,3 4 0 0,7 2-2 15,2 6 3-15,7 3-3 0,5 3-1 0,0 3 2 16,5 6 0-16,7 0 0 0,27 4 0 15,3 4-1-15,7 1 2 0,26 4-1 16,6 1 0-16,10-1-1 0,-1-1 0 16,2 1-2-16,-9-2 2 0,-6 0-2 0,-24 0 2 15,-6-4 0-15,-4 0-2 0,-4 0 1 16,-2-2 1-16,-18 0 3 0,-10-3-3 16,1 0 0-16,-7 1-1 0,-7-3 0 15,-5 0 2-15,-1-3-1 0,-8 3 0 0,-2-2-1 16,-2 1 2-16,-3-3 0 0,-1 1 0 15,-3-1-2-15,-3-1 1 0,-2-1 0 0,-2 3-2 16,-2-3 3-16,2 2-1 0,-3 1-1 16,-5-2 3-16,2 1-4 0,0 2 1 15,-2 1-1-15,-2 2-1 0,3 1 1 16,0 7 3-16,-1 0 1 0,1 9 3 0,-3 2-1 16,0 7 0-16,-1 7 5 0,-2 6-1 15,-3 12-1-15,0 5 5 0,-2 4-3 16,0 24 2-16,-2 1 1 0,-3-2-2 0,3 0 1 15,0-5 3-15,-1-9-6 0,1-10-2 16,0-2 1-16,0-1 0 0,2-4-5 16,-2-9-2-16,0-2-20 0,2-4-26 0,-2-7-52 15,0-1-63-15,2-3-49 0,-2-8-757 16,-5-5 329-16,3 0 216 0</inkml:trace>
  <inkml:trace contextRef="#ctx0" brushRef="#br0" timeOffset="7658.1">9704 6804 23 0,'-2'7'123'0,"0"1"-1"0,0-2-1 0,2 3-10 15,-2-5-4-15,2 2-2 0,-2 0-10 16,2 0 19-16,0-6 6 0,-2 7 8 0,2-7-9 16,0 0-6-16,0 0-1 0,0 0 4 15,-9-19-3-15,7 4-7 0,0-4-7 16,0-6-7-16,0-3-2 0,0-12-8 16,4-2-9-16,-4-14-4 0,4-3-10 15,4-22-7-15,3-7-5 0,1-1-4 0,8-27-10 16,-4 1-2-16,5-3-4 0,-2 1-4 15,2 1-3-15,-2 6-1 0,-2 18-2 16,1 5-5-16,-2 3 1 0,-2 4-3 16,3 2-2-16,-3 6 0 0,2 11 0 0,-6 9-2 15,2 1-1-15,-2 1 0 0,4 4 3 16,-2 0-4-16,-4 8-3 0,3 0 5 16,-1 4-2-16,-1 2 2 0,-1 5-4 0,3 1 3 15,-1 1-3-15,-2 4-1 0,0 4 0 16,0-1-3-16,2 3 4 0,-2 2-4 0,2 4 4 15,2 1-1-15,6 2 0 0,0 2-1 16,5 2-1-16,9 4 2 0,12 0-1 16,13 2-3-16,26 8 2 0,12-3 3 0,4 4 0 15,5 1-2-15,32 5 0 0,3-2 2 16,11 2-3-16,13 2 0 0,11-2 1 16,3 0 2-16,3 4-2 0,2-2 2 0,4 0 4 15,47 4-3-15,1-2 0 0,-41-5 0 16,0 0 1-16,-5-4-3 0,-5 3 0 15,0-7-1-15,-5 2 0 0,-3-3 2 0,-8-1-2 16,-6 0 2-16,-11-5-2 0,-35 1 2 16,-12 0-6-16,-10-4 4 0,-21 2 2 15,-15-4 1-15,-11 2 1 0,-1-2-2 0,-9 0 0 16,-5-2 1-16,1 3 2 0,-4-3 1 16,-6 0 1-16,-1-2 0 0,1 0 0 15,-4 3 0-15,0-1-5 0,-2-2 3 0,-4 3 3 16,1-2-2-16,-2 1 0 0,1 1 2 15,-1 2-2-15,-3-4 1 0,2 4-3 16,-2-1 0-16,-6 2-1 0,12 0-1 0,-12 0 2 16,10 5-2-16,-6 1 3 0,0 4-1 15,-2 3 1-15,0 4 1 0,-2 5-3 16,-2 11 9-16,0 7-2 0,-2 14 5 0,-2 24 2 16,-2 5-1-16,-1 3 1 0,0 1 5 15,1 6-6-15,2-1 1 0,-3 3 0 16,-1-3 2-16,-1 5 0 0,2 0 6 15,-1-1-2-15,2-1-1 0,-4 0 1 0,6-1 10 16,0-3-5-16,2-1-1 0,-2-5-3 16,2-3 5-16,1-13 4 0,1-13 1 0,0-1-4 15,2-2-7-15,-2-10-9 16,2 1 5-16,0-2 3 0,-2-3-4 0,2-7 0 16,-2-4 0-16,2 3 1 0,-2-5-7 15,2-6 1-15,-3 3 3 0,3-7-1 0,0 1-7 16,0-1 0-16,-2-5 1 0,2 1-11 15,0-1-26-15,-2-1-40 0,-4-5-64 0,1-3-65 16,1 2-59-16,4-4-795 16,-12-4 357-16,4 1 236 0</inkml:trace>
  <inkml:trace contextRef="#ctx0" brushRef="#br0" timeOffset="8625.67">12810 4877 42 0,'0'7'147'15,"0"-7"-3"-15,0 6 7 0,0-6 4 0,0 0 0 16,0 0-9-16,0 0-9 0,0 0 1 16,6-21-4-16,-4 9-9 0,0-3-7 0,-2-4-9 15,2-6-4-15,-2-3-7 0,0-7-8 16,0-8-4-16,0-11-9 0,-2-6-7 15,2-26-10-15,-2-3-6 0,2-3-5 16,0 2-5-16,2 3-4 0,-2 5-7 0,0 18-2 16,-2 8-1-16,2 10-4 0,-2 4-1 15,2 2-5-15,0 6 2 0,0 5-6 0,0 1-1 16,0 4-3-16,-2 3 0 0,4 3-3 16,-4-1-4-16,4 4-17 0,-2 1-10 15,2 4-24-15,0 2-35 0,0 0-42 16,0 2-35-16,0 0-46 0,-2 6-505 0,7-4 241 15,-3 3 159-15</inkml:trace>
  <inkml:trace contextRef="#ctx0" brushRef="#br0" timeOffset="9305.9">12883 3535 101 0,'-6'-1'125'0,"6"1"-14"0,-10-2-4 0,4-1-2 15,6 3-7-15,-9-2-6 0,9 2-6 16,-7-1-2-16,7 1 1 0,0 0 0 16,0 0 0-16,-8-3-4 0,8 3 2 15,0 0 1-15,0 0-4 0,0 0-1 0,0 0 0 16,0 0 2-16,0 0 2 0,0 0-3 16,0 0 1-16,0 0-3 0,0 0-1 0,30 6-5 15,-18-6-1-15,6 3-2 0,2-3-7 16,10 2-5-16,5-2-3 0,9 0-5 15,7 0-9-15,16 1 1 0,26-1-6 16,9-1-4-16,6 1-1 0,37 1-5 0,10-1 1 16,19 0-5-16,10 3-1 0,8 0-2 15,6 1-3-15,51 2 0 0,3 0 2 16,17 0-2-16,1 1-1 0,1 0-1 16,1 4-3-16,7-3 1 0,2 6-1 0,1-5-2 15,-5-1-3-15,-6 5 2 0,-4-3 0 16,2-3 1-16,-11 3-3 0,-10-3 0 0,-54-3-4 15,-3 0 0-15,-2 0 1 0,-5-1-1 16,-5 1 1-16,-3-2 0 0,-6-2 0 16,-12 0 0-16,-5 0-2 0,-7-2 0 15,-30 2-1-15,-6-4 2 0,-8 3-5 0,-11-5 6 16,-20 2 0-16,-11 0-2 0,-11 1 2 16,-3-1-1-16,-3 0 1 0,-3-2 0 0,-3 2-3 15,-5 1 0-15,-2-1 1 0,-3 0-1 16,1 0 0-16,-2 0 1 0,-5 1 2 15,-2-1-2-15,0 2 2 0,-3-2-2 16,0 2 0-16,-4 0-11 0,1 1-16 0,-2-2-24 16,-3 2-39-16,1-1-56 0,-9 2-74 15,0 0-627-15,0 0 288 0,0 0 190 16</inkml:trace>
  <inkml:trace contextRef="#ctx0" brushRef="#br0" timeOffset="10666.02">21332 3589 52 0,'-8'-7'120'0,"4"2"-10"0,0-1-11 0,2 2-9 16,0 1-10-16,2 3-5 0,0 0 18 16,-6 15 7-16,6-2 9 0,2 11 7 15,0 4 9-15,4 12 8 0,0 14 2 0,10 24-5 16,-4 7-4-16,1 5-1 0,2 3-7 16,-2 2-3-16,-1 0-10 0,3 22-7 15,-4-18-9-15,-1 22-5 0,-2 2-7 0,-3-21-8 16,-3 3-4-16,-2-4-7 0,0-4-3 15,-2-5-6-15,-1-6-3 0,-3-5-6 16,0-16-1-16,0-10-5 0,-2 0-5 16,-2-3 0-16,0-2-3 0,0-3-4 0,-1-2 1 15,3-6-3-15,1-3-2 0,-1-1 1 16,1-3-3-16,1-3-2 0,2-4-2 0,-2-2 1 16,2 0 0-16,2-4-4 0,-4-3 0 15,4 0 1-15,-2-3-4 0,2 0 2 16,0-2-1-16,0 1-3 0,2-3 0 15,-2 3 0-15,0 0 2 0,2-3-5 0,-2 3 3 16,2 1 1-16,-2-3-1 0,2 8 0 16,0-3-2-16,-2 1 2 0,2 2-2 0,-2-2 1 15,0 1 0-15,-1-1-1 16,3 0 1-16,-2 2-2 0,0-1 0 0,0 0 5 16,2-2-6-16,0-2 2 0,-2-1 4 0,2 1-6 15,0-1 2-15,0 0-1 0,0 1 1 16,-2 0 0-16,4 2-3 0,-2 0 4 15,0 4-3-15,2 1 2 0,0 1-2 16,0 0 2-16,0-1-1 0,-2 1-2 16,3 4 5-16,-1 0-3 0,2 0 1 0,-2-7 1 15,0 2-1-15,0-1 0 0,-2-4-1 16,2-1-1-16,0 3 0 0,0-7 4 0,-2 2-4 16,0-1 3-16,2 0-2 0,-2-2-1 15,2 1 2-15,-2-3-2 0,0 1 0 16,2-1 1-16,-2 2 1 0,0 0-1 15,0-2-3-15,0 1 0 0,0 1 3 0,0-1 0 16,0-1-1-16,-2 1 0 0,2 2 2 16,0-3 0-16,-2 1-2 0,2 0 2 0,-2 3-3 15,0-4 7-15,0 2-7 0,0 2-1 16,0 0 0-16,2 1 3 0,-2-3 0 16,-2 2-2-16,2-1 0 0,0 1 3 15,-3-2-6-15,3 1 4 0,0 0 0 0,0 0-2 16,0-3-10-16,0 1-3 0,-1-3-13 15,1 3-20-15,2-2-27 0,-2-1-32 0,2-5-35 16,-2 10-33-16,2-4-41 0,0-6-38 16,-2 7-530-16,2-7 267 0,-2 6 176 15</inkml:trace>
  <inkml:trace contextRef="#ctx0" brushRef="#br0" timeOffset="11380.1">20965 8561 137 0,'4'7'208'0,"3"5"-8"0,-3 3-1 15,2 4-6-15,-1 4-10 0,-1 6-8 0,-2 5-6 16,2 6-10-16,-2 2-12 0,-2 5-16 16,0 5-9-16,0 3-12 0,0-2-11 15,-2 1-7-15,2-9-15 0,-2-1-2 16,2-2-7-16,0-3-7 0,0-8-7 0,-2-1-3 15,2-5-9-15,-2-3-1 0,2-3-2 16,0-6-4-16,-4-5-9 0,2-4 2 16,2-4 2-16,0 0-4 0,-15-25-3 0,8 3-4 15,3-15-2-15,-3-13-2 0,5-5-5 16,-2-27 2-16,6-4-1 0,0-1-5 16,3-3 1-16,3 1-4 0,5 3 0 0,6 4-1 15,3 7 1-15,2 4-4 0,4 6 3 16,6 8-1-16,6 7 0 0,2 5 0 0,-2 16 0 15,-1 8-2-15,-3 7 4 0,2 5-2 16,0 5 0-16,-5 4-2 0,-3 4 2 16,0 1-1-16,-9 5 1 0,-1 4 1 15,-6 1 1-15,-6-2 0 0,-6 2-1 0,-6 0 4 16,-6 3-4-16,-7 1 1 0,-4-2-4 16,-4 3 7-16,-5-6-6 0,-4 1-9 15,2 0-14-15,1-1-26 0,5-4-33 16,3-1-47-16,1 1-55 0,6-3-64 0,-2 1-575 15,6-2 280-15,2 1 184 0</inkml:trace>
  <inkml:trace contextRef="#ctx0" brushRef="#br0" timeOffset="11668.15">21617 8526 1 0,'8'0'222'0,"-8"0"-19"16,0 0-13-16,12 2-6 0,-10 2-1 0,0 2 3 16,-2 3-4-16,2 1-6 0,-2 1-8 15,0 3-6-15,-2-1-6 0,2 2-13 0,-2 4-9 16,2-2-11-16,2 3-6 0,0-1-7 16,2 0-8-16,2 1-11 0,4 0-6 15,3-3-6-15,2 2-6 0,4-2-11 16,7-1-3-16,1-1-3 0,3-2-10 0,2-3-8 15,-3-4-24-15,1 0-38 0,0-3-43 16,-4-1-49-16,6-2-48 0,-2-2-45 16,-5-4-51-16,-1-4-592 0,1 1 289 15,-8-4 192-15</inkml:trace>
  <inkml:trace contextRef="#ctx0" brushRef="#br0" timeOffset="11848.5">22191 8654 42 0,'-3'-4'152'0,"3"4"16"0,0 0 21 0,0 0 4 15,-16 10 6-15,10 1-3 0,-2 3-9 16,2 1-12-16,0 6-12 0,2 4-15 0,-2 1-12 16,-3 9-15-16,5-7-11 0,-3 8-8 15,3-1-11-15,-2 1-9 0,2-2-13 0,0-6-26 16,-1 3-24-16,-1-6-39 0,2 0-45 16,-3-3-47-16,3-3-57 0,-3-5-586 15,-3-3 257-15,0-5 169 0</inkml:trace>
  <inkml:trace contextRef="#ctx0" brushRef="#br0" timeOffset="12447.46">21263 7854 16 0,'-4'6'142'0,"-2"0"-7"0,2-3-9 16,2 3 0-16,-2 0-7 0,2-2 7 0,2-4 10 16,-5 8 8-16,5-8 5 0,0 0 0 15,0 0-7-15,0-19-10 0,3 2-5 16,-3-2-5-16,2-8-8 0,-2-2-11 0,0-4-10 15,0-5-9-15,2-4-10 0,-4-3-13 16,2-1-1-16,2-11-7 0,-2-3-7 0,2-1-8 16,0 3-14-16,-2-2-17 0,0 7-24 15,0 8-37-15,0 4-51 0,0 9-57 16,0 2-624-16,0 3 267 0,-2 7 177 16</inkml:trace>
  <inkml:trace contextRef="#ctx0" brushRef="#br0" timeOffset="14309.34">16852 3440 48 0,'4'10'136'0,"-2"-3"-5"16,3 3-12-16,0-1 2 0,1 3-6 0,-2-2-9 16,0 1-2-16,-2-2-6 0,4 5-4 15,-3-5 1-15,-1 2-1 0,2 0-6 16,-2-3-4-16,2 3-1 0,-2-2-3 16,0-4 8-16,1 3 6 0,-1-2 5 0,0 1 14 15,0-3 3-15,-2 0 4 0,0-4-4 16,0 0-11-16,0 0-11 0,2-19-3 0,-2 5-6 15,2-7-3-15,1-5-4 0,-1-6-9 16,0-10-4-16,2-12-8 0,2-25-10 16,2-7-5-16,4-6-2 0,0-5-7 15,3-22-1-15,0-6-5 0,2 1-6 16,-3 0 3-16,2 2-6 0,-2 2 1 0,0 0-6 16,2 6-1-16,-6 21-2 0,-1 1-7 15,1 7 1-15,1 4 2 0,0 6 1 0,-3 12-5 16,0 11-2-16,0 5-3 0,-1 7-8 15,0 3-6-15,1 3-5 0,-4 7-13 0,2 2-19 16,-1 1-22-16,-1 5-32 0,-2 1-32 16,2 4-29-16,0 0-22 0,1 7-2 15,-1-1-13-15,1 2-544 0,1 5 255 0,0-2 169 16</inkml:trace>
  <inkml:trace contextRef="#ctx0" brushRef="#br0" timeOffset="14907.96">17390 1305 89 0,'0'0'146'0,"0"0"-13"15,-4-4-9-15,4 4-5 0,0 0-17 16,-7-5-5-16,7 5-6 0,0 0-15 0,0 0 2 16,0 0-3-16,0 0-5 0,0 0-7 15,-6-2-8-15,6 2-2 0,0 0-10 0,0 0 4 16,0 0-4-16,0 0 1 0,0 0-4 16,0 0-1-16,0 0 5 0,13 17-2 15,-7-14 5-15,7 3 2 0,4 0 3 16,6 1 5-16,6 1-1 0,12 3 3 0,11 1-1 15,29 3 0-15,8 0-1 0,6 3 3 16,26 0-3-16,6 1 0 0,11 1-5 16,9-1 0-16,4 4-4 0,3-7-1 0,3 5-3 15,5-2 1-15,6 2 8 0,12 0-3 16,51 4-3-16,-45-4-5 0,51 1 0 16,5 6-8-16,-7-3 1 0,-1-1-5 15,8 1-4-15,-3-2 0 0,-4-2-4 0,0 2 7 16,0-2 3-16,4 0-2 0,4 1-1 15,5 0-2-15,-11-2-4 0,-4 1-4 16,-46-3 0-16,3-3-2 0,0 0-2 0,-1 0-4 16,-5-3 1-16,-12-1-2 0,-16 0-3 15,-17-1 3-15,-30-5-1 0,-14-1 3 0,-26-2 8 16,-13 1 6-16,-12-3 12 0,-7 1-1 16,-4-1-3-16,-3 0-7 15,-4 0-3-15,-4 1-3 0,0-1-13 0,-3 0-15 16,-3 3-22-16,0-3-24 0,-4 0-28 0,-2 0-31 15,-3 2-28-15,0-1-22 0,-5 4-30 16,-2-5-26-16,-2 7-27 0,2-7-565 16,-9 6 275-16,2-2 182 0</inkml:trace>
  <inkml:trace contextRef="#ctx0" brushRef="#br0" timeOffset="15675.9">24957 2179 134 0,'0'0'128'0,"0"0"-13"16,0 0-13-16,0 0-13 0,0 0-3 15,0 0 5-15,0 0 6 0,0 0-1 16,0 21 7-16,0-8 8 0,0 5-3 0,0 0 3 15,2 9-1-15,-2 4-1 0,0 3 1 16,3 10 1-16,-3 2 1 0,0 11-1 16,0 6 1-16,-3 24 5 0,3 4-6 15,-4 5 4-15,0 0 4 0,-1 2-10 16,-3 24-9-16,-1 2-7 0,1 6 12 0,-2-2-2 16,1 8-4-16,0 1 3 0,1 1-2 0,0-3-2 15,-3-1-7-15,2-2-7 0,-1 4-3 16,-1 2-5-16,3 1-2 0,-4 3-4 15,0-4-3-15,4 0-4 0,-4-2 3 16,3-4-4-16,0-6-3 0,1 0-6 0,2-2 0 16,2-21-2-16,1 1-5 0,1 1 0 15,2 1-4-15,0-4-7 0,2 3-1 0,-2-4-2 16,3-2-3-16,-1-2-1 0,2-6-6 16,-2-1-2-16,2-3 7 0,2 1-9 15,-1 0 2-15,4-3-4 0,1-1-1 16,2-4-2-16,2 1-3 0,0-5-7 15,1-5-13-15,-3-15-20 0,-1-10-13 0,-4-8-23 16,1-2-21-16,-4-9-38 0,0-2-47 0,-2-7-59 16,-2-2-62-16,0-6-56 0,-2-1-847 15,2-5 406-15,0-4 269 0</inkml:trace>
  <inkml:trace contextRef="#ctx0" brushRef="#br0" timeOffset="16549.21">25249 7993 1521 0,'-10'-15'-8'0,"1"4"7"0,1 3 6 15,0 4-26-15,0 6 56 0,0 4 20 16,2 7 8-16,-2 10 4 0,-3 9-2 15,0 5 2-15,1 13-1 0,-1 0 5 16,-3 19 7-16,0 3-6 0,2 1-1 0,6-8-1 16,-2 9 1-16,-2-12-7 0,4-7-4 15,0 0-2-15,-2-4-3 0,3-4 5 0,-1-9-5 16,0-1 1-16,2-9 5 0,1-3 10 16,-1-6 9-16,0-4-5 0,-3-7-7 15,1-6-8-15,6-2-8 0,-16-19-5 16,4 0-6-16,2-12-2 0,0-3-4 0,-1-12-2 15,4-5-6-15,7-8-1 0,3-2-4 16,3-25-7-16,7 5 1 0,5 8-6 16,8 4-4-16,2 9 1 0,3 5-2 0,1 14 2 15,0 10-3-15,2 6 4 0,-1 9-5 16,1 3 2-16,-4 6-2 0,-1 3-1 16,-3 4 0-16,2 6 2 0,-7 2 0 0,0 5-2 15,-6 0 2-15,-3 5 2 0,-3 3-3 16,-9-2-1-16,-5 5 0 0,-7 3 0 15,-7 2 0-15,-8 2-3 0,-8-3-23 0,-3 0-23 16,0-3-32-16,-4 0-36 0,4-4-34 16,6-2-39-16,4-5-47 0,6 1-710 15,2-2 321-15,1-4 212 0</inkml:trace>
  <inkml:trace contextRef="#ctx0" brushRef="#br0" timeOffset="16762.9">25543 8513 128 0,'7'8'246'0,"-1"-3"4"0,0 7-2 0,-1 3-6 15,-3 0-11-15,0 5-12 0,-2 2-17 16,2 6-10-16,-4 0-20 0,0 5-16 16,2-4-14-16,-5 8-19 0,1-7-7 0,0 8-10 15,0-3-13-15,0-4-15 0,-1-4-36 16,1 0-49-16,0-4-53 0,-2 0-62 15,4-6-60-15,-5-2-708 0,0-3 303 16,1-5 200-16</inkml:trace>
  <inkml:trace contextRef="#ctx0" brushRef="#br0" timeOffset="17792.12">21376 1888 41 0,'0'0'183'0,"-2"6"8"0,2-6 10 16,-2 5 5-16,2-5-2 0,0 0-3 15,0 0-10-15,0 0-17 0,0 0-11 16,0 0-7-16,2-29-8 0,2 10-11 0,0-5-8 16,7-12-8-16,-1-9-13 0,5-5-10 15,10-21-10-15,-1-3-6 0,5-6-11 16,-1 1-9-16,8-17-8 0,-7 17 0 0,-1 0-13 15,-2-1-3-15,-4 7-4 0,0 2-5 16,-7 15-3-16,-1 9 1 0,0 2-8 16,-4 8 3-16,0 4-5 0,-1 4 0 15,-1 4-5-15,-3 2-1 0,-1 4 0 0,2 2-7 16,-2 1 2-16,1 1-5 0,-1 4 0 16,-2 1-1-16,0 3 1 0,-2-1-5 0,2 3-9 15,0 0-17-15,-2 5-16 16,0-5-25-16,0 5-20 0,0 0-20 0,0 0-29 15,0 0-18-15,0 0-9 0,0 0-12 16,0 0-5-16,-10 12-2 0,10-12 0 0,-2 3 4 16,2-3-373-16,0 0 188 0,0 0 125 15</inkml:trace>
  <inkml:trace contextRef="#ctx0" brushRef="#br0" timeOffset="18042.34">21786 436 180 0,'0'-10'19'0,"-2"1"14"16,0-3 8-16,0 3 6 0,2 0 10 15,-4-1 5-15,2 0 3 0,0 1 9 0,-3-1-2 16,3 3 1-16,0-3 0 0,0 3-3 16,0 2-1-16,-3-3 1 0,3 2-6 15,0 0-6-15,2 6-6 0,-4-10-2 0,4 7-3 16,0 3-5-16,-4-9 2 0,2 6-10 16,2 3-4-16,-2-5-1 0,2 5-3 15,-2-5-2-15,2 5-3 0,0 0-1 0,-2-6-3 16,2 6-4-16,0 0 0 0,-4-3 3 15,4 3-4-15,0 0-3 0,0 0-26 16,0 0-21-16,0 0-26 0,0 0-42 16,-10 12-28-16,8-9-297 0,0 4 146 0,0-1 97 15</inkml:trace>
  <inkml:trace contextRef="#ctx0" brushRef="#br0" timeOffset="19601.12">21425 436 6 0,'-34'19'131'0,"6"2"-6"0,7-2-7 16,-3 5-7-16,6-2-12 0,1 3-4 16,2 1-8-16,4-1-11 0,7 0 13 15,2-3 8-15,8 3-5 0,3 0-5 16,8-1 1-16,6-2-9 0,5-3-4 0,7-4-5 16,7 0-8-16,5-3-1 0,0-6-4 15,0-3-2-15,1-6 2 0,5-3-1 0,-2-6 4 16,-3-3 2-16,-3-6 0 0,-5-1 3 15,-4-8 0-15,-8 3-4 0,-9-4-7 16,-9 2-3-16,-6 0-7 0,-10 3-7 16,-11-3-3-16,-15-2-3 0,-8 4-4 15,-15-7-5-15,1 12-2 0,5 7-1 0,1 3-12 16,7 3-32-16,3 5-31 0,8 2-27 16,0 6-36-16,7 3-37 0,-1 7-47 15,8 1-461-15,3 2 226 0,6 3 149 0</inkml:trace>
  <inkml:trace contextRef="#ctx0" brushRef="#br0" timeOffset="24196.83">12706 10907 87 0,'-11'-13'185'0,"5"8"-17"0,2 5-10 16,4 0 18-16,-16 20-1 0,10 2-2 16,-2 11-13-16,0 4-5 0,-1 18-2 15,1 28-3-15,-1 4-11 0,3 5-10 0,-3 2-9 16,3 6-13-16,-2-3-16 0,-1 0-3 15,-2-4-8-15,1-3-7 0,0-4-12 16,-4-7-30-16,4-5-23 0,2-18-34 16,-3-8-34-16,5-8-22 0,-3-4-25 15,0-10-18-15,1-1-28 0,-2-7-21 0,2-6-15 16,-4-7-407-16,2-8 203 0,-3 1 133 16</inkml:trace>
  <inkml:trace contextRef="#ctx0" brushRef="#br0" timeOffset="25123.21">12200 12133 452 0,'-15'-31'13'0,"4"7"10"0,5-1 4 15,4 4 4-15,6 1 4 0,2-1 9 0,10 1-1 16,5-5 1-16,4 1-5 0,11-2 2 16,17-10-6-16,8 2 3 0,12 0 2 15,0-5 0-15,3 0-3 0,13-11-7 0,-18 6-1 16,-2 0 0-16,-3 1-1 0,-9-1-1 16,-4 2 3-16,-15 9-4 0,-10 5 14 15,-8 6 5-15,-4 2 9 0,-6 4 0 16,-4 6-4-16,-3 1 5 0,-3 6 1 15,0 3-6-15,0 0 9 0,-21 19 3 0,9 2 2 16,-2 8 1-16,0 5-5 0,-2 10 0 16,2 1-2-16,-1 3-5 0,2 3-3 0,2-1-6 15,3-1-2-15,0-1-4 0,4-6-3 16,0-4-2-16,4-5-5 0,0-5-1 16,2-1-2-16,0-6-2 0,2-3-2 0,2-3 1 15,2-3-10-15,5-6 1 0,0-4 2 16,-1-4-3-16,5-4 0 0,5-1-3 15,-4-5-3-15,2-1 2 0,1 0-3 0,0-2 1 16,-4 1-1-16,-1 3-2 0,-2-1-3 16,0 4 0-16,-5 3 1 0,1 3-1 15,1 2 3-15,-2 2 0 0,-1 3-1 0,2 3-3 16,1 2 4-16,0 0-1 0,1 3 0 16,3-1 2-16,2 2-3 0,2-3 2 15,1 0-5-15,0-2 8 0,2-2-3 16,-1-4 1-16,2-1-4 0,0-4 4 15,-1-1-1-15,1-4-4 0,0-2 5 0,-2-2-4 16,-1 0-3-16,-4-4 2 0,1-1 3 16,-2 1-2-16,-4 2 0 0,-1 0 4 0,-2 2-3 15,-2-1 0-15,2 3-3 0,-6 3 0 16,0 2 2-16,-2 4 0 0,0 0-2 16,0 0 0-16,0 0 3 0,-4 25-2 15,4-12 3-15,-2 2-4 0,2 0 4 0,2 3-2 16,0-2 2-16,2 2-2 0,0-2 2 15,0-3 0-15,4 1 0 0,1-4 3 0,2-1-5 16,-1-2 2-16,5-4 1 0,-3-3-4 16,4 0 4-16,-2-3-2 0,3-3 1 15,-2 0-4-15,0-3 3 0,2-1-3 16,0-2 0-16,-3-1 4 0,2 4-3 0,-6-2 0 16,2 3-1-16,-1-2-1 0,-2 4 0 15,-3 0 0-15,1 3 2 0,-7 3 1 16,10 3 0-16,-4 2-6 0,-2 2 7 15,-2 0 1-15,2 5-2 0,0 1-1 0,0 0 2 16,0 4 0-16,0-3-1 0,-2 0 4 16,0-3-3-16,2 0 0 0,0 1 2 0,-2-3 0 15,3-1 1-15,-3-2-1 0,4-2-1 16,3-4 2-16,-1 0-2 0,3-4-4 16,1-2 3-16,2-2 0 0,0-3-1 0,3-2 2 15,0-1-4-15,2-3 3 0,0 2-2 16,0-3 1-16,0 3-1 0,2 1-3 15,-2-1-1-15,0 5 0 0,-4 2 4 0,3 2-2 16,-4 2 3-16,0 4-1 0,-1 2 2 16,2 2-3-16,2 4 2 0,-2 2 2 15,2 0-1-15,-1 3 3 0,4 2-8 16,-1-2 6-16,0 1-2 0,0-1 2 0,0 0-2 16,0-4-17-16,-4 1-24 0,0-1-23 15,0-3-32-15,-1 0-30 0,-4-2-30 16,2-4-29-16,-4-2-473 0,-2-4 224 15,-4-2 147-15</inkml:trace>
  <inkml:trace contextRef="#ctx0" brushRef="#br0" timeOffset="25297.17">13620 11515 83 0,'-4'4'107'0,"2"2"-8"15,2-3-4-15,0-3-12 0,8 6-16 16,-1-1-1-16,-1-4-6 0,0 3-18 0,3-2-37 16,-1-1-45-16,1-1-187 0,-1 3 77 15,-8-3 51-15</inkml:trace>
  <inkml:trace contextRef="#ctx0" brushRef="#br0" timeOffset="25796.03">15870 12327 98 0,'9'-23'163'0,"3"-2"-10"16,8-3-12-16,2-11-17 0,21-11-11 15,1-3-10-15,5 2-8 0,0 4-13 0,0 1-2 16,-3 6-15-16,-9 8-4 0,-10 5-8 16,-4 8 3-16,-6 2 4 0,-1 2-6 15,-6 3-4-15,-4 3-5 0,-4 4-1 16,-4 0-1-16,2 5 2 0,0 0-1 0,0 0-2 15,-24 12-4-15,20-3 0 0,2 2-2 16,4 6-5-16,2 1-1 0,2 1-2 16,6 4 0-16,0-1-7 0,5 4 2 15,2 2-4-15,0-3-1 0,-2-1-1 0,2 1 0 16,-7-6-2-16,2-2-6 0,-4 1 5 16,-4-3 1-16,1-2-1 0,-7 1-2 0,-2-6 3 15,-3 3-4-15,-5-4 0 0,-3 0-3 16,-4-2 3-16,1-1-3 0,-4-2-15 15,-3-4-14-15,1-1-21 0,2 0-21 16,-4-3-25-16,5-4-24 0,0-2-21 0,4-2-14 16,3-4-10-16,4-3-364 0,5-5 177 15,3-3 117-15</inkml:trace>
  <inkml:trace contextRef="#ctx0" brushRef="#br0" timeOffset="26024.14">16470 11386 54 0,'10'-22'54'0,"-2"2"20"16,-1 7 3-16,-3 3-5 0,0 3 13 0,0 2 15 15,-4 5 0-15,0 0 13 0,9 17 5 16,-7 1-2-16,2 2-2 0,1 8-3 16,-1 2-3-16,2 6-3 0,0 2-6 15,0 3-3-15,4 6-11 0,0-1-4 0,-2 2-9 16,1-4-4-16,1 3-8 0,-1-9-6 16,2-2-7-16,-1-1-1 0,0-4-5 0,4 0-5 15,-6-6-3-15,2-4-17 0,-2 1-20 16,3-6-18-16,-2-3-37 0,-1 1-14 15,1-5-32-15,-3-3-24 0,0-4-26 16,-2 0-419-16,-4-2 195 0,0 0 129 0</inkml:trace>
  <inkml:trace contextRef="#ctx0" brushRef="#br0" timeOffset="26173.14">16636 11904 267 0,'-12'-17'15'0,"-1"2"21"0,7 1 16 16,-1 1-1-16,3 1 0 0,2 3 1 15,4 0 2-15,0-1-4 0,7 1 1 16,-1-1 1-16,5 0-6 0,1 3 6 0,4 0-12 15,-2 1-9-15,4 0 1 16,-1 0-3-16,-3 5-13 0,4-3-20 0,-4 2-45 16,2 2-33-16,-6-3-205 0,1 3 98 15,-1 3 64-15</inkml:trace>
  <inkml:trace contextRef="#ctx0" brushRef="#br0" timeOffset="26457.39">16983 11775 14 0,'11'3'146'0,"-2"3"-6"0,4 2-12 16,-1-1-13-16,2 5-3 0,2-1-14 0,-2 3-3 15,4 1-22-15,-6 2 7 0,1-2-8 16,-3 2-8-16,-1 1-7 0,-2-2-7 16,-3 0-4-16,-2 0-4 0,-2-1-4 0,-4-2 6 15,-1 1-12-15,-1-7-3 0,-1 0 4 16,-3-1 6-16,-1-4 4 0,-1-4 1 15,1 0-3-15,0-4-3 0,3-2-2 16,0-1-5-16,4-4-5 0,-1-2-2 0,5-1-2 16,3-2-4-16,5 3-4 0,2-3-15 15,5 1-16-15,4-1-24 0,0 5-28 16,5 0-28-16,0 3-16 0,2 1-17 0,4 3-352 16,-1 0 164-16,5 2 108 0</inkml:trace>
  <inkml:trace contextRef="#ctx0" brushRef="#br0" timeOffset="27068.05">17686 11818 261 0,'15'-2'38'0,"-6"1"9"0,-5-3 9 16,-2-2 9-16,-2 6 8 0,-6-8 15 16,1 5 2-16,-3-2-2 0,-5 0 4 0,1 4-4 15,-4-4-11-15,0 5 4 0,-1 3-6 16,-2-1-4-16,2 4-9 0,-3 1 4 16,2 2-11-16,1 4-5 0,2 2 0 15,0-1-10-15,5 3 1 0,1-3-4 0,0 1-10 16,7-2 4-16,0-1-4 0,2-2-1 15,4 1-1-15,1-4-4 0,4-3-2 0,-1-3-9 16,2 1 6-16,1-4-3 0,4-3 4 16,0 0-6-16,-3-2 0 0,1-1-3 15,0 1 1-15,-3 0 4 0,-1 1 2 16,-1 0-4-16,1 0 8 0,-3 3-3 0,1-1-2 16,-1 2-3-16,-6 2 1 0,0 0-2 15,8 6 0-15,-4-1 0 0,-2 0-1 16,2 3-1-16,2 1-6 0,2 1 7 15,-2 1-1-15,4-3 0 0,1 1-3 0,0-1-2 16,1-1-3-16,3-3-14 0,0-3 3 16,0-1-7-16,1-1-2 0,2-3 2 0,-1-1 2 15,-3-2-2-15,4 1 1 0,-4-1 6 16,1 0-6-16,-2-1 8 0,-1 2 0 16,-1 0-3-16,-3 1 1 0,1 0-1 15,0 2 2-15,-3 3 3 0,-6 0 0 0,12 2 2 16,-8 2-1-16,0 2-1 0,2-2 5 15,-4 2 2-15,0 0 3 0,0-1-6 16,-2 0 1-16,4-2 2 0,-2 1 15 16,-2-4 3-16,0 0-1 0,0 0-6 0,0 0 3 15,17-10-5-15,-11 3-1 0,0-2 1 16,5-1 0-16,0-1-4 0,-1 0 2 0,3-1 1 16,0 1-4-16,1 1-1 0,1 1-1 15,0 1 1-15,0 1 1 0,-1 3-2 16,0 0 1-16,0 4-3 0,-4 0 1 15,4 2 3-15,-6 4 0 0,2-3 0 0,1 5-3 16,-3 2 1-16,-1 1-22 0,0 0-26 16,1 1-29-16,-2-2-30 0,2 3-14 0,4-5-8 15,-2 3-7-15,4-5-2 0,1-1-307 16,5-2 151-16,0 0 99 0</inkml:trace>
  <inkml:trace contextRef="#ctx0" brushRef="#br0" timeOffset="27951.58">18504 11940 707 0,'29'-7'-31'15,"-3"-1"26"-15,-6-2 21 0,-2 1 14 0,-6-1 13 16,-3 3 20-16,-1-3 6 0,-2 3 12 15,-6-3-3-15,0 2-2 0,-4 1-4 16,-4 1 1-16,-3 1-7 0,-1 1 0 16,-4 2-4-16,2 2-5 0,-3 3-7 0,0 1-6 15,-2 6-3-15,0 1-6 0,2 3-3 16,3 1 0-16,-2-1-6 0,6 0 1 16,3-1-4-16,1-1-3 0,4-1 0 0,4-3-4 15,2-2 0-15,3-5-4 0,3-2 3 16,3-2-5-16,2-8 0 0,3-1 3 15,2-5 4-15,1-5-3 0,7-6-1 0,-1-5 2 16,0-5-6-16,10-17 0 0,-1-6-4 16,0-2 0-16,-3 3 1 0,-1-1-4 15,-8 17 1-15,-3 5 4 0,-5 7 10 16,0 3 1-16,-6 6-1 0,-4 8-3 0,0 2-3 16,-6 5 5-16,-2 6 1 0,2 2 1 15,-12 18-3-15,-1 2 3 0,0 14 1 16,1 1-6-16,-1 10 2 0,7 3 1 0,2 3 1 15,4-5 2-15,4 6-1 0,2-3 3 16,7 0-1-16,1-3-1 0,4-5 3 16,0-5-1-16,6-4 1 0,-3-5-2 0,0-6-1 15,2-2 1-15,-1-9-5 0,1-2-3 16,-4-7-1-16,0-1-1 0,0-6-1 16,0-1 0-16,0-5-5 0,-4-1 1 0,0-5-1 15,-5 2 0-15,-4 0-1 0,-1 1-3 16,-5 2 1-16,0 3 0 0,-5 1 0 15,1 1-3-15,-4 4 2 0,-1 0 3 16,1 4 0-16,8 0-1 0,-15 6 1 0,9 0 0 16,1 3 2-16,3 1-3 0,-2 1 2 15,6-1 0-15,0 5 0 0,5-1-3 0,2 0-18 16,1-2-34-16,7 1-24 0,2-1-30 16,2-1-29-16,5-1-19 0,1-2-6 15,3-3 3-15,2-3 10 0,3 0 12 16,-1-4 14-16,6-2 11 0,-1-2 21 0,-1-1 25 15,-4-2 22-15,-1-2 28 0,-5-3 15 16,-2 3 16-16,-8-6 29 0,-1 4-3 16,-6 0 2-16,-3 2 9 0,-3-1 0 15,-7 3 7-15,-3 2 2 0,-3 1-4 0,-3 2 3 16,0 2-1-16,-3 2-9 0,-2 4-1 16,2 0-4-16,2 3-6 0,-1 3-7 0,0 1 2 15,4 1 0-15,1-1-1 0,4 0-1 16,0-1 8-16,6-1 7 0,2-2 6 15,2-1-1-15,5-3 6 0,4-3 3 16,4-6 4-16,4-1 7 0,4-9-2 0,3-4 0 16,7-3-5-16,13-18 1 0,1-7-6 15,0-8-6-15,-3-4-9 0,3-2-2 16,-5-3-7-16,-3 4-4 0,-3 2 3 16,-6 9 0-16,-8 11 9 0,-8 5 2 0,-3 10-6 15,-2 5-3-15,-4 6-3 16,-3 1-1-16,-4 7-15 0,-4 5 7 0,2 0 0 0,-13 18-2 15,2 6 2-15,-5 13-2 0,-3 10 2 16,-7 19-4-16,3 5-3 0,2 0-19 16,4-2-35-16,4-8-40 0,2-11-40 15,3-2-45-15,4-7-42 0,0-2-25 0,2-7-22 16,2-2-9-16,2-2-540 0,0-4 271 16,4-1 178-16</inkml:trace>
  <inkml:trace contextRef="#ctx0" brushRef="#br0" timeOffset="28022.48">20104 12150 686 0,'4'3'-39'0,"0"0"3"15,-4-3 3-15,0 0 4 0,0 0-11 16,0 0-134-16,0 0 60 0,0 0 38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9T05:47:28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16774 10378 29 0,'70'-13'61'0,"11"-1"-3"0,12 0-4 15,27-8-2-15,5 1-4 0,4 1 0 0,0-1-3 16,-2-3-5-16,-6 3 2 0,-2 0 2 15,-20 6-6-15,-2 0-1 0,0 1-6 16,-4 0 2-16,-2 0-2 0,-6 3-6 16,-4 0 8-16,-15 0-10 0,-11 3-2 0,-11 2 0 15,-2-2 1-15,-3 2-1 0,-10 1 4 0,1 1-2 16,-5 0 4-16,-4 0 4 0,1 0 2 16,-6 3-3-16,1-3 0 0,-4 2 2 15,-2-2 2-15,-3 2-7 0,0 0-2 16,-2-2-4-16,0 2 2 0,-6 2-7 0,6-1 1 15,-6 1-1-15,4-4-1 0,-4 4-3 16,0 0-2-16,0 0-2 0,0 0 0 16,0 0 0-16,-16-4-3 15,16 4-2-15,0 0 5 0,-8-2-5 0,8 2-1 16,0 0 7-16,-14 2-6 0,14-2-2 0,-11 2-22 16,5 0-19-16,6-2-15 0,-9 1-14 15,9-1-19-15,-4 4-283 0,4-4 126 16,2 8 84-16</inkml:trace>
  <inkml:trace contextRef="#ctx0" brushRef="#br0" timeOffset="3708.29">26043 9407 35 0,'-2'-8'108'0,"-3"2"-5"0,3 1 0 15,2-1-19-15,0 0-4 0,0 6-16 16,4-8-4-16,3 7 1 0,2-1-1 0,1 2-10 16,7 2-6-16,2-1-4 0,8 5-1 15,5 2-5-15,7-1-4 0,1 5-2 16,6 5 0-16,3 0-7 0,16 10 5 0,-3 1-3 16,-5 3-8-16,-13-2 3 0,-5-3-1 15,-7 5-4-15,-5-1 10 0,-10 1 6 16,-4 2-9-16,-9 4 11 0,-8 1-13 15,-7 12-11-15,-10 17 20 0,-8 1-8 0,-8-1 8 16,-5-1 0-16,-4-1 7 0,-5-2 0 16,1-3 5-16,6-4-2 0,3-2-1 15,4-3-2-15,11-10 1 0,10-4-4 16,3-5 0-16,8-3-2 0,5 1-5 0,7-1-2 16,6 2 2-16,10 3-6 0,5 0 3 15,6-2-5-15,14 8 0 0,3-1-3 0,-7-9-1 16,13 4-1-16,-10-5 1 0,-5-4-1 15,-6-1-3-15,-4 1-1 0,-7-2 4 16,-5 4-5-16,-4-1 1 0,-9 1 1 16,-3 3 4-16,-8 9-4 0,-9 3 8 15,-3 1-6-15,-4 3 3 0,-11 11 5 0,-5-2 5 16,2-1 1-16,4-8 0 0,5-8-5 16,-1 2 4-16,7 0-3 0,0-2 1 0,2 1-2 15,9-2-1-15,-1-3-3 0,7 3 1 16,2-3-3-16,2-3 2 0,5 5-3 15,3-1-1-15,3 1 2 0,1 3-6 16,8-1 1-16,-4-1 0 0,4 3 2 0,1 0-5 16,-1-1 2-16,-4 1-1 0,0 4 1 15,-8 2 0-15,-4 4 1 0,-4 1 0 16,-6 4 0-16,-2 1-2 0,-8 18 4 0,-6-4-3 16,-3 3-1-16,-5-3-1 0,0-3 0 15,-1-4 0-15,0-1 1 0,-1-3 1 16,5-11-4-16,5-3 2 0,-1-4 1 15,4 1-1-15,2-2-2 0,5-6 1 0,2 3-1 16,2-2-1-16,6-2 1 0,4 3 2 16,2-1-2-16,6 9 3 0,5-2-5 0,2-3 3 15,6 3-3-15,9 9 4 0,5 0-5 16,-3-1 1-16,4 0 0 0,-2-2 0 16,-7-4 2-16,-5-9-3 0,-5 5 0 15,1 0 1-15,-8 2-1 0,-8-2 1 0,-1 2 3 16,-8 0-4-16,-5 8 2 0,-4 0 0 15,-9 13 1-15,-7-3 0 0,-2-3 0 16,-2 3-1-16,-1-9 1 0,-1 0 0 16,4-7-1-16,7-5 0 0,-1-1 1 0,2-1-4 15,0-1 6-15,3 4-3 0,7-6 0 16,1 1 0-16,2-1 0 0,5 2 0 16,2-3 0-16,4-1 0 0,4 4 0 15,1 0 0-15,6 2 1 0,1 1-2 0,1 1-1 16,5-2 2-16,-2 0-1 0,-1-7-1 15,4 6 2-15,0 0 0 0,1 1-1 16,-4-3 0-16,0-4 0 0,-1 2 0 0,-3-1 0 16,-1 3 0-16,-2-1 1 0,-3-3 0 15,-2 7 1-15,-2-4 0 0,-4-4 0 16,0 3 0-16,-2 5 0 0,-2-4 3 0,0 5-3 16,-2-9 3-16,-2 2 0 0,-1 4 9 15,2-4 10-15,-1 2 0 0,2-4 0 16,-1 2 0-16,1-1-1 0,2-1 1 0,0 4-1 15,2 0-1-15,2 0 2 0,-2-3-5 16,4 3 3-16,0 3-4 0,0 1-1 16,8-4 4-16,-1 3-4 0,-1-4-3 15,5 2-1-15,2-3 0 0,-1-1 0 0,4 1-4 16,0-6 1-16,4 4-1 0,-1-10 1 16,0 5-5-16,-4-8 0 0,2 2 0 0,-4-4 0 15,0 1 0-15,-3-5 0 0,-1 2 0 16,-2-3-1-16,-3 1 6 0,0 4 5 15,-4-1 0-15,0 1 7 0,-4-2 6 16,2 5 5-16,-2-3 4 0,-2 0-5 16,0 4-4-16,0-6 0 0,0 7 1 0,-1-5-9 15,0 0 2-15,1 1-3 0,0 0 0 16,0 0 1-16,0-2-5 0,0-1 0 16,1 0-3-16,1-4-2 0,0 3 0 0,0-3 0 15,-2 3-2-15,2-3-5 0,0 2 9 16,2-5-7-16,-2 4-3 0,0-3 5 0,-1 5-4 15,3-6 5-15,0 1-10 16,0-1-14-16,-6-3-13 0,6 3-18 0,0 0-24 16,0-6-26-16,-2 7-35 0,2-7-42 15,0 0-39-15,0 0-29 0,0 0-678 16,0 0 312-16,-9-14 207 0</inkml:trace>
  <inkml:trace contextRef="#ctx0" brushRef="#br0" timeOffset="5427.1">7010 12764 72 0,'0'7'97'0,"-2"-3"-7"15,2-4-13-15,0 8-11 0,0-8-19 0,-3 7-33 16,1-1-30-16,0 0-136 0,0-3 51 16,4 3 35-16</inkml:trace>
  <inkml:trace contextRef="#ctx0" brushRef="#br0" timeOffset="6409.27">6947 15990 15 0,'0'0'68'0,"0"0"-8"15,0 0-4-15,0 0-7 0,0 0-2 16,0 0-5-16,-5 2-4 0,5-2-6 16,0 0 1-16,0 0-4 0,0 0-5 0,0 0-4 15,0 0 1-15,0 0-2 0,0 0-3 16,0 0-13-16,0 0-11 0,0 0-15 15,0 0-19-15,0 0-128 0,0 0 58 16,0 6 38-16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4:03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8130 8710 8 0,'-13'0'58'16,"2"2"-3"-16,1-2-5 0,2 0 2 0,-4 1 1 15,2 1-1-15,0 1-1 0,1-2-1 16,1 1-1-16,-1 1-4 0,3-2-1 16,6-1-2-16,-11 1-6 0,7 1 0 0,4-2 1 15,0 0-2-15,0 0 4 0,15 8-7 16,6-4-1-16,8 0-4 0,18-2-1 16,17 1 3-16,37 1 2 0,8 2 2 15,34-2-11-15,5 3 3 0,3-3 0 16,1 4 3-16,5-1-17 0,-1-1 0 0,1 0 12 15,-11 1-11-15,-5-1 1 0,-26-4 6 16,-5 2 5-16,-4 0-7 0,-5 0-2 16,-7-3 7-16,-20 1-1 0,-13-2 2 0,-10 0 7 15,-5 0-1-15,-4 0-2 0,-5 0-3 16,-5 0 8-16,-2 0 0 0,-8-2 5 0,0 2 3 16,-1 0 3-16,-5 0-2 0,0 0-6 15,-2 0-1-15,-3-1-4 0,-2 1-4 16,-9 0-4-16,10-3-4 0,-10 3-1 0,0 0-14 15,0 0-12-15,0 0-15 0,-17-7-18 16,17 7-22-16,-13-2-24 0,3 2-20 16,-2-2-21-16,-6 1-337 0,-1-2 159 0,-2 1 104 15</inkml:trace>
  <inkml:trace contextRef="#ctx0" brushRef="#br0" timeOffset="338.42">8603 8803 33 0,'62'1'111'0,"1"3"-4"0,4 1-11 0,24 0 0 16,6 1-3-16,-2-1 0 0,2 1-12 0,-2 2-4 15,3-2-5-15,-5 1-6 16,-4 0 1-16,-2 1-6 0,-18-3-4 0,-9 1 0 16,-3-1-5-16,-4-1-3 0,-11-1 0 0,-2 2-7 15,-6-4-2-15,-5 0 0 0,-1 2 2 16,-4-1-4-16,-5-1 1 0,-1 2-1 16,0-3 0-16,-4 0-7 0,0 2-1 15,-2-2-2-15,1 0-4 0,-3 0-3 0,-1 0-24 16,-1-2-26-16,-8 2-33 0,15-3-27 15,-9 2-34-15,-2-4-375 0,0 3 170 16,-2-4 111-16</inkml:trace>
  <inkml:trace contextRef="#ctx0" brushRef="#br0" timeOffset="142855.74">7118 11041 9 0,'-6'-4'192'0,"1"2"-9"16,5 2-13-16,-4-5-6 0,4 5-7 0,0 0 7 15,0 0-7-15,15-6-2 0,2 4-7 16,6 0-12-16,15-4-4 0,15 3-10 15,30-5-8-15,12 1-9 0,11 0-5 0,27-4-8 16,9 4-4-16,6 3 0 0,10 2-2 16,4 2-8-16,1 2-7 0,-3 0-6 15,-3 4-10-15,-9-1 0 0,-6 1-5 0,-9 0-5 16,-22-1-7-16,-8 1-1 0,-4-2-4 16,-9 0-6-16,-19-3-2 0,-12 1-2 15,-11 1-3-15,-7-2-3 0,-5 1-2 16,-4 0-2-16,1 0-7 0,-9-2-10 0,0 2-11 15,-5-2-24-15,0-4-34 0,-2 2-41 16,-3-4-37-16,-2 3-38 0,-6-3-34 16,-6-2-603-16,-4 1 281 0,-10-5 185 0</inkml:trace>
  <inkml:trace contextRef="#ctx0" brushRef="#br0" timeOffset="143224.31">7272 10814 56 0,'36'-7'143'0,"-2"3"-10"0,21 0 0 16,34-3-1-16,14 1-4 0,12 0-9 15,29 1-8-15,9 1-1 0,7 2-2 16,3 2-7-16,1 0-3 0,-2 0-7 15,-5 3-4-15,-7 0-6 0,-5-2-9 0,-6 3-5 16,-25-2-8-16,-4 2-5 0,-4 0-5 16,-4-2-3-16,-11 2-7 0,-18-3 0 15,-11 1-6-15,-13 0-4 0,-5 0-2 0,-5-2-4 16,-6 2-2-16,-3-2-1 0,0 0-2 16,-8 0 1-16,-2 2-6 0,1-2 1 0,-4 0-1 15,-2 0-3-15,-1 0 2 0,-2 0-5 16,0 0-11-16,-2 0-11 0,-1 0-17 15,-9 0-27-15,13-2-30 0,-7 0-27 16,-6 2-26-16,0 0-31 0,0 0-400 0,2-4 194 16,-2 4 129-16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6:35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11366 6336 14 0,'-2'-8'84'0,"-2"-2"-5"16,-2 1-3-16,-4-3-4 0,0 1-1 15,-2-2-8-15,-8-4-7 0,-3 0 0 16,-5 0-8-16,-12-2-5 0,-6 0-5 16,-28-5-4-16,-11 6 0 0,-6-2 2 0,-9 3-4 15,-28 4-16-15,-8 2 5 0,-4 1-5 16,1 6 4-16,-5 6-5 0,0 2 0 15,-7 1 0-15,1 7-4 0,-5 3 2 0,1 4 2 16,-3 6-7-16,5 5 13 0,4 5 6 16,2 5 8-16,4 3-3 0,7 7 9 15,-1 6 2-15,7 0 0 0,4 3-2 0,8 7 5 16,10 0-2-16,12 1-4 0,8 2 2 16,13 4 2-16,8-2-3 0,24-10-2 15,6 4 4-15,12 1 1 0,14-4-2 0,14-4 4 16,13 22 1-16,17 1-3 0,19 15-3 15,12-6-1-15,12 2-3 0,10-1-2 16,12-3-2-16,12-5 0 0,36 15-3 0,15-11-1 16,6-7-2-16,12-9-7 0,7-4 4 15,-31-20-4-15,52 4-2 0,4-1 0 16,-4-10-2-16,-30-11-2 0,44 1-3 0,-41-11 0 16,-5-3 1-16,6-7-1 0,-4-3-1 15,-1-8-2-15,5-1-1 0,0-7-1 16,-2-6-3-16,-4-3 2 0,-7-6-1 15,-1-7-1-15,-6-4 0 0,-1-7 0 0,-7-2-1 16,-5-10-2-16,-7-1-1 0,-13-2 1 16,-6-7-3-16,-14 2 4 0,-9-2 3 0,-11 0-1 15,-13-3 5-15,-8 0 3 0,-21 7-6 16,-7 1 4-16,-11-5 0 0,-9-1 2 16,-14 7-5-16,-12 3-1 0,-16-22 1 15,-23-15-5-15,-20 4 2 0,-15-1-5 0,-17 2 0 16,-18 3-1-16,-33-11 1 0,-11 6-4 15,-13 7 2-15,-16 7-3 0,-8 5-1 0,-4 7 3 16,2 4-3-16,-8 11 4 0,-2 3 0 16,31 16 0-16,-39-7-2 0,36 14 2 15,-4 0-2-15,4 10 2 0,4 1-3 0,-1 5-4 16,3 7-5-16,0 7-9 0,1 5-11 16,1 4-13-16,6 6-20 0,9 5-12 15,7 6-22-15,12 3-19 0,9 2-20 16,12 6-15-16,12 1-374 0,16 3 180 15,21-4 120-15</inkml:trace>
  <inkml:trace contextRef="#ctx0" brushRef="#br0" timeOffset="1027.48">11374 10121 18 0,'-76'-22'69'0,"-13"-2"-3"0,-29-2-2 0,-11 3-9 15,-4 0 3-15,-14 4 4 0,-9 2-10 16,-5 1 0-16,-4 8-2 0,-4 2 3 16,-11 1-3-16,-5 7 9 0,-3 4-8 15,2 1-1-15,2 5 2 0,6 7 2 0,8 4-1 16,7 5-1-16,11 5-2 0,5 9 3 16,10 5 6-16,8 9-1 0,11 0-2 0,7 7 1 15,16 3 2-15,8 2 5 0,13 0-2 16,23-4-8-16,9 0 1 0,13 6-1 15,12 1-2-15,10 7-7 0,11 3 3 0,14 0-7 16,11 21-1-16,11-6-2 0,7 3-4 16,5-1-1-16,6-4-4 0,3 2-1 15,8-3 1-15,2-5-4 0,7 0-4 16,5-8 1-16,8-2-2 0,12-6-1 0,8-3 0 16,10-4-3-16,10-10 2 0,7-3-1 15,5-6 1-15,3-7 1 0,11-1-1 0,5-5 16 16,6-10 5-16,3 1-8 0,5-5 1 15,2-3-8-15,-2-2 5 0,-5-6-2 16,-5-6-1-16,-8-4-4 0,-5 1 0 16,-6-6-6-16,-5-7 1 0,-1-2-1 0,-4-3-1 15,-4-5-4-15,-3-2 1 0,-4-6 0 16,-7-4-2-16,-7-2-2 0,-4-7-2 16,-5-5 1-16,1-6-3 0,-6-5 0 0,-3-3-1 15,-4-7 0-15,-5 0-3 0,-9-5 0 16,-7-3 0-16,-11-4-4 0,-8 2 4 15,-19 10-2-15,-7-2 0 0,-8 2-2 0,-15 6 1 16,-6-13-3-16,-18-3 0 0,-16-12-6 16,-14-2 7-16,-16 3-1 0,-12-3-2 15,-17 4 1-15,-12-1 1 0,-41-16-5 16,-13 10 3-16,-5 7-2 0,1 7 1 0,23 23 4 16,-40-5 0-16,-4 3-2 0,25 19-1 15,0 6-2-15,-4 0-4 0,2 7-6 16,4 4-12-16,5 8-15 0,11 2-16 0,7 6-23 15,35 6-32-15,6 2-39 0,18 3-29 16,13 4-465-16,9 0 221 0,11-1 147 16</inkml:trace>
  <inkml:trace contextRef="#ctx0" brushRef="#br0" timeOffset="2221.5">14909 6347 24 0,'-116'38'47'0,"18"-4"1"0,-1 8-3 0,6 2 3 16,0 8 3-16,2 2 0 0,6 7 1 15,7 1-2-15,3 2 1 0,8 7-1 0,12-12-1 16,7 4 2-16,0 2-2 0,9 3-3 15,5 5-4-15,10 4 6 0,10 6 2 16,11 2-1-16,8 5-5 0,9 3 4 16,14 18-8-16,14-4 5 0,11-4-7 15,13-2 0-15,16-10 0 0,14-1-4 0,16-6 1 16,11-5-4-16,38 12-4 0,-28-20 2 16,36 13 5-16,4-9-15 0,-26-19 5 15,43 9-2-15,12-10 2 0,0-7-6 0,-34-16-3 16,1-1 5-16,5-4-5 0,6-9-1 15,0-2 4-15,4-7-4 0,0-7 3 0,4-5-3 16,-5-9-7-16,-2-9 0 0,-3-4 1 16,36-15-5-16,-43 6 5 0,32-15-5 15,-46 3-1-15,-7-4 1 0,-10-1 5 16,-9-4-4-16,-10-6 3 0,-13-2 1 0,-6-5-5 16,-15-5 5-16,-10-1-6 0,-9-4 4 15,-9-5-3-15,-18 13 1 0,-13-9-4 0,-8 2 7 16,-9-3-3-16,-14 0 0 0,-9-2-7 15,-13 0 3-15,-24-15-2 0,-12 0 2 16,-20 1 0-16,-16 0-2 0,-9 4-3 16,-6 4 2-16,-28-18-2 0,23 24 5 0,-4 4-2 15,-11 5 5-15,-33-9-11 0,23 20 3 16,-2 6-1-16,-10 5 1 0,-8 3 2 16,2 8 0-16,-5 8 2 15,-3 1 0-15,-5 8-4 0,-7 6 0 0,-2 4 1 0,-2 5-1 16,4 7 1-16,-2 4 2 0,-1 3 9 15,-1 1-3-15,-2 7-8 0,-6 3 6 0,-36 8-5 16,47-3 3-16,10 4 4 0,10 5-2 16,13 2 0-16,12-1-6 0,16 7-4 15,13-1-4-15,30-5-14 0,9 9-12 16,15-1-12-16,11 5-13 0,14-4-15 0,13-2-22 16,11-2-23-16,8 2-272 0,9 7 134 15,21 17 89-15</inkml:trace>
  <inkml:trace contextRef="#ctx0" brushRef="#br0" timeOffset="3121.81">17003 10207 36 0,'-94'-20'45'0,"-26"0"-1"16,-15 0-4-16,-10 4 1 0,-1 0-3 0,-4 2 0 16,0 9 0-16,-2-1 2 0,-3 6-3 15,-1 3-1-15,-6 8 0 0,2 4 2 16,3 4-1-16,2 8 5 0,9 7-4 16,0 6 4-16,11 8-1 0,8-1 1 0,4 6-1 15,9 5 5-15,6 3-3 0,11 0 3 16,6 5 0-16,8 4 3 0,13 3 5 15,9 2-7-15,20-8 3 0,11 8-3 0,14 11 3 16,14 4-4-16,12 3-5 0,16 21 4 16,10 1-8-16,13-1-3 0,14-1-3 15,7-3-2-15,19-1 2 0,29 18-5 16,13-2 2-16,18-10-3 0,5-7-2 0,7-10-3 16,0-11 0-16,8-6-6 0,-24-22 3 15,38 6-3-15,-24-18 0 0,40 4-3 16,-38-17-1-16,4-3-3 0,2-6-2 0,5-4 5 15,5-5 0-15,-1-7-6 0,-4-4 5 16,1-6-5-16,-3-5-5 0,-6-6 2 16,-5-4 3-16,-3-4 1 0,-7-5-1 0,-7-3-4 15,-7-5-2-15,1-5 1 0,-7-9 0 16,-4-4 1-16,-6-5 0 0,-8-7-1 16,-6-4 1-16,-8-3-3 0,-10-10-1 0,-7-8 1 15,-8-7-5-15,-15-4-1 0,-11-8 2 16,-14-10 5-16,-10 2-5 0,-18 16-3 15,-17-17-2-15,-16 3 1 0,-24 3 1 16,-22 1-2-16,-13 5 3 0,-38-19-3 0,-11 9-1 16,-11 0 8-16,-15 5 0 0,-11 10-7 15,-10 2 0-15,-9 11 2 0,-10 10 6 16,11 6 21-16,1 13-4 0,37 15-8 0,1 7-9 16,1 5-20-16,5 2-15 0,8 12-16 15,8 3-20-15,25 5-25 0,5 2-18 16,3 6-318-16,5 2 148 0,4 6 98 0</inkml:trace>
  <inkml:trace contextRef="#ctx0" brushRef="#br0" timeOffset="8192.59">10718 14584 44 0,'38'-9'129'0,"-2"-1"-9"15,-1 1-3-15,-2-4-3 0,3-1-7 16,12-5-3-16,21-8-4 0,-2-3-6 15,5-5-2-15,-2-3-7 0,17-13-8 0,-5-1-5 16,3-3-9-16,-1-8-2 0,-1 2-5 16,2-7-8-16,-5 2-8 0,1-5 0 0,-2-6-6 15,0-2-3-15,-4-5-2 16,3-8-2-16,-1-1 0 0,0-4 3 0,8-2 0 16,0-2 3-16,-3-2 0 0,1 0 2 15,-2-1-4-15,-6 2-5 0,-3 0 1 0,-3-5-8 16,-4 0 0-16,-4-2 0 0,1-1 1 15,-7-2-6-15,1-10-2 0,0-2 1 16,-1-3-2-16,0 0-3 0,0-2 2 16,-2 3-3-16,-2-1-3 0,2 4-1 0,-7-2 0 15,3 1-3-15,-1 0 2 0,3 4 2 16,-5 5-23-16,-1 0 5 0,-3 5-2 0,1-1 3 16,-1 1 10-16,0-3-1 0,1-1 2 15,-3-5 6-15,2-1-7 0,1 1 5 16,3-3-1-16,-1 0 4 0,-1-1 0 15,1 0-3-15,-3-4-3 0,-4-3 3 0,-2 0-2 16,1-5-2-16,-2 0 4 0,-1-1-2 16,-4 5-2-16,-3 4-1 0,-1 3 2 0,-3 3 0 15,-2 3-1-15,-2 1 4 0,-2 2 2 16,-6 18 0-16,-3 0 1 0,0 1-1 16,-3 1-2-16,-5 4 2 0,-5 1-4 15,-1-1 3-15,-9 2-1 0,-1 5-1 0,-10-1-2 16,-4 4-2-16,-3 5 3 0,-14-12-3 15,-4 4-2-15,6 18 2 0,-3 3-3 16,-5 3 1-16,-17-8 0 0,9 15-4 0,-18-5 2 16,10 13 1-16,-18-10-1 0,-6 7-1 15,-7 4 1-15,-6 6 3 0,-3 2-4 0,-4 5 0 16,-1 0-2-16,-4 3 1 0,1 2-1 16,0 2-1-16,3 0 2 0,13 7-3 15,-20-4 0-15,-4 0-2 0,-2 1 2 16,-6 6-2-16,1-2-3 0,-3 1 4 0,-2 2 1 15,3 1 0-15,3 3 0 0,20 1 4 16,-22-2-3-16,-2 3 2 0,-3-2 2 0,25 4-1 16,-4 4 7-16,7 1-7 0,0-2 2 15,2 4-4-15,-3-1 2 0,6 4 1 16,1-1-4-16,7 1 1 0,1 1 9 0,5 1-4 16,5 5-2-16,1-1 6 0,0 0-3 15,2 5-1-15,3 0 4 0,0 7-3 16,2-4 2-16,-1 1 0 0,5 3 0 0,0 2 2 15,4 2-2-15,1 1-2 0,3 0 2 16,1 4 0-16,-2 1 4 0,2 4-4 16,3-1 2-16,1 1 2 0,1 4 1 15,1 0-2-15,3 1 1 0,1 2-2 0,3-2 2 16,2 3-3-16,1-4 2 0,2-1 0 16,1 4 1-16,10-8-1 0,2-3 1 0,-6 14-4 15,2 0 3-15,-2 1 1 0,4 4 2 16,-3 1-2-16,3 2-1 0,1 4 2 15,-1 2 3-15,0 2-3 0,2 4 1 0,0 1 0 16,3 1 1-16,1 0 1 0,2 1-3 16,3-1 1-16,1 1 2 0,3 2-2 15,2 1-5-15,-2 1 4 0,3 3 4 0,4 2 3 16,2 1-3-16,-1 2-4 0,2 0 2 16,5 1-2-16,-3 2 7 0,5-1-3 15,2 2 1-15,2-2-3 0,4 4 1 0,0-5-1 16,5 1 2-16,-1 1-1 0,5 2 2 15,0 3 1-15,-1 0 0 0,4 5-3 16,4 20 3-16,2-3-2 0,-3 2 0 16,1-1-2-16,-4-18 1 0,5 15 1 0,-6-20 6 15,0 1-3-15,-1 5-1 0,6 16 3 16,-8-16 1-16,0 0-3 0,2 1 0 0,-4-1-1 16,3-1 0-16,-3-2-1 0,1 1-2 15,-2-1 5-15,-1-2-5 0,-2-2 5 16,-2 6-3-16,-2 2-1 0,0-1 5 0,0 0-2 15,-2 1 1-15,0-1-1 0,-2 1 5 16,0 0-3-16,0 0 2 0,0-2 0 16,2-1 0-16,0-3 0 0,-2 0 1 0,2-3 2 15,0 2 2-15,0-3 0 0,4 1 2 16,0-3 0-16,-2 1 0 0,3-4-1 16,0 2-2-16,-1-2-1 0,-2-3 1 15,4 0-3-15,-4-12 1 0,2-8 2 0,0-2-2 16,3 0 2-16,-3-2 3 0,2 1 1 15,3-3 0-15,0 0-2 0,1-2 3 16,2 1-1-16,2-3 4 0,0 1-3 0,7 17-2 16,-1-14 0-16,0 10 0 0,0-11-2 15,-2-7-2-15,2 3 0 0,-1-4 3 0,6 16-3 16,-2-12 0-16,9 7-1 0,-2-11 1 16,3 7-1-16,3-1-4 0,-1-10-1 15,-5-6 0-15,14 8-3 0,-7-5 2 0,-3-8-2 16,15 10 0-16,-5-8-2 0,12 3 0 15,-9-4 1-15,7 1-3 0,-5-7 1 16,-2 0-2-16,14 2 0 0,-6-7-1 0,-4-3 8 16,0-1-7-16,1-4 3 0,6-1-2 15,-1-3-4-15,4-3 0 0,5-2 2 16,3 2 0-16,24-8 1 0,6 0 2 0,-4 1 2 16,4 0 2-1,4-4 1-15,2 1 0 0,0-2-1 0,4 2-2 0,-8 1 0 16,-6-2-1-16,-4 1-4 0,-8-1-4 0,-18 1-8 15,-11 0-7-15,-10 2-6 0,-4-2-7 16,-3 0-5-16,0-2-9 0,-5 0-13 16,-4-3-18-16,-4 3-27 0,-2-1-32 15,-1-7-31-15,-5 0-35 0,-2-5-543 0,-2 1 253 16,-4-5 167-16</inkml:trace>
  <inkml:trace contextRef="#ctx0" brushRef="#br0" timeOffset="9915.68">13754 13643 64 0,'-9'-16'111'0,"3"-3"-10"0,4-3-6 16,-2 1-12-16,4 0-2 0,-3-9-7 0,6-7-7 16,-1-6-1-16,-2-5-8 0,0-9-1 15,0-6-5-15,0-25-5 0,-2-5-6 0,-5-6 1 16,0-2-6-16,-3-25-4 0,-2-5-2 16,-2-3-7-16,-2-4-2 0,1-9 2 15,-4-4-4-15,0-3-6 0,-3-3-1 16,0 0-5-16,-6-3-5 0,-1-4 4 15,-5-36-5-15,-5 6-2 0,9 35 8 0,-1 8-3 16,-1-3-3-16,0 0 0 0,2-1-3 16,1-1 8-16,2-1-9 0,2 0 1 0,-1 4-2 15,4 3 7-15,4 4-1 0,1 3 6 16,4 0-6-16,0-2 4 0,7 4 1 16,4 1-3-16,0 3 7 0,8-1-5 0,6 5 10 15,4 7 5-15,5 6-1 0,4 5 0 16,4 1-3-16,3 4 2 0,3 5-2 15,-1 1-5-15,1 2 4 0,1 5-5 0,0 2 1 16,-4 17 0-16,-1 1-5 0,5 2-6 16,1-1 6-16,11-11-4 0,-8 19 0 15,5-1-2-15,1 6-1 0,14-11-4 0,-5 16-1 16,16-5 4-16,8 1 10 0,2 3-12 16,3 5-1-16,5-1 2 0,6 6-2 15,2 4 0-15,-3-1-6 0,0 2 6 0,-17 6 1 16,2 4-2-16,-3-3 1 0,3 4-2 15,-2 0 2-15,2-1-2 0,1 5 3 0,1-1 0 16,4 1-4-16,2 3-2 16,20-4 7-16,-12 8-3 0,22-3 0 0,-18 8 7 15,0 2-6-15,6 0-1 0,-6 1 1 16,2 4-2-16,-4 3 8 0,4 3-2 0,0 2 2 16,0 4-4-16,2 2 1 0,-2 3 2 15,0 5-5-15,1 3 8 0,18 4-5 0,1 8 2 16,0 4-1-16,-3 2-3 0,1 4 5 15,-6 5-3-15,0 3 3 0,-6 4 1 16,-2 2-6-16,-2 2 4 0,2 4-2 16,-2 2 1-16,1 4 2 0,-2 4-4 0,-5 3 5 15,-6 6-2-15,-6 4 5 0,-7 4 1 16,-4 2 3-16,-6 6-8 0,-7 3 4 0,-1-1-1 16,-5 2 2-16,-5 0-1 0,3-3-1 15,-2 3 1-15,-3 2 0 0,0 0 3 16,-4 6-2-16,-2 3 4 0,-2 1-3 15,0 4-1-15,-4 2 4 0,-2 3 1 0,-2-4-5 16,-3-1-2-16,-3-1 1 0,-5 6 0 16,-1 2 1-16,-6 1 1 0,-4 4-6 15,2 3 8-15,-6 4-3 0,-6 1 2 0,0-3-5 16,-4-1 3-16,0-3 1 0,-4 4 3 16,2 0 1-16,-4 3-1 0,0-5 1 15,-1 0 2-15,-6-1 3 0,2 0 2 0,-2 2 3 16,-8-4 2-16,1 5 1 0,-3 0 2 15,-1 5 1-15,-6 2-1 0,1-2 0 16,-3 4 1-16,-4 1-1 0,-3-6 0 0,-1 4-4 16,-3 1 2-16,-1-3-1 0,-5-2-1 15,-7 0-3-15,-21 27 6 0,14-32-2 0,-22 22-3 16,17-33 2-16,-2 1-2 0,-4-4-4 16,-3-5 2-16,-1-6-4 0,-5 1-1 15,-4-1 1-15,-2 0-3 0,-4-2 1 16,-6-2 1-16,0-3-4 0,0-7 1 0,-6-3-3 15,0-3 4-15,-8-8-3 0,3-6-1 16,-5-5 2-16,-2-1 0 0,-2-8-3 16,-2-4 3-16,1-4-1 0,-1-7-1 0,-2-6-3 15,-2-6 3-15,0-4-3 0,4-3 0 16,21-10 1-16,-1-1-4 0,-4-6 2 16,2-4 1-16,3-2-3 0,-2-3 2 0,3-4-3 15,-20-7 0-15,2-6 1 0,-2-3-3 16,5-6 2-16,3-3-3 0,-4-4 1 15,8-2-2-15,-4-8-1 0,8-3 0 0,0-3-1 16,10-6-1-16,4-1-4 0,6 0 1 16,0-4 1-16,11 2-3 0,13 12-1 15,4 2 1-15,1-4-6 0,7 4 5 0,1 3-2 16,5 1 1-16,9 8-8 0,6 6 0 16,1 3-4-16,5 3-2 0,4 3-7 15,-2-1-1-15,8 4-4 0,-1 1-10 0,2 3-5 16,0 2-9-16,5 0-9 0,0 1-4 15,-1 3-7-15,2 0-9 0,1 2-3 16,2 0-14-16,-2 1-15 0,2 0-337 0,-1 0 157 16,1 3 103-16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27:54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10554 3751 93 0,'0'0'137'0,"33"12"3"0,5-8-8 15,15 2 3-15,29 6-3 0,21-2-7 16,27 1-3-16,13 4-3 0,13-2-6 16,7 1-5-16,6-1-2 0,-1 0-9 0,-2 3-6 15,-4-3-4-15,-3 0-8 0,-9 3-8 16,-11-6-6-16,-8 1-10 0,-29-4-2 0,-8 3-4 15,-11-2-5-15,-19-2-6 0,-13-2-6 16,-11-1 2-16,-5 1-5 0,-7-3-2 16,0 4-1-16,-7-3-5 0,1-1-3 15,-4 1-4-15,-4-2-2 0,-4 3-9 0,-10-3-15 16,6-3-18-16,-6 3-29 0,0 0-28 16,-34-10-30-16,5 9-28 0,-11-5-21 0,-20 1-443 15,-25-3 207-15,-8 3 136 0</inkml:trace>
  <inkml:trace contextRef="#ctx0" brushRef="#br0" timeOffset="247.2">10881 4023 2 0,'4'8'112'0,"15"-1"5"0,11 1-9 16,12-1 8-16,37 3-2 0,18 1-7 15,39 3 1-15,16-1-1 0,9-1-3 16,4-1-9-16,0 0 4 0,-2 0-4 0,-2 0-4 15,-8-1 1-15,-1-1-1 0,-9 0-11 16,-5-2 1-16,-27-3-7 0,-12 1-6 16,-8-2-6-16,-19-1-5 0,-17-2-8 15,-11 0-6-15,-8 0-1 0,-3 0-5 0,-5 0-3 16,-6 0-7-16,-5-2-16 0,-5 2-24 16,-5-1-33-16,-7 1-50 0,0 0-49 15,0 0-509-15,0 0 222 0,0 0 147 0</inkml:trace>
  <inkml:trace contextRef="#ctx0" brushRef="#br0" timeOffset="1950.27">19365 1274 34 0,'0'-5'139'0,"-2"0"-13"0,2 5-13 0,0 0-10 16,0 0-7-16,-6 13-8 0,6-1 3 16,-3 7-3-16,1 0-1 0,0 6-7 15,0 2-3-15,0 0-4 0,2 1-3 0,-2 1-9 16,0-1 1-16,2 1-5 0,0-1-6 16,0-1-6-16,0-2-2 0,0-4-3 15,0 0-6-15,0-4-2 0,0 0-3 0,0-4-1 16,0 0-5-16,0 1-3 0,-2-3 6 15,2-3-11-15,0 2-1 0,0-4-17 16,-3-3-21-16,3-3-26 0,0 6-20 0,0-6-21 16,0 0-24-16,0 0-18 0,0 0-330 15,0 0 158-15,0-22 104 0</inkml:trace>
  <inkml:trace contextRef="#ctx0" brushRef="#br0" timeOffset="2274.71">19276 1202 106 0,'2'-6'168'16,"4"0"-15"-16,8 1-17 0,6 3-2 15,14 2-11-15,15 5-5 0,34 10 17 16,6 6-14-16,18 10-8 0,2 3-12 0,-10 9-11 15,-8 0-11-15,-19-1 2 0,-9-1-6 16,-8 3-7-16,-11 2 3 0,-12-7-2 0,-13-5 3 16,-10-6-5-16,-9 0-4 0,-11 2-1 15,-14 2-7-15,-7-4-2 0,-10-3-7 16,-21 6-4-16,-8-8-4 0,-5-5-4 16,2-2-3-16,10-7-6 0,8-3 0 0,7-5-12 15,2-2-26-15,3-3-35 0,4-4-53 16,1-1-52-16,-3-6-69 0,6-2-469 15,0-6 235-15,-1 0 155 0</inkml:trace>
  <inkml:trace contextRef="#ctx0" brushRef="#br0" timeOffset="2596.35">18282 1324 125 0,'0'0'159'0,"-10"-4"-10"15,10 4-15-15,0 0-13 0,0 0-7 16,-6 15-13-16,4-5-14 0,0-1-3 15,0 4-6-15,2 3-16 0,0-1-2 0,-2 4-3 16,2-2-1-16,0 2-13 0,-2-1-1 16,2 0-4-16,0 0-10 0,0-4-16 15,0-2-22-15,0 1-26 0,2-2-29 0,-2-6-37 16,0-1-353-16,0-4 155 0,0 0 102 16</inkml:trace>
  <inkml:trace contextRef="#ctx0" brushRef="#br0" timeOffset="2928.32">18050 1034 88 0,'-21'-17'119'0,"2"2"2"16,2 5-6-16,1 5-3 0,-2 1-9 0,4 4-13 15,-3 2 0-15,-5 5-2 0,2 7-3 16,-4 3-5-16,3 8 6 0,-2 9-6 16,4 4-4-16,1 8-6 0,6 3-7 0,4 5-6 15,4 1 0-15,6 2-3 0,10 17-4 16,9-3 1-16,5-9-6 0,8-2-2 15,6-7 1-15,6-9-4 0,-5-12 0 0,-3-9-6 16,6-8 3-16,-4-5 0 0,2-8 9 16,0-4-2-16,5-10 1 0,0-7 1 15,8-13-4-15,-4-9-1 0,-13-4-3 0,-11-1-7 16,-7-1-2-16,-8 0-1 0,-8-1-4 16,-8 4-2-16,-6-4-4 0,-10 3-1 15,-13-12-5-15,-5 7 0 0,2 12-6 0,-1 7 3 16,1 4 1-16,-2 5-2 0,9 4-8 15,3 9-28-15,4 1-20 0,4 5-35 16,6 4-54-16,3 4-74 0,7 0-495 16,4 3 240-16,2 5 158 0</inkml:trace>
  <inkml:trace contextRef="#ctx0" brushRef="#br0" timeOffset="3618.89">20694 1707 35 0,'-4'25'70'0,"4"-3"-6"0,0-3-6 0,2-1 2 0,2-3 3 0,2-4 6 16,4 0 2-16,4-1 0 0,0-2 1 15,6-3-8-15,1-5 1 0,7-5-3 16,-4-3-4-16,9-7-2 0,-4-2-3 0,0-4-9 16,-3-2 1-16,-2-1-4 0,-3-1 2 15,-3 0-2-15,0 0 0 0,-8 4-4 16,-2 0 0-16,-1 3 0 0,-3 2-3 16,-1 2-9-16,1 1 0 0,-2 1 0 0,2 5-13 15,-2 2 7-15,5 2-2 0,-7 3-7 16,16 3 2-16,0 2 2 0,-2 2-1 15,3 3-1-15,2 3-3 0,0 1-6 16,0 1 6-16,-2 0-7 0,0 0 9 0,-2 1-7 16,0 1 4-16,-7-4 1 0,-2 2-1 15,1-1 3-15,-7 0 2 0,-2-1-6 0,-3 0 2 16,-3-1-6-16,-1-2-7 0,-3 0-26 16,-8-2-42-16,4-2-50 0,-6-5-373 15,-1-1 169-15,-4-5 111 0</inkml:trace>
  <inkml:trace contextRef="#ctx0" brushRef="#br0" timeOffset="3778.83">20645 1042 44 0,'2'-4'95'15,"5"0"-6"-15,1 4-9 0,-8 0-14 0,30 4-21 16,-8 0-30-16,0 3-43 0,4-1-111 15,3 3 48-15,5 1 31 0</inkml:trace>
  <inkml:trace contextRef="#ctx0" brushRef="#br0" timeOffset="4714.24">21698 1135 81 0,'6'16'108'0,"0"4"-8"0,-2 7-3 0,2 8-11 16,2 3-6-16,-6 7-7 0,2 10-2 16,0 1-10-16,-2 0 2 0,0 0-13 15,-4-1-3-15,2-9-9 0,0-3 0 16,-2-2-11-16,-2-5-6 0,0-5-20 0,-4-5-7 16,0-3-21-16,0-4-9 0,-5-7-23 15,-2-3 2-15,2-7 4 0,1-4 6 16,-2-2 2-16,-4-8 9 0,8 1 5 15,-3-6 10-15,4-2 6 0,5 2 5 0,2-2 6 16,2 0 4-16,9 1 0 0,4-2 10 16,3 1-2-16,10-1 3 0,3 2-1 15,9 0 1-15,4-1 6 0,3 2 2 0,-1 2-5 16,5 0 8-16,-7-1 11 0,-3 3 10 16,-5-2 8-16,0 2 14 0,-7 0 9 15,-4-1 13-15,-4 3-5 0,-1-1-10 0,-8 3-2 16,-4 0-11-16,-4 2-3 0,-4 2-7 15,-4 1-5-15,-2 2-6 0,8 2-1 16,-28 8-3-16,9 1-3 0,-1 4-6 0,2 3-2 16,2 3 3-16,2 0-7 0,4 2-3 15,-1 0 2-15,7 0-4 0,-1-2 0 16,8 0 1-16,-1-2-3 0,2-2 3 16,2-2-1-16,5-1 1 0,-1-3 0 0,1-4-1 15,2-2-3-15,-1-3 1 0,1-3-1 16,0 1 0-16,0-7 1 0,1 0-1 15,-1 0-2-15,-2-3 2 0,-1-1 2 16,0-1 0-16,0 3 1 0,-2 0 0 0,-2-1-2 16,0 5 3-16,-1-1-6 0,1 2 0 15,-4 3-4-15,-2 3 2 0,8 0-2 16,-8 0 1-16,3 11 2 0,-1-1-1 16,0-1-2-16,0 3-1 0,0 3-2 15,3-2 6-15,-1 2-6 0,0 0-3 0,0-2-2 16,4 0-4-16,-2 1-3 0,2-4-6 0,0 0 2 15,2-2-12-15,-1-5 0 0,3 1-1 16,1-4-4-16,-2-1 3 0,3-4-4 16,2-1 4-16,-4-1 5 0,1-3 0 15,0-1 2-15,-3 1 5 0,1-2 0 0,1 3 0 16,-1-1 2-16,-2 3 4 0,-1-1-1 16,0 3-1-16,-2 1 2 0,1 2 3 15,-7 2-3-15,13 2 0 0,-7 4 6 0,0 1-1 16,1 4 3-16,-1 1-1 0,0 0-2 15,-4-1 1-15,5 0 6 0,-3 0-6 0,-1 0 1 16,1-4 7-16,0 0 5 16,-2 1 9-16,0-4 9 0,-2-4 1 0,0 0-5 15,14-7-2-15,-6 1-2 0,2-6-1 16,-2 0-2-16,7-4-4 0,0 0 0 16,0-2-5-16,-1 0 0 0,6 1 1 0,-4 4 0 15,4-2-4-15,-3 3 1 0,-3 3-4 16,1 3 4-16,-2 4-3 0,-1 2-1 15,-1 2-1-15,2 5 5 0,-5 3-3 0,1 1-3 16,-3 5 0-16,-2 1-1 0,0 2-11 16,-2 0-9-16,1-3-18 0,-1 4-21 15,-2-3-23-15,0-1-35 0,2-5-39 16,-2 0-328-16,5-3 165 0,1-2 109 0</inkml:trace>
  <inkml:trace contextRef="#ctx0" brushRef="#br0" timeOffset="5058.26">23188 1667 1 0,'-4'15'83'0,"4"-1"-3"15,4 0-9-15,2 0 2 0,4-5-5 0,3 2 2 16,4-4-11-16,4 0-7 0,1-3-1 15,1-2-3-15,2-2-8 0,4-2-1 16,1-2-6-16,0-3 0 0,-3 0-7 16,-1-5-3-16,-2 0 9 0,-4 0 17 0,-1-1 2 15,-3 3 8-15,-4 1-8 0,-4 2-8 16,-4-1 3-16,-2 4-5 0,-2 0 0 16,0 4-5-16,0 0-7 0,0 0-4 0,0 0 0 15,-12 17 5-15,12-7 0 0,2 1 2 16,4 3 2-16,6 5-4 0,0-2-4 15,5 0-2-15,6 2-2 0,0-2-9 0,5-3-36 16,-1-1-31-16,1-4-50 16,0-3-385-16,-1-2 166 0,3-6 110 0</inkml:trace>
  <inkml:trace contextRef="#ctx0" brushRef="#br0" timeOffset="5456.38">24439 1144 76 0,'0'12'117'15,"0"5"-8"-15,-3 8-3 0,-1 4-10 0,-2 5-2 16,0 1-14-16,-3 7 0 0,0-3-7 16,1-1-7-16,0-2-6 0,-3-4-4 15,2-1 1-15,1-6 12 0,2-2 11 16,0-4 10-16,-1-4 8 0,3-2 2 0,2-5-2 15,0-2-8-15,-1-2-8 0,3-4-6 16,0 0-9-16,0 0-8 0,32-14-6 16,-12 7-7-16,6 1-4 0,4 0-6 0,3 3-3 15,7-1-1-15,-5 2-4 0,7 4-5 16,-1 2-2-16,-5 3-3 0,0 3-5 16,-4 3-1-16,-3 2 0 0,-1 4-2 0,-7 0-7 15,-2 2 5-15,-4 0-3 0,-5-2 0 16,-6 0-1-16,-4-2 3 0,-4-1-3 15,-6 1-1-15,-7-4-1 0,-9-2 0 0,-6 1-2 16,-3-4-12-16,-3-5-28 0,2-1-19 16,2-6-26-16,2 3-29 0,5-7-33 15,3-2-42-15,7-3-408 0,5 0 203 0,3-8 134 16</inkml:trace>
  <inkml:trace contextRef="#ctx0" brushRef="#br0" timeOffset="5666.62">25113 1113 67 0,'-12'33'100'0,"2"6"1"0,-1 0-13 16,0 8-7-16,1 3-9 0,-5 19-7 15,0 2-2-15,2-12-12 0,3-8-2 0,0 1-9 16,-2-4-1-16,2 1-10 0,2-11-11 15,1 0-23-15,1-6-36 0,-1-5-237 16,5-6 94-16,4-3 63 0</inkml:trace>
  <inkml:trace contextRef="#ctx0" brushRef="#br0" timeOffset="6068.34">25342 1558 71 0,'-4'15'80'0,"0"4"-7"16,-1 2-6-16,1 2-2 0,-2 0-2 15,4-2-10-15,0-2 0 0,2 1 3 16,0-6 0-16,2 2-5 0,0-3 5 16,2-4-8-16,2-3-1 0,5 0-6 0,-2-2 0 15,4-4-11-15,-1-2-3 0,3-2-2 0,0-4-2 16,1 2-3-16,0-1 6 0,-2-1-13 15,1 2 2-15,0-1-7 0,-2 3 0 16,-1 1 1-16,-1 1 0 0,2 2-7 16,-3 0 4-16,3 3-1 0,2 2 2 15,0 1-4-15,-1-4 0 0,2 3 4 0,0-2 18 16,-1 0 4-16,4-2 11 0,-2-2 14 16,-1-4-1-16,4-1 4 0,-1-7-3 15,0 0-4-15,-4-2 0 0,-5-5-2 0,1 2-9 16,-4-3 0-16,-5 0-1 0,-4 2-7 15,-3 0-2-15,-4 3-6 0,1-1-1 16,-5 4 1-16,1 2-11 0,-1 1-20 16,-2 3-49-16,3 1-76 0,-2 1-440 0,0 2 194 15,4-2 129-15</inkml:trace>
  <inkml:trace contextRef="#ctx0" brushRef="#br0" timeOffset="7406.45">26638 1332 132 0,'0'-13'176'0,"0"1"-5"0,0 0-14 15,-4 3-16-15,2-3-5 0,-8 2-19 16,2 1-10-16,-4 3-12 0,-7 5-9 0,-3 1-7 16,-3 1-6-16,-2 7-10 0,-1-1-9 15,-3 5-1-15,3 3-8 0,0 2 0 16,5 1-9-16,4-3-2 0,4 2-3 0,3 0-4 16,4-4 0-16,0 1 0 0,8-4-2 15,0-1 3-15,2-2 1 0,6-1-2 16,-2-2-1-16,4-4 1 0,3 0-5 0,2-4 2 15,2-2 0-15,-3 1-4 0,4-3-4 16,-4-1 2-16,1 1-1 0,0 0 1 16,0 1-2-16,-5 1-3 0,0 0 0 15,-1 4-6-15,0-1 3 0,-1 3-2 0,-8 0-1 16,17 7 0-16,-8 1 1 0,-1 5 0 16,0 2-3-16,5 3 2 0,-2 3-3 15,4-2 3-15,1 2-5 0,4-1 5 0,3 2 0 16,0-4-1-16,2-2 1 0,1-5-1 15,2-5 3-15,1-2 1 0,1-4 5 0,2-2 10 16,3-8 2-16,1-1 1 0,4-7 1 16,1-2-2-16,-5-3 0 0,0-4-3 15,-3-3 1-15,-3-1 0 0,0-1-4 16,-9 5 2-16,1 0 0 0,-4 1 1 16,-5 2 6-16,0 5-1 0,-5 1 0 0,0 2-1 15,-3 3-2-15,-3 5-3 0,-4 3-2 16,-3 3-6-16,5 2 5 0,-14 10-3 0,4 3-3 15,-2 8 2-15,-2 8-4 0,4 3 1 16,1 5-1-16,2-2-1 0,5 5 1 16,2-7-4-16,2 4 1 0,5-1-1 15,2-4 1-15,-1-8 1 0,4-1 0 0,4-4-1 16,0-6-3-16,3-3 3 0,5-6-6 16,-2-6 2-16,8-6-1 0,2-3 0 15,0-6-2-15,1-6 2 0,2-8-2 16,-1-2-2-16,6-16-1 0,-11 6 2 0,-3 3-1 15,-2-1-2-15,-6 0-2 0,-3 7 0 16,-4 5 3-16,-3 4 0 0,-2 2-6 0,-3 6 5 16,-1 4 0-16,-4 3 0 0,-3 4-7 15,-1 6 10-15,6 0-1 0,-19 12 2 16,8 3 0-16,3 4 0 0,0 8 2 16,-2 7 0-16,6 2-2 0,4 3-2 15,2 2-3-15,6 7-10 0,2 0-27 0,2-1-35 16,5-1-22-16,2 0-29 0,16 9-40 15,-7-14-45-15,2-8-616 0,5-2 281 0,1-9 185 16</inkml:trace>
  <inkml:trace contextRef="#ctx0" brushRef="#br0" timeOffset="7811.06">28619 1333 163 0,'0'-3'156'0,"0"3"-6"15,0 0-7-15,-2 22-7 0,2-1 3 16,-2 8 0-16,2 11 0 0,2 6-10 16,0 12-8-16,-2 5-7 0,2 22-10 0,0 0-11 15,-2-3-7-15,-2-13-9 0,2-11-7 16,0-2-10-16,-4-11-1 0,4-4-8 16,0-8-3-16,-2-5 3 0,0-4 13 15,2-7-1-15,-3-7-8 0,1-8-5 0,2-2-4 16,0 0-7-16,-2-23-4 0,4 4-5 15,0-10-2-15,3-9-5 0,3-12-2 0,7-18-5 16,5 0-2-16,2 1-2 0,2 4-4 16,1 15-2-16,-1 9-2 0,-2 3 1 15,2 10-2-15,-1 4 0 0,3 2-3 16,-4 7 3-16,0 6-4 0,-3 2 3 0,2 5 0 16,-4 0-2-16,-3 6 0 0,-2 0 2 15,-4 0 1-15,-6 3 1 0,-2 1-3 16,-6 3 0-16,-6-2 0 0,-8 2-3 0,-10-1 2 15,-3 0-11-15,-1-3-26 0,2-3-40 16,0-1-36-16,5-2-51 0,3-1-49 16,3-4-520-16,6-2 249 0,5 0 165 15</inkml:trace>
  <inkml:trace contextRef="#ctx0" brushRef="#br0" timeOffset="8714.16">29248 1424 21 0,'0'-11'175'16,"-2"1"-11"-16,-3 3-19 0,-1-1-12 0,-1 5-13 16,-5-1-13-16,1 4-9 0,-1 0-12 15,-6 6-8-15,4 3-9 0,-5 3-4 16,2 4-8-16,2 2-1 0,2 3-6 16,2-2-4-16,3 1-1 0,4-1-1 0,2 4-4 15,4-5-3-15,-2-1 2 0,6 0 2 16,0-4-1-16,3-1 1 0,2 0-1 15,1-7 6-15,1 1-2 0,2-2 0 0,0-4 3 16,-1 0 9-16,4-2 4 0,-4-4 6 16,1 2-3-16,2-2-3 0,-2-3-3 15,-3 1-1-15,4 1-1 0,-6-3-2 16,3 2-4-16,-3 1-1 0,-1 1-2 16,-1 2 0-16,-1-1-5 0,1 1-6 0,-2 0-3 15,-6 4-3-15,11 0-4 0,-11 0-1 16,7 6-2-16,-5 1-5 0,2 1 1 0,0 1 0 15,0 3-3-15,2 0-3 0,1 1 1 16,-1 0-1-16,3 0-1 0,1-1-1 16,1-1-1-16,1-2 1 0,4 2 1 15,-2-4-5-15,3-3 2 0,0-1-1 0,4-3 1 16,-1 0-2-16,0-1 0 0,2-5 1 16,1 1-6-16,-2-2 3 0,2 0-1 15,-1-4 1-15,-6 4-2 0,4-2-2 0,-4 2 1 16,-1 1 1-16,-2-2 0 0,0 2-2 15,-1 3-3-15,-4-1-1 0,4 0-4 16,-6 4 4-16,-6 0 0 0,12 8 1 16,-7-3-3-16,1 5 4 0,-2-1 2 0,0 3-4 15,3-2 4-15,-1 2 0 0,1 1 2 16,1-1 2-16,0-1-6 0,0 0 2 16,2-2 2-16,0 1 2 0,0-5-1 15,3 1 0-15,2-4 2 0,0-2-5 0,1-2-1 16,4 0 3-16,-3-4-1 0,2 0-1 15,-2-1-1-15,2-2 1 0,-4 0 2 0,1 2-5 16,-2 0-1-16,-2-1-1 0,1 3 1 16,-5 0-6-16,3 1-4 0,-5 1-4 15,3 1 0-15,-1 2 3 0,-8 0 3 16,14 3 1-16,-4 2 0 0,-2 1 0 0,0-4 2 16,1 4 2-16,-1 0 3 0,1-1-2 15,-1 1 3-15,3-5 0 0,1 0 0 16,4-1 0-16,-2-1 1 0,3-3 0 15,0-2-2-15,0 1 4 0,-1-5-3 0,2 3 0 16,-4-4-1-16,-1 3-2 0,0-4 1 16,-2 3-3-16,-5-3 2 0,0 3 0 0,0 1 0 15,-4-2 0-15,3 4-1 0,-3 1 1 16,0-1 0-16,1 2 2 0,-1 1 3 16,-2 3-3-16,0 0 0 0,0 0 0 15,10 13-1-15,-6-3 4 0,2 1-4 0,3 3 2 16,-2 1 2-16,1 1-1 0,-2 0 3 15,0 0-3-15,1 1 0 0,-3 0-5 16,-2-3 4-16,-4-1-3 0,-2 0-14 0,-5-2-32 16,-3-1-27-16,-6-5-26 0,2-1-27 15,-8-4-31-15,1-2-35 0,-5-4-514 16,-3-5 242-16,-9-6 159 0</inkml:trace>
  <inkml:trace contextRef="#ctx0" brushRef="#br0" timeOffset="9391.96">30914 1544 16 0,'2'14'65'0,"2"1"-6"0,0 0-8 16,0-1-4-16,0-1-2 0,1-3 2 15,1-1-2-15,-2-3 5 0,0-2 5 16,3-2-1-16,-7-2-4 0,6-10 7 16,-1 2-7-16,-3-3-6 0,0-4 3 0,0 0-7 15,-2-5-2-15,4 4-2 0,-2-5-1 16,4 2-2-16,6-3-6 0,-2 3 0 16,4 0-3-16,6 2-4 0,3 0-4 15,7 0 1-15,1 2-6 0,1-1-1 0,8-2-3 16,2-1 5-16,1-5-1 0,-3 4-8 15,0-4 2-15,-1 2-1 0,-6-3 2 16,-5 4 9-16,-5 2 6 0,-6 2 11 0,-3 1 7 16,-2 2-7-16,-6 0 1 0,-2 5-4 15,-2-2-4-15,-2 6-4 0,0 5 3 16,-6-2-4-16,6 2-1 0,0 0-2 0,-11 19 9 16,6-6 1-16,3 5-3 0,0 5 2 15,2 5-1-15,2 5 0 0,0 7 1 16,3 4-8-16,0 7 5 0,-1 0-7 0,-2 4-1 15,-2-3-1-15,0 2 2 16,-4-11 3-16,0-3 14 0,-6-4 16 0,0-1 10 16,-2-5 10-16,-4-3 0 0,2-8 4 15,-5-2 5-15,-3-6-3 0,0-3 3 0,0-4-5 16,-1-4-5-16,-5-4-8 0,2-4-5 16,6 1-8-16,1-5-3 0,2-1-23 15,2-2-35-15,7 0-59 0,4 0-52 16,2 2-69-16,2-4-601 0,4 4 271 0,-2 1 178 15</inkml:trace>
  <inkml:trace contextRef="#ctx0" brushRef="#br0" timeOffset="10335.93">21346 2283 100 0,'-2'-7'159'0,"0"4"-8"0,0-3-11 16,2 6-10-16,-2-6-8 0,2 6-11 15,0 0 2-15,0 15-2 0,0-2-3 16,0 8-2-16,-2 7-2 0,0 4-6 16,-2 4-9-16,-2 6-2 0,0-1-8 0,2 11-9 15,-4-4-6-15,2 3-7 0,-3-3-7 16,3-7-6-16,-3 0-3 0,3-5-3 16,-1-2-5-16,3-5-4 0,0-3 1 15,0-2-5-15,0-8-1 0,2 0 2 0,-2-9-1 16,-4-2-3-16,0-10-4 0,-2-2 2 15,-3-12-5-15,0-6-2 0,1-8 0 0,1-3-2 16,5-4-4-16,2-1-1 0,6-2 2 16,2 2-5-16,6-5 2 0,7 2-4 15,5 5 1-15,6 2 1 0,3 4-1 16,5 7 0-16,2 5-1 0,0 1 2 0,-2 9 1 16,-2 3 2-16,-4 3-1 0,-3 3 3 15,-4 2 0-15,-1 2 2 0,-4 3 1 0,-3 3-2 16,-2 2 4-16,-6 1-2 15,-3 3-3-15,-4-3 1 0,-6 4-3 0,-5 2 0 16,-2 0-6-16,-4 0-15 0,-5-1-22 16,4-1-24-16,-1-2-29 0,2-1-30 0,4-3-36 15,3-5-45-15,3-2-464 0,7-2 227 16,0 0 149-16</inkml:trace>
  <inkml:trace contextRef="#ctx0" brushRef="#br0" timeOffset="11364.18">21782 2541 18 0,'-8'23'78'0,"1"-2"-6"15,5-2-6-15,0-2-5 0,2 0-2 16,2-3 1-16,3-1-3 0,1 0 3 0,2 0 1 16,3-3-2-16,1-1 0 0,4-3-4 15,-2-2-3-15,3-3 4 0,2-2-1 16,-2-3-4-16,0-2 0 0,-2-2-12 15,-1 0 2-15,2-4-5 0,-4-1-5 0,3-1-2 16,-7 1-1-16,3-1-5 0,-2 1 0 16,-3 2-1-16,0-1-1 0,0 1 3 15,-2 1-4-15,1 3-2 0,0 0-2 16,-1 1 0-16,0 0-3 0,0 2-2 0,0 1 0 16,-4 3-4-16,0 0 7 0,13 6-6 15,-9-4 4-15,3 6-5 0,-3 1-5 16,4 1 3-16,-1 0 3 0,-1 1-4 0,2 2 3 15,0 1-4-15,-1-3 1 0,2 1 8 16,-3-1-12-16,0-1 9 0,0-1-1 0,1-1 0 16,-2-1 5-16,-1-1 4 0,2 0 4 15,-2 0 3-15,0 0 11 0,0-5-1 16,1 1 3-16,1 1-3 0,-6-3-3 16,15-5-1-16,-6 1-7 0,1 1-2 0,-2-3-3 15,6 0 3-15,-4-1-6 0,2 1-1 16,-3-2-1-16,-1 3 0 0,3-1 3 15,-2 0-3-15,-1 1-4 0,-2-1-4 16,2 2 2-16,0 0 2 0,0 2-5 0,-2 0-2 16,-6 2 0-16,14 0 0 0,-7 4-1 15,2 0 1-15,-1 2 2 0,0-1-3 0,1 5 4 16,-1 0-4-16,3-1 2 0,0 0-1 16,-3-1 3-16,2 3-4 0,1-2 0 15,0-1 1-15,-1 0 2 0,1 1-2 16,-1-4-1-16,3 0 4 0,-2-1-3 0,3 1 2 15,0-4-4-15,-2 1 2 0,3-2 0 16,0 0-2-16,2-2 4 0,-1-2-3 16,2 2 1-16,-2-2 0 0,1 1-1 0,0-3 0 15,-2-1-1-15,4-4-2 0,-4 3 2 16,1-4-3-16,2-4 1 0,-3 1 7 16,-1-4-3-16,-1 0-2 0,0-4 2 0,-1-3 0 15,-1 1 1-15,-2-1-3 0,-1 2 0 16,-4-1 7-16,0 6 2 0,-2-2 1 15,1 4 5-15,-3 0 2 0,2 4 0 16,-2-1-3-16,0 3 0 0,-2 1-4 0,2 1-1 16,-3 3-2-16,-1 5 1 0,4 1-1 15,0 0-1-15,-10 9 0 0,4 1 0 16,4 5 2-16,-3 2-1 0,0 6-6 16,5 1 7-16,-2 3-3 0,4 1-1 0,1 1 0 15,-1-2 0-15,3 2-3 0,1-3 3 16,2 1 1-16,0-4 0 0,3-2-2 0,2-5 3 15,2 1 1-15,1-4 0 0,4-4 0 16,-1-4 0-16,2 0 0 0,0-5 2 16,3-2-5-16,-2-3 1 0,4-4-1 0,-3 0 0 15,1-3-4-15,-4 0 2 0,2-1 0 16,-5 0 3-16,-2 0-4 0,-2 2 2 16,-3 1-1-16,-2 2 2 0,3-1-1 15,-4 3-2-15,1 0 1 0,-2 0-4 0,0 3 2 16,1 1-2-16,1 2 4 0,-8 0-2 15,15 2 0-15,-4 1 1 0,-1 3 0 0,3 0-1 16,0 2 0-16,-1-3 2 16,1 3-4-16,-2 1 3 0,-1-1 0 0,-3 0-1 15,-3 1-1-15,-2 3 2 0,-4-2-3 16,-2 1-14-16,-5 1-31 0,-3-2-45 16,-4 0-45-16,-4 0-61 0,-4-5-463 15,-3-2 224-15,-3-2 149 0</inkml:trace>
  <inkml:trace contextRef="#ctx0" brushRef="#br0" timeOffset="11523.98">23164 2358 12 0,'38'-9'119'0,"-4"1"-18"0,-2 2-17 0,-7 0-34 16,-3 1-44-16,-5 0-133 15,-3-1 43-15,-1 0 29 0</inkml:trace>
  <inkml:trace contextRef="#ctx0" brushRef="#br0" timeOffset="12161.23">21668 2520 4 0,'0'0'120'16,"0"0"-16"-16,0 0 2 0,0 0-19 16,-23 12-10-16,17-5-5 0,-4 5-7 0,2 0-11 15,2-2 1-15,2 4-5 0,0-1-4 16,2 0 2-16,-1-1-4 0,6 1 0 0,-1-2 4 15,2-1-6-15,0 0 2 0,4-1 2 16,0-4 11-16,4 0-7 0,-2-4 2 16,0 1-3-16,1-2-3 0,0-3-4 15,-1-2-5-15,-1-2-5 0,-5-2 3 0,2-1-4 16,-4 1-7-16,-2-5-8 0,0 3 5 16,-2 0-8-16,-2 1 3 0,2-3-5 0,-2 1-11 15,0 2 1-15,-1 1-19 16,3 2-18-16,0 1-25 0,0 0-25 0,0 0-18 15,2 6-27-15,2-7-296 0,-2 7 146 16,2-6 95-16</inkml:trace>
  <inkml:trace contextRef="#ctx0" brushRef="#br0" timeOffset="12420.4">21911 2541 20 0,'-8'22'79'0,"3"-6"-7"16,1-1-9-16,0 3-3 0,0-3-5 15,4-2-2-15,-2 2-13 0,2-1 2 0,0-3-5 16,2 3-1-16,0-6-7 0,0 4-3 0,2-2-6 15,0-1-13-15,1-1-22 16,-1-3-23-16,3 0-162 0,-3-2 68 0,-4-3 45 16</inkml:trace>
  <inkml:trace contextRef="#ctx0" brushRef="#br0" timeOffset="12575.39">21894 2277 73 0,'2'-3'71'16,"-2"3"-13"-16,7-4-26 0,-3 1-34 0,-4 3-77 15,11-3 26-15,-11 3 19 0</inkml:trace>
  <inkml:trace contextRef="#ctx0" brushRef="#br0" timeOffset="13456.22">24424 2364 43 0,'2'12'134'0,"0"3"1"0,0 1-5 0,-2 5-10 16,0 3-9-16,-2 0-10 0,2 2-8 15,-2 4-12-15,2-4-3 0,-2 1-9 0,2 0-5 16,-2-7-7-16,0 0-6 0,2-2-3 15,-2-2 1-15,-1-1 4 0,1-2 0 16,-2-3-4-16,-1-2 0 0,-3-2-9 16,0-6-4-16,-7 0-5 0,-2-5-1 0,-2-1-3 15,-9-1-3-15,-10 0-3 0,2-2 4 16,-1 4 4-16,1 0 5 0,1 0-3 16,5 2-1-16,2 0-4 0,4 2 0 15,3 1-2-15,1 0-1 0,8 1 3 0,2 5 1 16,6 0-3-16,6 0 1 0,6 0 0 15,6 1-2-15,10-1-1 0,3 1-3 0,7-2-4 16,6-2-23-16,3 0-24 0,1-3-33 16,5-3-33-16,8 1-29 0,-2-4-23 15,0-2-15-15,0-3-375 0,0-1 184 16,-2-1 121-16</inkml:trace>
  <inkml:trace contextRef="#ctx0" brushRef="#br0" timeOffset="14481.33">25285 2459 85 0,'8'-6'155'0,"-2"1"8"0,-2-1-4 16,-2 2 1-16,-2 4-9 0,-2-6-16 16,2 6-10-16,-12-1-13 0,12 1-7 0,-23 9-12 15,6-1-2-15,-2 3 0 0,1 4-7 16,-6 6-3-16,3 3-4 0,0 2-9 16,2 0-5-16,1 3-2 0,4-1-6 15,2 1-3-15,2-3-4 0,6-2-3 0,0-2-6 16,6-2-6-16,0 0 3 0,4-4-4 15,4-1-5-15,0-3 2 0,2-3-6 16,4-2-2-16,-2-3-1 0,3-2 0 16,2-2-1-16,0-3-4 0,1-1-3 0,-2-2 0 15,3-3-2-15,-3 1-2 0,-4-2 0 16,0 3 0-16,0-1 1 0,-2 2-8 0,-1 2 6 16,-2-1-3-16,-1 1-2 0,1 1 0 15,-3 3-1-15,-6 0 1 0,8 3-5 16,-2 3 4-16,-2-1 2 0,1 3-2 15,2 2 0-15,1-1 0 0,0 0-1 0,3 3 0 16,0-3 5-16,1 0 0 0,1-2-1 16,-1 1-5-16,4-5 6 0,-2 1 0 0,1-2-1 15,0-2 1-15,-3 0-1 0,3-4 1 16,-2-1-3-16,-2 1 2 0,-3-6-2 16,-2 3-1-16,-2-1 1 0,-2-2-3 0,-4-1 1 15,-2 1-2-15,-4 1-1 0,-2-3 3 16,-1 4-2-16,-2-1 1 0,0 1 2 15,3 1-3-15,0 1 2 0,3 0-1 16,-2-1-5-16,3 3-6 0,2 1-2 16,2-2 3-16,2 5 2 0,0 0-1 0,0 0 1 15,14-6 1-15,-3 5 0 0,0-1 2 16,1 2-1-16,3-3 3 0,-2 3-2 0,2 0 4 16,-1 0-3-16,4 3-1 0,-4 0-1 15,3 2 2-15,-4-2 0 0,2 3 3 16,-3 2-4-16,2 1 6 0,-4 3-2 15,2-3 0-15,-1 6 0 0,0-5 1 0,-1 2 0 16,1-3 3-16,-1 3 0 0,-1-3-1 16,2-2 0-16,-3 2 4 0,2-4-2 15,1-1 1-15,2-1-2 0,-1 0 3 0,3-2-3 16,2-2-2-16,2 1 3 0,-1-3-1 16,0 2-1-16,-3-1-2 0,0 0 0 15,-2 2 0-15,1 0-2 0,-3 0 1 0,2 0-4 16,-1 2 3-16,-1 0 0 0,0-1 0 15,1 3 1-15,-1 0 1 0,1 2 3 16,4-2-2-16,-4-1 1 0,5 1 0 0,0-2 0 16,2 0-1-16,2-2 2 0,0-2 1 15,5-4-2-15,-1-1-1 0,1-4 0 16,-2-4 2-16,2-5-1 0,0-1 1 0,-3-2-2 16,-1-4 0-16,0-6 0 0,-2 2 0 15,-4-7 0-15,1-2-4 0,-6 6 4 16,0-1-1-16,-3 1-3 0,-4 7 10 0,0 2-1 15,-2 4-1-15,0 5 1 0,-2-2-4 16,-4 5 2-16,0 3 3 0,-2 5-2 16,-2 2-2-16,-1 0 2 0,9 3-2 15,-19 7 1-15,13-1-3 0,-3 2 4 0,5 2-5 16,0-1 4-16,4 3-1 0,2 3 1 16,2 2 0-16,2 0 1 15,3 2 0-15,1 0-2 0,3 2 3 0,0 3-5 0,-1-4 3 16,-1 3 0-16,0-3-1 0,-5 1 0 15,0-3-2-15,-2-1 3 0,-4 0 0 16,0-2 0-16,-4-2-1 0,-4 0 0 0,0-1-3 16,-6-1 2-16,0-3 0 0,-1-2-10 15,-2-1-21-15,0-2-25 0,-2 0-29 16,4-2-33-16,3-2-41 0,-1-2-36 0,2-3-491 16,5 0 233-16,0-3 154 0</inkml:trace>
  <inkml:trace contextRef="#ctx0" brushRef="#br0" timeOffset="14788.14">26870 1927 158 0,'-2'-6'187'0,"2"6"-21"0,0 0-12 15,0 0-14-15,-14 24-11 0,8-6-6 16,-1 4-5-16,2 5-6 0,-1 7-3 0,0 5 1 16,0 3-8-16,2 10-6 0,-3 0-11 15,3 3-3-15,1-2-11 0,-1 0-5 16,2 1-6-16,2-9-8 0,0-1-6 16,2-2-3-16,5-2-3 0,-3-2-10 0,3-7-9 15,-1-4-16-15,0-2-21 0,0-5-27 16,0-5-32-16,6-1-23 0,-4-7-19 15,-2-1-10-15,3-4-5 0,-3-4-10 16,-6 2-1-16,6-9-338 0</inkml:trace>
  <inkml:trace contextRef="#ctx0" brushRef="#br0" timeOffset="14918.17">26883 2766 1030 0,'-4'-14'-98'0,"-2"1"28"0,-3-2 21 15,-1-2 24-15,-1-1 18 0,-4 2 13 0,3 0 17 16,1 3 8-16,0 1 10 0,5 1-4 16,0 0-9-16,4 1 4 0,4 1-6 15,2 1-5-15,6-2-2 0,4 1 0 0,0 3-6 16,3 0-1-16,2 0-21 0,0 1-28 15,2 2-28-15,-2-2-27 0,3 1-210 16,-4 2 103-16,2 1 68 0</inkml:trace>
  <inkml:trace contextRef="#ctx0" brushRef="#br0" timeOffset="15404.13">27167 2508 51 0,'13'5'99'0,"-1"1"-9"0,6 2-8 0,0 3-8 15,2 0-3-15,-2 3-6 0,4-1 3 0,-5 2-12 16,-1 0 2-16,2 2-11 16,-6 0-2-16,1-2-3 0,-3-1-2 0,-1-3-9 15,-3 3 5-15,-2-6-5 0,1 0 5 16,-3 1 2-16,-2-4 3 0,0-2 8 16,0-3-1-16,0 0-1 0,0 0 4 0,0 0-9 15,0 0-4-15,0 0-2 0,0-19-2 16,4 10-3-16,2-2-6 0,2-3-3 15,2 1-3-15,-2 0 3 0,2 1-8 0,1 1 0 16,0 1 1-16,-1 1-6 0,1-1 0 16,-1 5-1-16,1-3 0 0,-2 4-1 15,1 2-4-15,-2 1-2 0,-8 1 5 16,20 3-2-16,-10 3-4 0,0 0 7 0,1 1-4 16,2 1-1-16,-2 1-1 0,1 1 3 15,-2-3 3-15,4 3-7 0,-4-3 4 0,2 1-3 16,1-2 3-16,0-2 1 0,-2-1-3 15,1 1-2-15,-1-4-1 0,0 0 1 16,-1 0 1-16,0 0-3 0,4-1 2 16,-6-2 0-16,2 0 1 0,-1 1 0 0,-1-2-3 15,1 2 4-15,0 2 3 0,-3-2-8 16,-6 2 2-16,12-2 2 0,-12 2-2 16,13 2 2-16,-6 0-1 0,-1 2 1 15,2 0-2-15,-2 2-3 0,3-3-5 0,-3 3-25 16,3 0-24-16,0 0-31 0,-1-4-23 15,0 1-364-15,2 0 162 0,2-3 106 16</inkml:trace>
  <inkml:trace contextRef="#ctx0" brushRef="#br0" timeOffset="15788.97">28242 2551 85 0,'0'0'95'16,"-23"3"-9"-16,6 6 0 0,4-2-15 15,-1 2-7-15,-4 4 1 0,6 1-9 0,-1 1-6 16,2 2 1-16,3-2-4 0,2 1 2 16,4-2-4-16,-1-2-1 0,6 0 3 15,5-3-9-15,2 1 1 0,4-4 1 0,4-3-3 16,4-3-5-16,-1-2 3 0,6-4 3 16,0-5-2-16,3-3-3 0,2-5 8 0,-1-5 3 15,3-7-5-15,-1-3-2 16,5-14 2-16,-2-2 0 0,-9 3 3 15,-8 8 0-15,0-1 12 0,-4 5 18 0,-2 4 7 16,-1 3 5-16,-3 5-2 0,-3 2-3 0,1 6-11 16,-3 2-7-16,-2 7-5 0,-2 4-8 15,0 2 1-15,0 0-9 0,-15 27 0 16,9-6-5-16,-3 5-2 0,3 8-3 16,-2 6-1-16,2-1-4 0,0 9-1 0,2 3-3 15,4-7-3-15,-2 0-12 0,4-2-10 16,0-2-24-16,0-4-37 0,1-4-38 15,2-3-39-15,-1-5-48 0,-4-5-522 16,6-5 242-16,-4-5 160 0</inkml:trace>
  <inkml:trace contextRef="#ctx0" brushRef="#br0" timeOffset="15935.12">28644 2402 66 0,'36'-10'82'0,"-2"5"-17"16,3 1-23-16,-2 2-25 0,1 0-30 16,2 2-76-16,4 4 31 0,3 0 19 15</inkml:trace>
  <inkml:trace contextRef="#ctx0" brushRef="#br0" timeOffset="16266.03">29771 2544 10 0,'0'-5'203'0,"0"5"-15"16,-4-10-22-16,-3 8-11 0,-2 1-14 16,-3-1-15-16,-7 4-11 0,-3 1-2 0,0 3-13 15,-2 3-11-15,-2 1-6 0,-1 6-5 16,1 1-7-16,4 0-4 0,2 0-3 0,3 0-6 16,3-2 0-16,3-1-4 0,2-3-2 15,3 0 0-15,4-1-6 0,2-2-3 16,4-5-4-16,2 1-1 0,5-4-1 15,2 0-6-15,-1-1-4 0,1-4-1 0,2 4 1 16,-2-2-3-16,-1 0 0 0,-1 3 1 16,0-5-2-16,-1 5 0 0,-2 0 2 15,3 3 5-15,-2 0 1 0,4 5 9 16,-1 1 6-16,2-2 2 0,4 2 2 0,1 2-3 16,2 0-4-16,4-4-4 0,1-1-5 15,6-3-27-15,-3-3-61 0,5-2-65 0,6 1-63 16,1-9-689-16,3-4 296 0,1 0 195 15</inkml:trace>
  <inkml:trace contextRef="#ctx0" brushRef="#br0" timeOffset="18128.66">30130 2427 107 0,'15'13'119'16,"-9"0"3"-16,-2 1-9 0,3 2 0 0,0 5-5 15,-1 4-4-15,-2-2-8 16,0 4-6-16,0 0-8 0,0-2 1 0,0 1-11 16,1-3-8-16,-2-4-4 0,-1 1-4 15,2-4 3-15,0 0 4 0,-2-1 5 0,0-4 14 16,0-1 15-16,2-1 12 0,1-3-7 16,-1-4-9-16,-4-2-8 0,12-2-8 15,-1-2-9-15,-2-5-5 0,3-1-7 16,0-5-5-16,2 2-6 0,0-5-4 0,1 1-5 15,0 2-3-15,0 2-2 0,-1-2-8 16,-2 3-2-16,0 0-5 0,0 3-4 16,0 1-2-16,-2 3-1 0,1 3-1 0,-3 2-1 15,4 3 0-15,2 1 0 0,-2 6 0 16,0 3 3-16,0 1-3 0,0 0-2 16,1 4 1-16,-3 0-2 0,-1-4 1 15,0-1-1-15,1 4 0 0,-4-7 2 0,0 2-2 16,-2-3 3-16,4-1-1 0,-4 0 5 15,0-6-1-15,0-1 2 0,-4-1-2 16,0 0 3-16,10-11 2 0,-6 3 0 0,1-1-3 16,1-3 0-16,3-3-3 0,4-4-1 15,-1 0-2-15,-2 3-2 0,6-2-1 16,-4 2 0-16,1 1 0 0,-2 6-3 0,1-3-2 16,-1 3 0-16,-1 3-2 0,-1 2 3 15,2 2-1-15,-3 4 1 0,0 2-2 16,0 0 0-16,2 4 2 0,-4 1 1 15,0 4-1-15,0 1 1 0,1-1-4 0,-1 1-7 16,-2 0-18-16,2-1-19 0,-1 1-35 16,1 0-22-16,-1-3-20 0,3-1-6 0,2 1-1 15,4-3-5-15,0-1 5 16,3-1 4-16,2-1 11 0,2 0 16 0,3-4 8 16,-4-1 8-16,2 0 11 0,-1 0 21 15,-2-3 14-15,0-1 15 0,-2 0 15 0,-2 0 13 16,-5-2 5-16,1 1 7 0,-3-1 8 15,-4 1-6-15,1 0 0 0,-5 0-2 16,0 5 3-16,-9-8 1 0,3 7-1 16,6 1 0-16,-15 0 0 0,7 0-2 0,0 3-5 15,-2 1 1-15,2 3-4 0,-2 1 3 16,4 0-3-16,-1-1 4 0,0 1-1 16,3-3 0-16,0 3 3 0,2-2 3 15,2 0-3-15,0-6-3 0,6 7 2 0,3-4 0 16,-2-3-2-16,5 0-3 0,-2 0 4 15,6-3-2-15,-4 1-5 0,-1 1-2 0,1-2 1 16,-1 2 0-16,0 1-2 0,-3 0 3 16,2 0-4-16,-1 1-2 0,0 2 2 15,1 0 1-15,-2 3-1 0,1 0 4 16,-1 0-6-16,3 1 4 0,0 1-1 0,-1-2 8 16,2 1 12-16,2-1 13 0,-2-3 14 15,5 0 3-15,2-3 9 0,2-4-3 16,3-2 4-16,4-2-4 0,1-5 0 15,3-4-3-15,4-8-6 0,2-2-3 0,9-14-5 16,-3-3-4-16,-1-2-4 0,-3-5-2 16,-1-2-5-16,-3-3 2 0,-2-3-6 15,-4-2-1-15,-9 9 0 0,-3 9 4 0,-6 1-1 16,0 7 2-16,-3 3 3 0,-3 6-1 16,1 2 2-16,-3 5-6 0,-2 2-2 15,0 6-2-15,-4 5-3 0,0 2-1 0,2 4 3 16,0 0-7-16,-19 21 1 0,10-2 0 15,3 6-3-15,-2 7 0 0,4 5-1 16,-3 1 3-16,4 3-4 0,1 11 3 0,0 1-5 16,2 1 2-16,2-1 1 0,3-2-4 15,0-1 1-15,-1-8 2 0,2-2-3 16,0-2 0-16,3-3 1 0,-5-7 0 16,2-3 0-16,3-2 0 0,-5-4 2 15,5-4-2-15,-1-2 0 0,2-4-1 0,2-3 3 16,0-1-2-16,0-5-2 0,1-2-1 15,2-2-2-15,2-4 1 0,-3 1 1 0,6-5 1 16,-4 3-4-16,2-3-4 0,-4 3 3 16,-1 1 1-16,2 0-5 0,-4 3 3 15,-1-1-1-15,-2 0-4 0,4 4-2 0,-4 0 1 16,0 0 1-16,-8 2 0 0,17 6 1 16,-11 0 1-16,3 2-2 0,-3-1 4 15,3 2 0-15,-1 1-1 0,0 1 2 16,4-1 0-16,-4 1 1 0,4-1-1 0,-1-1 1 15,0 1-1-15,-3-2 1 0,7-2 0 16,-3-3 1-16,2 1 0 0,-2-3-1 16,2-1 2-16,2-1-1 0,-4 0-1 0,5-5 2 15,-4 0-2-15,2-2 1 0,-1-2-4 16,0 1 5-16,0-4-4 0,-1 1 2 16,-1-3 0-16,-1 3 1 0,0 1-1 15,-3 0-1-15,0-1 1 0,-2 5-2 0,4-1 0 16,-6 0-5-16,2 3 4 0,-2 2-2 15,-4 3 1-15,6 0-1 0,-6 0 1 16,0 0 2-16,5 13 1 0,-3-6 2 0,0 2-3 16,0 1-1-16,2 0 3 0,-1-1-1 15,1 4 1-15,0-3 2 0,0-1-5 16,1 1-4-16,-1 0-16 0,0-5-29 0,0-1-37 16,2 0-37-16,3-2-28 0,-2-2-29 15,-7 0-20-15,12-8-585 0,-8 1 268 16,0-3 177-16</inkml:trace>
  <inkml:trace contextRef="#ctx0" brushRef="#br0" timeOffset="18445.57">31430 2236 136 0,'-17'-4'161'0,"11"6"-16"0,6-2-11 15,0 0-14-15,0 0-14 0,38 12-6 16,-13-6-23-16,5 1-40 0,6 1-40 0,4-1-42 16,3 2-41-16,-3 2-214 0,6 2 102 15,-3-4 67-15</inkml:trace>
  <inkml:trace contextRef="#ctx0" brushRef="#br0" timeOffset="18875.95">33019 2655 117 0,'30'10'117'16,"-4"-1"-8"-16,-5 0-2 0,-5 2-13 0,0-3-6 15,-4 3-12-15,0 0 1 0,0 0-5 16,-4 3-9-16,-2 0-1 0,-4 0-8 0,0 0-5 15,-2-3-4-15,-2 4 0 0,-2-1-2 16,0-3-2-16,-2 0 4 0,2-1-4 16,-3-3 0-16,2 1 6 0,1 0 9 15,0-2 15-15,0-2 13 0,4-4 0 0,-2 5-6 16,2-5-9-16,0 0-5 0,0 0-2 16,16-12-9-16,-6 5-6 0,0-1-3 15,0-3-1-15,3 0-7 0,2-1 0 16,-2 0-10-16,-1 1 3 0,-2 1-7 0,2 1-3 15,-2 0-2-15,1 1 0 0,-5 3-2 16,3-1-4-16,-5 2 1 0,-4 4 0 16,0 0-1-16,15 10-1 0,-9-5-2 0,-2 5 3 15,0-1-2-15,2 3-1 0,4 1-2 16,-4 2 1-16,4 0 1 0,0 0-1 16,4 1-14-16,0-1-28 0,-1-2-60 15,4 0-60-15,-2-5-605 0,-3-4 259 0,1 1 170 16</inkml:trace>
  <inkml:trace contextRef="#ctx0" brushRef="#br0" timeOffset="19237.72">32372 2335 62 0,'0'0'98'0,"-4"-6"-12"0,4 6-7 16,-5-2 0-16,5 2-3 0,0 0-5 15,0 0-4-15,0 0 3 0,3 18 8 16,1-12 1-16,0 0 2 0,4 0 4 0,-1-3 4 15,-1 1 5-15,4-3 1 0,2 1-2 16,-4-2-3-16,4-2-7 0,-1-2-4 0,-2 0-10 16,-1-2-4-16,-2-2-8 0,-2 0-8 15,1 0-6-15,-3 1-8 0,-2 0-24 16,0 2-38-16,0 5-47 0,-2-6-47 16,2 6-52-16,0 0-361 0,0 0 182 0,0 0 120 15</inkml:trace>
  <inkml:trace contextRef="#ctx0" brushRef="#br0" timeOffset="19584.04">31110 2299 100 0,'51'0'179'0,"7"0"-18"0,-1 2-19 16,6-1-12-16,28 5-11 0,-5 2-17 0,-11-4-5 16,-12-3-27-16,-1 4-43 0,-5-5-53 15,-9 1-55-15,-12-1-266 0,1-1 118 16,-8-1 78-16</inkml:trace>
  <inkml:trace contextRef="#ctx0" brushRef="#br0" timeOffset="25376.59">18395 3782 31 0,'4'-6'95'0,"3"0"-7"0,2 0-7 0,-1 2-5 16,3 3-12-16,-1-1-9 0,3 2 6 16,-4 3-17-16,-1 1-2 0,0 2 2 0,-4 1 1 15,-2 5 3-15,-4 2 9 0,-2 2 9 16,-6 3 0-16,-5 2 12 0,-4 2 5 15,0 0-1-15,-3-2 2 0,4-5-7 0,2 1-7 16,2-5-7-16,3 2-5 0,3-4-4 16,1 1-5-16,3-3-1 0,6-1-6 15,5 1-1-15,8-2-2 0,-1-1-6 0,6-1-3 16,0-2-5-16,4 0-2 0,-1-2 0 16,1-2-4-16,-2 0-11 0,0-2-15 15,1-4-19-15,-4 1-22 0,0-4-13 16,-1 0-21-16,-6-4 0 0,0-6-5 0,-3 0-3 15,-5 1-7-15,-2-1 3 0,-2-6 5 0,-6 1 5 16,-5-5 11-16,-3 1 6 0,-6-1 10 16,-5-2 15-16,-7 1 11 0,-4 2 19 15,-2 3 5-15,-19-5 18 0,-4 3 11 16,5 9 2-16,2 5 4 0,-1 7 13 16,-4 1 10-16,-1 7-1 0,-1 7 5 0,-18 5-1 15,3 9 5-15,5 7-1 0,2 8 4 16,6 6-2-16,8 5-1 0,6 6-1 0,9 5 1 15,13 1-11-15,12-7-1 0,8-2-1 16,11-5-2-16,8 2-3 0,17 14 0 16,11-5 0-16,16-7-1 0,9-6-5 0,7-4 1 15,6-10-5-15,11-5 0 0,1-5 6 16,7-9 1-16,4-8 2 0,2-8 7 16,4-6 8-16,13-13 4 0,-10-9-1 0,-9-7-6 15,-10-9-1-15,-10-9-7 0,-24 4-5 16,-5-8-1-16,-13-4-5 0,-13 1-5 15,-10-4-3-15,-14 11-4 0,-12 7-1 0,-17-13-4 16,-17 5-2-16,-14 5-4 0,-7 7-1 16,-8 7 0-16,-3 5-1 0,-2 7 0 15,0 10-2-15,12 6-1 0,11 7-4 0,4 6-9 16,7 2-16-16,-1 3-28 0,5 7-30 16,4 1-37-16,5 4-21 0,1 2-36 15,6 4-25-15,5 2-499 0,7 1 238 16,1-2 157-16</inkml:trace>
  <inkml:trace contextRef="#ctx0" brushRef="#br0" timeOffset="26972.29">20193 3692 139 0,'-7'-4'140'0,"7"4"-17"0,0 0-8 0,-9 0-16 15,9 0-9-15,0 0-6 0,-4 14-3 16,2 0-14-16,0 2 3 0,0 0-8 16,0 6-7-16,-2 3 1 0,-1-1-7 15,3 1-3-15,-2 2-9 0,0-3 3 16,0-1 6-16,0-2 12 0,-1-3 4 0,3-2 3 16,-2 0 6-16,1-2 8 0,1-3 7 15,-2-2 11-15,2-1-1 0,0-4-11 16,2-4-6-16,0 0-7 0,0 0-7 0,-4-18-7 15,6 10-7-15,2-9-6 0,0-2-3 16,3-1-7-16,4-1-5 0,-3 0-4 0,5 2 0 16,-1 1-6-16,1 1-3 0,-2 4-2 15,1 0-3-15,1 3-3 0,0 2 1 16,-1 5-2-16,1 3-5 0,2 0 4 16,2 6 1-16,-3-1 1 0,2 5-3 0,0 5 2 15,1-2-1-15,-2 5-1 0,0-3 0 16,-3 0 0-16,2-2-3 0,-4-1 2 0,0-2 0 15,-1 1 3-15,0-4-1 0,-3 0-1 16,0-1 10-16,3 0 8 0,-5-1-1 16,2-5-2-16,-6 0-5 0,13-8 1 15,-6 2-5-15,1-4-1 0,0-4-4 0,2 0 2 16,2-4 0-16,0-1-4 0,1-2 0 16,-1 3-2-16,1-1 0 0,0 1-1 15,-3 3-1-15,-2 3-1 0,2 2-6 16,-2-1 2-16,-2 6-3 0,0-1 0 0,-1 5 4 15,-5 1 1-15,0 0 0 0,13 11 0 16,-9-2 2-16,0 3-4 0,-2 1 4 0,5 2-1 16,-3 0-5-16,0-1 6 0,2-3-3 15,0 1 4-15,1 1-3 0,4-4 0 16,-1-1 1-16,0 0 2 0,6-4-1 16,-4-3 2-16,1-1-1 0,1 0 0 0,2-3 1 15,-2-1-2-15,1-2 1 0,0-2 0 16,-2-1 1-16,-1-1-1 0,1 1-1 0,-2-3 3 15,-3 5-3-15,-2-1-2 0,0 1 4 16,2-1-1-16,-2 4-5 0,-2-2-1 16,-2 5 2-16,-2 1-2 0,0 0 1 15,0 0 2-15,6 9-2 0,-6-1 3 16,2 0-1-16,0 1 0 0,3 4-1 0,-1 1 1 16,2-3-3-16,1 3 1 0,-1-1-1 15,3-4-3-15,1 3-3 0,2-5 5 16,4 0-1-16,-4-2-1 0,5-2 0 0,2-3-2 15,0-1-1-15,1-1-3 0,-2-4 1 16,4-1 0-16,-1-2-6 0,0 0-2 16,-2 0 3-16,0-3-2 0,-2 1-4 0,0 0 7 15,-4 1-1-15,-1 0 2 0,1 3 1 16,-5-1-1-16,4 0-1 0,-6 5-1 16,2-1 2-16,-2 4-3 0,2 0 4 0,-8 0-1 15,11 5 4-15,-4 3 3 0,-1-2-3 16,0 4 7-16,1-3 1 0,-3 1-2 15,2 1-2-15,0 1 4 0,-2-2 1 0,4-1-3 16,-4 1 4-16,2-3-1 0,0 1 4 16,-2-1-3-16,2-2 2 0,1-1 1 15,0-1-1-15,-7-1 1 0,18-6 1 0,-7 3-2 16,-1-2-2-16,4 0 1 0,0-2 2 16,0-1-6-16,2 2 3 0,-2 1 0 15,1-1-2-15,0 0 1 0,0 5 1 16,-3-2 0-16,2 2-1 0,0 2 1 0,-1 2 3 15,2 0-2-15,0 3-3 0,-1 0 5 16,4 0-3-16,-4-1-2 0,1 3-6 0,0-3-11 16,-3 0-23-16,3 2-22 0,-2-1-27 15,-2-2-13-15,-1-3-29 0,0 1-19 16,2-4-21-16,-12 2-373 0,12-7 186 16,-8 1 123-16</inkml:trace>
  <inkml:trace contextRef="#ctx0" brushRef="#br0" timeOffset="27239.35">21092 3520 33 0,'0'6'98'15,"2"0"2"-15,4-3 0 0,1 1-3 0,2-1-4 16,1 1 3-16,0-4-3 0,1 0 5 0,0-1-1 15,-1-2-4-15,-1-1-2 0,-1-2-3 16,-4 0-6-16,0-2-9 0,-4 0-4 16,0 3-6-16,-4-2-8 0,-2-2-6 0,-5 4-6 15,1-1-4-15,-3 2-7 0,2 3-20 16,1-4-22-16,0 5-46 0,1 0-44 16,9 0-41-16,-13 5-331 0,13-5 160 0,0 0 106 15</inkml:trace>
  <inkml:trace contextRef="#ctx0" brushRef="#br0" timeOffset="27749.73">23041 3310 8 0,'0'-21'91'0,"0"3"13"16,-4-1-2-16,-2 4 7 0,0 3-12 15,-1 0 3-15,-1 1-11 0,-3 5-5 0,0 2-14 16,-1 4-1-16,-6 4-7 0,-2 7-6 15,-4 9-2-15,1 3 1 0,0 3-5 16,0 11-4-16,1 1-3 0,1 2 4 16,5 6 0-16,0 1-7 0,2 3-2 0,1 1-7 15,4 1-1-15,1-1-4 0,0 0 2 16,-1 1-8-16,5-11-7 0,0 1-13 0,-3-2-27 16,5-1-36-16,-4-3-28 0,-1-8-32 15,-1-1-321-15,0-4 151 0,0-4 99 16</inkml:trace>
  <inkml:trace contextRef="#ctx0" brushRef="#br0" timeOffset="28424.45">22375 3967 132 0,'2'-8'136'0,"0"-3"-17"16,4 2-6-16,7 2-6 0,8-5-7 0,7 3-13 15,6-1-12-15,4 1-6 0,11-3-8 16,-1 3-6-16,3-1 0 0,2 1-12 15,-3 1-12-15,-7 1-5 0,1-1-24 16,-4 2-26-16,-3 0-22 0,-5 1-12 0,-3-1-9 16,-1 1-8-16,-6-1-5 0,-2 0 6 15,-4-1 5-15,-2-2 11 0,-4 2 15 16,-1 1 18-16,-3-2 15 0,-2 1 21 16,0 0 18-16,-2-2 9 0,0 1 8 0,0 3 11 15,1 0 10-15,-1-1-3 0,-2 0-7 16,4 2-9-16,-4-2-2 0,7 5-13 0,-7 1-2 15,10-2 4-15,-10 2-2 0,22 6-11 16,-10 0 2-16,3 1 0 0,-1 2-4 16,2 3-3-16,-2 1 7 0,1 2-3 15,0 2-1-15,-3 1-6 0,1-3 4 0,-4 0 0 16,-3 0-3-16,-2 1 0 0,1-3 10 16,-3 1 2-16,-2-5 4 0,0 3 7 0,0-3 4 15,-2-3 4-15,0 1 2 0,-1-3 3 16,3-4-4-16,-2 4-2 15,2-4-5-15,0 0-7 0,0 0 1 0,5-19-7 16,1 8-2-16,2-1-4 0,2 0-2 0,4-3-7 16,0 2 2-16,1-1-2 0,2 3-2 15,-2 2-4-15,2 0-4 0,-2 2 4 16,-1 2-3-16,2 3 2 0,-4 4 0 16,5-1-1-16,0 3-1 0,-2 3 0 0,1 0 2 15,0 0-3-15,0 1-2 0,-1 1 4 16,2-1 0-16,-2 2-1 0,1-3 0 0,2 1 2 15,-2-2-2-15,2-2 2 0,-3-3-1 16,-1 1 1-16,-3-2 4 0,2-2 1 16,-3-3 4-16,2-1 0 0,-2-4-3 15,-4-1-1-15,-2-1 2 0,-2-1-1 0,-2 1-5 16,-4-2 1-16,-4-2-2 0,-4 3-2 16,-2-1-2-16,-3 1 1 0,-2 1-1 15,0 1-2-15,0 2 0 0,0 1-2 16,1 2-18-16,4 1-15 0,-1 1-18 15,5 2-20-15,-1 2-30 0,0 0-26 0,11 0-17 16,-10 4-15-16,6-2-362 0,4-2 178 0,0 0 118 16</inkml:trace>
  <inkml:trace contextRef="#ctx0" brushRef="#br0" timeOffset="28978.46">23903 3677 21 0,'6'5'71'0,"3"2"-11"0,-3 2-1 0,3 2-2 16,-3 0-5-16,1 1-4 0,-1 1-6 15,0 1-2-15,-2-3-6 0,0 1-3 0,0-3-1 16,-2 1 0-16,4-2 2 16,-4 0 6-16,0-2 2 0,0 2 8 0,0-5 8 15,0 1 5-15,-2-4-1 0,0 0-11 16,6 2 1-16,-6-2-7 0,8-9 1 15,-1 3-14-15,-1 0 0 0,3-3-9 0,-1 0 2 16,3-1-3-16,1 1-2 0,2-2-3 16,-2 4-7-16,0-3 2 0,4 2 8 0,-2 3-6 15,1-1-4-15,0 3 3 0,-2 0-1 16,-1 1-3-16,0 2-5 0,0 2 3 16,2 3 13-16,-1-1-19 0,0 3 3 0,-3 0 0 15,1 1 8-15,-1 2-9 0,-4 2 1 16,4-3 7-16,-2 1-10 0,-4-2 0 15,2 0 3-15,0-2-2 0,-1 2 4 16,-1-2 1-16,0-1 13 0,1-3-5 0,-1 0 6 16,-4-2 4-16,0 0 5 0,0 0 0 15,13-9-1-15,-7 3-3 0,0-4-3 16,2 1-10-16,4-2 4 0,-2-1 0 0,4-1 0 16,2 1-7-16,0-1 6 0,1 1-7 15,-1 2 7-15,-2 1-3 0,0 2-2 16,2 1-6-16,-2 0 8 0,-3 4 1 15,2 1 2-15,0 2 1 0,-3 1-1 0,2 2-2 16,0 2 2-16,-4-1 0 0,2 2-2 16,-1 2-2-16,-1 0 0 0,-1-2-1 15,-1 4 0-15,-2-6-7 0,1 2-23 0,-1 1-31 16,0 1-39-16,0-5-40 0,-2 0-407 16,0 1 183-16,-2-5 120 0</inkml:trace>
  <inkml:trace contextRef="#ctx0" brushRef="#br0" timeOffset="30426.26">25340 3299 37 0,'-2'15'90'0,"0"5"-4"16,0 3-6-16,0 4-9 0,-1 1-6 0,3 2 0 16,-2 8-4-16,2 2-13 0,-2 0-2 15,0 0-6-15,2 2-4 0,-4-2 1 0,4-1-7 16,0-8-20-16,-2 1-20 0,0-6-16 16,2-4 0-16,-2-2-5 0,0-5-9 15,-2-2-7-15,0-3 1 0,-4-7 6 16,2-4 7-16,6 1 12 0,-14-6 12 0,3-2 9 15,2-3 10-15,3 0 10 0,-2-3 7 16,3 3-1-16,1-3-2 0,4 3-7 16,2-4 0-16,3 1-5 0,3 1 0 15,7-3-3-15,4 3 2 0,3-1-1 0,7 0-2 16,1-1 0-16,2 0-3 0,-1 1 3 16,3-3 3-16,0 2 13 0,0-3 2 0,-3 5 7 15,-3-2 8-15,-5 6 5 0,-2-3 15 16,0 5 3-16,-6-2-10 0,-2 3-5 15,-5 3 1-15,3 3-6 0,-11 0 3 16,9 9-5-16,-5 2 5 0,-4 1-1 0,0 6-4 16,-2 3 0-16,2 6-3 0,-2 3-2 15,0 1-5-15,2 0 1 0,-2 3-2 16,4-5-5-16,-2 2-1 0,0-4 2 16,2 0-13-16,0-9 9 0,0 1-1 0,0-1 0 15,2-4 4-15,-2-1-2 0,4-5 2 16,-2-2-3-16,5-3-1 0,0-1-3 0,-9-2-3 15,19-8 0-15,-7 2-3 0,1-1-1 16,4-8-1-16,-3 2-3 0,2 4-3 16,-4-2 1-16,1 1 0 0,0 1-3 15,0 3-1-15,-5 0-1 0,-2 2-2 0,2 4-1 16,-8 0-1-16,14 8 5 0,-10 0 0 16,2 5 0-16,0 0 1 0,-2 3-5 0,1 0 4 15,1 0 2-15,1 2-4 0,-1-4 3 16,5 4-1-16,-3-5-4 0,2 0 7 15,2-1 1-15,0-5 1 0,2-1-1 16,2-2 0-16,3-2-2 0,-3-4 0 0,4-4 1 16,2-1-1-16,-2-5-2 0,1-1-1 15,0-2-2-15,-2-3 1 0,1 4 2 16,-4-4 0-16,-1 0-2 0,0 4 1 16,-4 1-1-16,-1 5-1 0,-2-4 0 0,0 4 0 15,2 3-3-15,-4-1-1 0,-2 2 1 0,2 3 2 16,-6 1-2-16,0 0 1 0,15 9 1 15,-8-2 1-15,-1 1-2 0,2 0 0 16,-1 1 0-16,1 2 1 0,0-1-1 16,1-1 0-16,0 2-3 0,-1-4 0 15,0 0-11-15,-2-1 0 0,3-1-7 0,0-4-9 16,-3-1-8-16,-6 0-8 0,17-7-1 16,-9-4 2-16,1 3-2 0,0-5-5 15,-1 1 7-15,-2-2 0 0,2-1 8 0,-4 2 2 16,4-1 3-16,-4 1 5 0,0 4 6 15,-2-3 1-15,2 2-1 0,0 3 14 16,-2-1-3-16,0 1-2 0,3 1-1 0,-3 1 3 16,2 0-2-16,0 4 8 0,-4 1 0 15,0 0-1-15,20 3 5 0,-12 3 1 16,0 0 1-16,0 1 3 0,2 3 8 16,-2 1-3-16,-2 3 2 0,0-1 3 15,-2 0-1-15,-1 2 8 0,-3-1 4 0,0-1 3 16,-3 1-8-16,-1 0 7 0,-2 2-7 15,-2-2-3-15,0-1 5 0,-4-1-24 0,2-3-40 16,-2 0-49-16,1-3-354 0,0-2 152 16,-2-3 100-16</inkml:trace>
  <inkml:trace contextRef="#ctx0" brushRef="#br0" timeOffset="30570.7">26291 3538 59 0,'6'-9'100'0,"4"6"-11"0,6-3-21 16,2 2-38-16,4 1-54 0,5 0-86 0,3 2 37 15,0-3 25-15</inkml:trace>
  <inkml:trace contextRef="#ctx0" brushRef="#br0" timeOffset="31742.43">27545 3527 117 0,'-2'39'113'0,"0"1"-9"16,2 0-7-16,-2 0-11 0,2 1-4 0,0 3-17 15,-4 8-24-15,0-1-23 0,-2-9-23 16,0-1-15-16,-6-6-2 0,4-4 2 15,-2-6 2-15,-3-4-6 0,3-4-1 0,-4-8 4 16,4-1 4-16,2-4 8 0,-3-4 5 16,2-2 5-16,3-4 7 0,2-1-2 15,2-1 2-15,4-3-2 0,0-1 3 16,6-3-6-16,8 0 1 0,0-2 5 0,10-2 0 16,1 0 6-16,9-4 5 0,2-1 2 15,3 4 5-15,1-5 4 0,-2 2 7 16,1-1-5-16,-1-1 0 0,-7 2 10 0,-3 1 3 15,-4 3 12-15,-3 3 9 0,-4 0 6 16,-6 5-1-16,-3 1-8 0,-6 3-9 16,-2 1-5-16,-2 6-7 0,0 0 1 15,0 0-8-15,-27 10-3 0,16-1-6 0,-4 3 2 16,3 4-5-16,-1 0-4 0,0 3 0 16,3-1 1-16,0-4-6 0,3 2-3 0,2-3 2 15,1 0-4-15,4 1 3 0,0-5 0 16,2-2-1-16,2-1-5 0,3-2 3 15,0 0-3-15,3-6 5 0,0 2-10 16,2-2 4-16,-4-2-5 0,2 1-1 0,1-3 0 16,-1 2 0-16,1 0 8 0,-2 0-11 15,-1 1 1-15,-2 1-2 0,2-2 1 16,0 2 1-16,-8 2 0 0,14 2-1 0,-14-2-2 16,17 2 2-16,-7 2 2 0,1-2 2 15,0-1-2-15,1-1 1 0,6 0 0 16,0-1 3-16,1-3-1 0,5-2 0 0,-1-4 4 15,2-1-4-15,3-4-3 0,1-3 4 16,-1-4-3-16,0-2 0 0,3-2-2 16,-3-4 0-16,0 1 2 0,-4-3-2 15,-2 5 2-15,-3 2 0 0,-3 6 1 0,-2 0 5 16,-2 4-2-16,1 4-5 0,-4 1 0 16,-3 9 1-16,-2 1 1 0,-4 0-2 15,8 12-2-15,-3 1 6 0,-3 6 0 0,2 5-3 16,0 5 5-16,-2 1 0 0,2 6 2 15,1 2-3-15,-1-2-3 0,1 0 5 16,-1-6-6-16,-2-2 2 0,0-5 5 0,0-2-3 16,2-4 2-16,-2-2-2 0,0-6-5 15,-2-2-4-15,2-2-4 0,-2-5-1 16,0 0-1-16,0 0 3 0,11-15-7 0,-6 5 3 16,3-3-5-16,0-1-1 0,3 1 0 15,-1 0-1-15,5-4-1 0,2 2 2 16,3 0 1-16,-2-1 2 0,3 1 1 15,7 2 3-15,0-3 3 0,1 1-1 0,1 0-2 16,0-1 5-16,-4 1 1 0,2-2 9 16,-2-2-10-16,-1 0 4 0,-1 0 2 15,-4-2-4-15,-2 3 6 0,-6 2 11 0,1 0-5 16,-5 2 0-16,0 3-2 0,-2 2 1 16,-2 1-2-16,-4 4-3 0,0 4 8 15,0 0-6-15,0 0-1 0,-18 13-2 0,12 1 3 16,-2 2 1-16,-1 4-4 0,3 4 4 15,2 0 3-15,-1 1-4 0,5 2 1 16,0-1 0-16,5 3 1 0,-1-2 4 16,4-2-4-16,3-5 5 0,1 2 1 0,4-4 3 15,0-3-4-15,3-3-2 0,-2-5 2 16,0-1 0-16,3-2-4 0,-4-4 0 16,4-4 4-16,-2 1-8 0,-1-5 3 0,2-2-3 15,-4-3 2-15,-3 1-4 0,0 0 4 16,-4 0-6-16,0 0 0 0,-2 5 0 15,-1-3 2-15,-3 4-1 0,0 3 2 0,-2 3 1 16,0 0 4-16,0 0 4 0,0 0 3 16,-6 16-1-16,3-6 1 0,3 2-1 15,-2 0 2-15,4 0-2 0,1 2-1 16,1 1 0-16,2-1-3 0,3-3-3 0,2 0-39 16,1 1-36-16,2-4-51 0,4-3-467 15,1-1 200-15,2-6 132 0</inkml:trace>
  <inkml:trace contextRef="#ctx0" brushRef="#br0" timeOffset="32090.34">30205 3488 129 0,'-2'19'174'15,"-3"-10"-13"-15,-2 7-9 0,-1 4-10 0,2 1-6 16,-2 6-9-16,-3 7-11 0,0 0-11 15,3 3-9-15,-1 0-10 0,1 3-8 16,2-6-10-16,-1 0-4 0,5-7-9 0,-3-1-7 16,1-1 0-16,2-7-4 0,0 0-4 15,0-4-3-15,2-3-3 0,-2-4-3 16,0-2-3-16,0-3-5 0,2-2-5 0,0 0-1 16,-15-14 0-16,4 7-4 0,1-2 0 15,-7 2-1-15,-5 0 11 0,0 1 10 16,-2-1 15-16,1 3 5 0,4 1 2 0,2 2-7 15,-1-2-5-15,6 3-3 0,4 3 4 16,2-2-2-16,6-1-2 0,0 0-6 16,22 9-1-16,2-6-13 0,6-3-40 15,1 0-49-15,7 0-62 0,3-3-62 0,-7 0-574 16,2-3 261-16,-9-1 172 0</inkml:trace>
  <inkml:trace contextRef="#ctx0" brushRef="#br0" timeOffset="33766.97">23221 4873 8 0,'2'13'132'0,"1"4"1"0,-3 4-2 15,2 0-14-15,0 6-6 0,-2 2-5 0,2-1-11 16,-2 0-9-16,0-1-4 0,0 2-9 16,0-7-3-16,-2 0-5 0,2-1 0 0,0-4 6 15,0-1 10-15,-2-4 1 16,4-4-3-16,-2-4-11 0,0-4-4 0,0 0-7 15,0 0-9-15,4-19-7 0,3 1-1 16,-1 1-5-16,4-4-4 0,1 0-8 16,4-5-1-16,2 3 2 0,0 0-4 0,0 4-4 15,-1 0-2-15,2 4-4 0,-2 4-7 16,-1 0 6-16,2 5-1 0,-2 5-3 16,0 2 3-16,0 4 2 0,-1 5 1 0,2 3-5 15,-2 2 2-15,-1 4 1 0,-1 2-1 16,1 2-2-16,-4-2 3 0,1 0-3 15,-4-2 1-15,3-2 2 0,-2-2 7 0,-3-2 7 16,2-1 9-16,-2-2 2 0,0-2 2 16,1-7-4-16,-5-1-5 0,8-1-3 15,-8 1-2-15,11-14-2 0,-3 3-5 0,-1-6 0 16,3 1-3-16,0-3-4 0,2 0-1 16,0 1-1-16,0 3-1 0,1 0-1 15,-2 2-2-15,-2 3 0 0,1 3-2 16,-2 3-1-16,3 0 4 0,0 6-1 0,-1 2 1 15,3 1 0-15,-2 5 0 0,3 0-1 16,3 3 1-16,3 2 0 0,-2 0 2 16,6-1-3-16,-1-1-2 0,7-1 4 15,-6-1 0-15,4-3-1 0,0-1 1 0,-1-3 1 16,3-2-1-16,-2-2-1 0,1-2-1 16,-1-2 2-16,0-2 0 0,-5-1-2 0,0-5 3 15,0 3-4-15,-3-4 2 0,0-2-1 16,-5 1 0-16,0-2 2 0,-4 3-2 15,-3 0 0-15,-2 2 0 0,-2 1-3 0,1 2 0 16,-3 4-1-16,-4-1-2 0,2 5 1 16,0 0 3-16,0 0-2 0,-15 13 1 15,9-1 0-15,2 3-2 0,-1 4 2 16,1 0-2-16,2 2 2 0,2-1 1 16,0-1-1-16,2 5 2 0,0-5-1 0,3-1 3 15,1-2-1-15,0-1 2 0,2-1-4 16,-1-3 2-16,4-3 0 0,-1-4 2 15,2-2 0-15,0-1-2 0,2-4 0 0,-1-1 1 16,1-4-2-16,2 1 2 0,-2-3-2 16,4-3 1-16,-2 0-3 0,1 0 0 15,-2 1 0-15,-2 0-1 0,-1 3-2 0,1-1 1 16,-2 1 1-16,-1 0-2 0,1 3-4 16,-3 5 3-16,3 0 1 0,0 1 0 15,1 2 2-15,-2 3 3 0,6 2-1 0,-4 4-1 16,3-4 0-16,4 5-2 0,-2-1 3 15,5-2 0-15,-2 2 0 0,4-4 6 16,-1-1-5-16,3-3-2 0,-4 1 2 16,0-4-1-16,5-2 1 0,1-2-3 0,-2 0 3 15,-2-5 2-15,-2 2-5 0,1-1 2 16,-3-2 0-16,-4-2 1 0,-1 0-1 0,-4 4-1 16,-1-3 1-16,-2 3 0 15,-3 0-4-15,-1 2 3 0,-4-1 0 0,0 7-1 16,-4-6 0-16,4 6-2 0,0 0 2 15,0 0-1-15,-17 13-1 0,13-4 4 0,2 3-1 16,0 1 0-16,-1 5 1 0,6 1 0 16,-1 7 3-16,4 3 2 0,2 5 0 15,1 2 0-15,3 8-1 0,1 0 1 16,0 4 0-16,-3-2 1 0,-4-5 2 16,1-1-3-16,-4 0-1 0,-1 0 1 0,-2-7 0 15,-7 1 1-15,-2-4 1 0,1-5-3 16,-4-3 2-16,-4-6 0 0,0-3 2 15,-1-5-4-15,2-4 0 0,0-4-3 0,1-6-1 16,-2-1 2-16,8-5-3 0,0-3 0 16,5-3-1-16,3-2 0 0,5-5-1 0,1-3 0 15,8-3 1-15,4-1 0 0,0-7 0 16,6 1 3-16,-1 0-3 0,3 1 1 16,-1-4 1-16,3 1-1 0,-3 2 5 15,-4 0-4-15,3 4 0 0,-8 4 5 0,-1 1 7 16,-4 6 7-16,0 2 3 0,-3 2-2 15,-2 6-3-15,-4 2-3 0,-2 6-1 16,0 2 0-16,0 3-1 0,0 0 0 16,0 0 1-16,-10 25 1 0,8-14-2 0,2 0 2 15,2 6 0-15,0-2 0 0,2 3 2 0,2 0 1 16,3 0-1-16,2-1-1 16,3 0-2-16,1-2-1 0,4-2-18 0,-4-2-42 15,2-6-52-15,6 1-64 0,-1-6-71 16,1-3-607-16,4-3 286 0,4-2 189 15</inkml:trace>
  <inkml:trace contextRef="#ctx0" brushRef="#br0" timeOffset="34706.17">26589 4505 138 0,'0'0'142'0,"17"17"1"0,-11 0-9 16,2 5-6-16,4 12-7 0,-2 3-7 15,2 9-3-15,-1 4-8 0,0 25-5 16,-7-15-12-16,0-3-9 0,-1 4-4 0,1 19-12 16,-4-13-4-16,-2-11-6 0,-3-4-9 15,1 0-9-15,0-10-13 0,0-6-19 0,2-5-10 16,-3-5-19-16,3-1-10 0,-2-8-17 16,-1-4-4-16,3-5-8 0,0-4 6 15,2-4 5-15,0 0 3 0,-6-19 5 16,4 5 6-16,2-2 7 0,2-3 4 0,2-2 13 15,0-2 2-15,3-2 4 0,1 2 5 16,1-4-2-16,6-1 12 0,-1-3-6 16,8-3 4-16,1 0 5 0,0-1 1 0,2-1-4 15,1 0 9-15,2 1 3 0,-3-2 0 16,1 0 8-16,-6 3 6 0,0 6 5 16,-4 3 7-16,-1 4 6 0,-4 4-1 15,0 4-5-15,-5 0-3 0,-2 5 0 0,-2 4-8 16,0 4-5-16,-2 0 2 0,-4 14-6 15,0 3 2-15,-2 1-2 0,1 5 2 16,-1 7-2-16,0 3-2 0,-1 2 5 0,3 4-11 16,0-4 3-16,1-5-4 0,1-2-2 15,0-1 3-15,2-5-3 0,-2-3-1 0,4-1 3 16,0-5-1-16,3-1-2 0,-1-5 0 16,2-1 2-16,5-6-6 0,0-3 1 15,3-1 2-15,4-3-5 0,0-4 2 16,1 2-3-16,3 1-2 0,-4 0 1 0,0 1-2 15,-2 2-1-15,-1 3 0 0,-2 0-2 16,2 2 2-16,-3 2-2 0,4 0 6 0,-2 7-3 16,-2 0 3-16,4 3-1 0,0 0-1 15,1 1 2-15,1-1 2 0,0-2 1 16,4 2 3-16,1-5-6 0,0 1 8 16,0-2-3-16,1-2 8 0,-1-4-3 15,0 0 4-15,2-2-2 0,1-4 5 0,0 0 3 16,-3-5-5-16,0-1 3 0,0-1-2 15,-3 2 3-15,-4-5 7 0,-1 4 5 16,-4 4 3-16,-5-4 3 0,-2 3 2 0,1 3-2 16,-7 2-1-16,2 4-1 0,-5-4 0 15,5 4 2-15,0 0-3 0,-15 14 0 0,11-7 3 16,2 1 3-16,0 4-7 0,4-4 5 16,2 6 1-16,3 0 3 0,1-3-2 15,7 2 0-15,4 0-2 0,2-3-3 16,5 1 1-16,-1-3-9 0,3-1-2 0,-4-1-5 15,6-2-2-15,-2 0 0 0,1 0-3 16,-5-4-9-16,-1 0-14 0,1 0-26 0,-6-2-25 16,2 0-34-16,-4-2-37 0,2 0-43 15,-2-2-42-15,-3-1-607 0,6-4 279 16,-2-1 184-16</inkml:trace>
  <inkml:trace contextRef="#ctx0" brushRef="#br0" timeOffset="36772.07">29171 5010 120 0,'-20'7'183'0,"2"7"-5"0,-1 5-6 16,-6 6-4-16,-2 7-11 0,1 6-13 15,1 1-9-15,5 0-7 0,6-1-9 16,4-1-8-16,4-3-6 0,4-5-4 0,6 1-7 16,8-1-5-16,2-2-5 0,8-5-5 15,3-3-8-15,7-4-6 0,2-5-7 16,3-6-6-16,1-6-3 0,5-6-3 15,5-5-8-15,-1-6-3 0,17-12-1 16,-7-7-10-16,-4-7 3 0,-5 1-4 0,-3-6-4 16,-3-3 2-16,-8-4-4 0,-4-1-2 15,-9 7-1-15,-6 6-1 0,-7 6-4 0,-1 1 0 16,-5 5 1-16,0 3 3 0,-4 2 1 16,0 3 0-16,-3 6-3 0,-1 4-7 15,-2 3 4-15,-1 8-5 0,0 3 5 16,9 1-2-16,-20 17 1 0,12-2-1 0,-2 10 0 15,2 5 0-15,2 6 0 0,4 2-1 16,0 3 0-16,2 2 1 0,4-3 0 0,0 2-6 16,2-5 6-16,4-1-2 0,2-3 1 15,-2-3-1-15,3-8-1 0,0-3 2 16,3-1 0-16,1-6-1 0,1-3 2 0,-2-6-3 16,1-1 0-16,2-4 1 0,0 0 0 15,-2-5-1-15,4-3 1 0,-3-1-1 16,-2-5 0-16,1-1-1 0,-2 3 0 15,-2-4-2-15,-1-1 2 0,-4 4 0 0,0-1 1 16,-2 3 0-16,-2 0 0 0,0 3-2 16,-2 0 0-16,0 3-1 0,-2 3 1 15,0 4-3-15,0 0 2 0,0 0 1 16,0 0-2-16,-6 21 2 0,6-11-1 0,0-1-6 16,0 2 4-16,2 2 1 0,0 1 2 15,4 0 0-15,1 0 0 0,-1-1-1 0,5-4 2 16,2 2-2-16,1-3 4 0,2-1-1 15,-2-3-2-15,0 0 0 0,4-2 0 16,-1-2 1-16,-3 2-2 0,2-4 2 16,-2 0-2-16,-2 0 2 0,4-4-4 0,-6 3 1 15,1 1 0-15,-1-2-3 0,-1 0 3 16,-1 2-2-16,-1 1 1 0,-1-2-2 0,-6 3-2 16,10-2-1-16,-10 2 1 0,8 5-2 15,-8-5 1-15,8 9-1 0,-6-2 4 16,2-1 1-16,0 2 2 0,2-1-1 15,-2-1-1-15,3 0 1 0,-1-3 1 0,3 2 0 16,-1-4-1-16,-8-1 4 0,21-3 2 16,-8-5-4-16,2 1-2 0,-1-7 2 15,4 3-1-15,-6-4-2 0,3 2 0 0,-2-5-5 16,-2 5 8-16,-1 0-2 0,-2-1-1 16,-2 3 0-16,4-1 1 0,-6 3 0 15,2-1 0-15,-2 2-5 0,-2 1 1 16,2 1-4-16,-2 4 5 0,-2 2-1 0,0 0-1 15,0 0 4-15,0 0-2 0,0 0 1 16,0 18 1-16,3-11 1 0,-3 1-3 16,0 1 3-16,0 1-1 0,2-3 2 0,-2 2 0 15,2 2-6-15,-2-4 5 0,2 0-1 16,0-1 1-16,0 0-2 0,0 0 2 16,0-2-5-16,-2-4 5 0,9 3 3 0,-2-3-3 15,-7 0 0-15,0 0-2 0,16-1 1 16,-16 1-3-16,12-2 3 0,-6-1-1 15,-6 3 0-15,10 0 0 0,-10 0-3 0,6-1 1 16,-6 1-1-16,0 0 1 0,0 0-4 16,8 4 4-16,-8-4 2 0,2 5-1 15,-2-5-1-15,-4 10-4 0,0-7-9 16,0 3-2-16,-2 0-9 0,-2 0-20 0,-2-1-14 16,0-1-17-16,-4 0-5 0,-2-2-12 15,2 0-19-15,-1-2-3 0,-3-2-16 0,2-2-13 16,-1 0-19-16,2-3-380 0,3-1 186 15,-1-2 124-15</inkml:trace>
  <inkml:trace contextRef="#ctx0" brushRef="#br0" timeOffset="37508.04">30837 4490 134 0,'0'0'136'0,"0"0"4"16,4 21-8-16,-6-6-5 0,2 4 2 0,-4 8-10 16,2 2-2-16,0 1-11 0,0 10-7 15,2 2-12-15,-2 2-5 0,2 2-8 16,2-1-6-16,-4 3-8 0,6 3-6 16,0-9-2-16,0-2-10 0,7-2 2 0,-3-3-7 15,1-3-4-15,2-7-1 0,-1-5-4 16,2-1-1-16,2-6-1 0,2 1-5 15,1-5-2-15,0-5 0 0,2-4-4 0,1 0 2 16,-4-3-1-16,3-3-2 0,0-6-6 16,0 4 4-16,-6-4 0 0,2-1-2 15,-5-1-2-15,1 3 0 0,-2 0 5 0,-3 2 1 16,-4 2 1-16,0 1-1 0,-2 0 0 16,0 6-1-16,-6-3 1 0,6 3-4 15,0 0 7-15,-18 13-2 0,12-5-1 16,2-1 0-16,-2 7-2 0,4-6-2 0,0 6 1 15,2-3 0-15,2 1-2 0,2 1 2 16,0-1 1-16,2 0-1 0,3-1 3 16,2-4-3-16,1 1-4 0,1 0 2 15,2-5 1-15,0 1-3 0,1-2 0 0,4-2-1 16,-4-2 1-16,4 1-2 0,-3-3 1 16,-1-2 0-16,4 2 1 0,-6-2-3 15,3 2-3-15,-4 1 1 0,0-1-1 0,-3 2-1 16,1-2 0-16,0 2-3 0,-3 2 5 15,2-1-3-15,1 2 2 0,0-1-1 16,-1 5 4-16,1-4-4 0,-1 1 0 16,3 0 1-16,-2 2 1 0,3-3-1 0,2-1 1 15,-2-1-1-15,3 1 0 0,2-4 0 16,2-1 0-16,-1-1-1 0,-2 0 2 0,-1-1 0 16,-2 1 3-16,0 0-4 0,-3 0 1 15,2 2 0-15,-6-1-1 0,2-1-1 16,-1 2 0-16,0 2-2 0,-1-1 0 15,0 2-1-15,1 1 2 0,-9 0 0 0,16 4-2 16,-4-1 2-16,-4 3 0 0,2 0 0 16,-2 1 2-16,4 2-4 0,-4 0 1 15,0 0 4-15,-1 3-2 0,-1-5 2 16,-2 3-1-16,-2 0 1 0,0-3-2 0,-2 2-18 16,-2-3-30-16,0 2-37 0,-4-2-36 15,-3-2-39-15,-1-1-48 0,-5-3-440 16,-6-3 220-16,-5-3 146 0</inkml:trace>
  <inkml:trace contextRef="#ctx0" brushRef="#br0" timeOffset="37650.14">30983 4836 79 0,'34'-4'71'16,"0"1"-21"-16,-3 2-37 0,-3-4-86 0,-2 4 25 15,-3-1 16-15</inkml:trace>
  <inkml:trace contextRef="#ctx0" brushRef="#br0" timeOffset="42686.94">18088 6163 50 0,'16'-6'114'16,"2"0"-9"-16,5-2-9 0,3 3-1 15,0-1-9-15,-1 2-9 0,-4 0-9 16,2 2-7-16,-3 1-2 0,-4 1-1 0,-1 1-6 16,0 1 1-16,-4 2 1 0,-3 2-13 15,-2 2 3-15,-4 1-8 0,-2 0-2 16,-4 4 0-16,-4 0 2 0,-1 1-3 0,1 0 5 16,-3 0-1-16,0-3 1 0,3 0-2 15,0-1-5-15,2 1-1 0,2-3-1 16,1 1 0-16,6-1 2 0,1-1-3 15,6 3 1-15,7-5-3 0,0 3-3 0,8 0-4 16,1 0-1-16,1-1-3 0,-1 3 3 16,1-1 2-16,-4 1 4 0,-1-2 1 0,-4 4 4 15,-1 0 4-15,-4-3 7 0,-4 1 3 16,-7 2 4-16,-2 0-4 0,-4 1 2 16,-3 0-1-16,-8 0-5 0,-2 2-2 15,-6-1-2-15,-6 1-3 0,-3-2-6 0,-2-2 0 16,-5 1-3-16,4-5-6 0,-3-1-23 15,4-5-25-15,2-1-30 0,3-2-30 0,3-4-19 16,3-2-22-16,4-5-20 0,4-1-26 16,7-1-376-16,3-2 188 0,8-2 125 15</inkml:trace>
  <inkml:trace contextRef="#ctx0" brushRef="#br0" timeOffset="43087.02">18042 5905 113 0,'-30'4'145'0,"3"4"-6"16,1 3-3-16,3 3-4 0,2 1-7 0,0 7-2 15,-3 3-1-15,4 7-4 0,-2 7-2 16,3 4-2-16,2 5-9 0,2 3-3 16,7 1-12-16,2 3-5 0,2 2-11 0,4-2-4 15,6 1-6-15,6-3-8 0,10 11-5 16,7-6-5-16,7-7-2 0,6-5-4 15,-1-12-4-15,-3-9-3 0,8-4-1 0,3-5-5 16,2-7 2-16,3-3-7 0,0-6-3 16,5-6-2-16,22-9-1 0,-6-3-4 15,0-5 3-15,-5-4-2 0,-3-4-1 16,-3-7 3-16,-7-2-3 0,-4-3 5 0,-9-6-2 16,-4-4-1-16,-10-4-3 0,-11 5-1 15,-11 7-1-15,-8 1 0 0,-6-4-2 0,-8 1-1 16,-20-7-1-16,-13 5-2 0,-10 9-2 15,-17 7 2-15,-9 9 0 0,-14 10-3 16,-8 5 3-16,-8 9-1 0,-25 6-7 16,5 3-16-16,0 7-21 0,8 0-22 0,32-1-28 15,10 3-37-15,22-1-44 0,19-2-546 16,14 0 245-16,9-3 161 0</inkml:trace>
  <inkml:trace contextRef="#ctx0" brushRef="#br0" timeOffset="46281.06">20171 6128 17 0,'2'-7'161'0,"0"-1"-8"0,0 2-13 15,1 4-11-15,-3 2-10 0,0 0 5 16,0 0 0-16,0 23-8 0,-3-6-5 16,1 10-4-16,2 1-9 0,0 6-6 0,0 5-10 15,2 5-6-15,5 3-7 0,0 5-8 16,1-2-5-16,4-3-6 0,4-1-6 16,-2-2-5-16,5-6-1 0,-2-10-4 0,2-1-8 15,3-6 2-15,-4-8-4 0,4-5-2 16,-3-7-1-16,-1-4-4 0,6-6 0 15,-3-5-4-15,5-5 1 0,-6-3-1 0,2-6-4 16,-6 0 1-16,2-4-4 0,-4-1 1 16,-1 3 1-16,-2-1 7 0,-5 4 6 15,1 5 4-15,-3 3 4 0,0 0-2 0,0 2-7 16,-2 9-1-16,0 0-4 0,-2 6-1 16,0 2 0-16,0 0-2 0,0 0 0 15,6 26-3-15,0-10 1 0,-2 2-4 0,4 1 1 16,0 3 0-16,3-3-1 15,6 2 5-15,2 0-4 0,5-2 0 0,-4-5 0 16,4-1-1-16,-1-4 0 0,0-5-1 16,2-2 2-16,-1-4-2 0,1-3-1 0,1-3 0 15,-4-4 1-15,0-3-2 0,-5 0-2 16,-2-4 0-16,-4 1 3 0,-3 0 0 0,-2 0-1 16,-2 4-1-16,-2 1 0 0,0-2-3 15,0 7-2-15,-4 3 1 0,2 5 4 16,0 0-1-16,0 0 3 0,-6 22 1 15,4-6 6-15,2 7 2 0,-2 6 2 0,4 9-2 16,0 4 1-16,-2 1-4 0,4 11 2 16,0-3-3-16,-2 3 2 0,1-9-2 0,0-2-1 15,-1-3 2-15,-2-6-2 0,0-6 3 16,0-1 9-16,0-6 7 0,-2-3-1 16,-4-5-4-16,2-6-3 0,0-5 4 15,4-2-8-15,-14-14-4 0,10 0-1 0,-1-10-1 16,1-4-2-16,4-5-1 0,2-4-2 15,5-6 0-15,1-1-2 0,4 1 2 16,6 1-4-16,-2 5-1 0,1 6-2 16,2 4 3-16,-4 5-2 0,3 5-2 0,-4 2 2 15,0 3 0-15,-2 5 1 0,0 1-1 16,-4 3 3-16,-1 3-1 0,-7 0 0 0,0 0 0 16,2 9-8-16,-2-9-12 0,-17 13-19 15,5-6-24-15,-8 4-26 0,0-2-27 0,-2 1-26 16,1-3-25-16,4 1-22 15,2-4-18-15,5 0-456 0,4-4 225 0,6 0 149 16</inkml:trace>
  <inkml:trace contextRef="#ctx0" brushRef="#br0" timeOffset="47346.71">21619 6469 59 0,'0'-6'133'0,"0"6"-17"15,-10-4-13-15,-1 4-7 0,11 0-3 16,-28 2-9-16,12 3-8 0,-4 0-2 16,0 5-9-16,0 1-9 0,3 0-6 0,1 3 1 15,2-1-5-15,4 0-6 0,4-1-12 0,2-1 6 16,4 1-5-16,2-5-5 0,4 0-3 16,4-1-5-16,3-1 3 0,4-8-2 15,4 1 0-15,5-7 13 0,-3-1-2 16,7-5 9-16,-3-2 11 0,0-4 0 15,-1 0 2-15,2-9-4 0,-7 3 0 0,0-4-4 16,-6-1 2-16,-3-2-4 0,-1 0-1 16,-2 1 8-16,-5 3-1 0,-2 1 2 0,-2 7 1 15,0 0-2-15,-2 4-3 0,0 0-10 16,-2 5 1-16,-3 5-5 0,0 5-3 16,-3 4-5-16,0 5 0 0,-4 5-1 15,2 9-4-15,0 2 2 0,1 7-3 0,0 5-3 16,3 1-5-16,5 3-3 0,3-4-5 15,5 4-3-15,3 1-3 0,9-1-3 16,6-2-3-16,5-2 0 0,6-6-1 16,2-3 5-16,5-4-1 0,3-6 3 0,-5-5 0 15,6-4 2-15,-1-3-6 0,3-5 5 16,0 1 3-16,-4-6-3 0,-4-2 1 0,-1 0 7 16,-4-4 1-16,-4 1 5 0,-11-1 7 15,1-1 2-15,-6 1 2 0,-6 1-2 16,-4 3 1-16,-1 0 2 0,-8 1-3 0,-1 4 0 15,0-2 1-15,-4 5-3 0,-4 1-1 16,2 3-1-16,-5 3-4 0,2 0 0 16,0 5 0-16,-1 0-2 0,2 3-1 0,4-3-4 15,2 1 2-15,-1-2 0 0,5 2-4 16,2-4 2-16,4 0 1 0,0-3 0 16,5 1-2-16,1-3 2 0,0-3-2 15,2 0-1-15,4-5-2 0,-2 4-4 0,1-2 3 16,0 1-1-16,0-1 1 0,-1 0-4 15,-2 3 3-15,4-1-1 0,-6 1 0 16,2 0-1-16,1 4 5 0,-2-2-1 16,1 4 1-16,-1 0 0 0,3 0-2 0,1 1 4 15,0-1-2-15,-1-3 0 0,6 1 1 16,-2 1-1-16,3-5-1 0,1-3 3 0,2 0-1 16,2-6 0-16,3 0 1 0,-3-3-1 15,6-2 0-15,-3-6 3 0,0 1-2 16,-2-4 3-16,-1-2 2 0,-1-1-1 15,-4-3 1-15,-2 1 2 0,-6-1 2 0,0 4 6 16,-3 4 5-16,0 0-4 0,-4 2 9 16,0 6-6-16,-1 2-1 0,-3 3-3 15,-3 4 0-15,3 4-5 0,0 0-1 0,0 0-1 16,-16 19 2-16,10-4-1 0,0 5-2 16,3 2 0-16,-1 5-7 0,2 1 6 15,-1 1-2-15,6 2-1 0,-3-1-2 0,6 0-1 16,1 3-2-16,1-2 2 0,2-6 0 15,6-5 1-15,-4-1-1 0,5-4-2 16,2-3 2-16,-2-4-3 0,-1-5-1 0,4-1-3 16,-3-4-4-16,2-3 2 0,-2-1 0 15,-1-4-2-15,-2 1 1 0,-2-3 1 16,-4 2 0-16,1-2-1 0,-5 2 3 0,-1 1 0 16,-1 3 3-16,-4 0-1 0,2 6 1 15,-9-1 3-15,9 1 3 0,0 0 3 16,-13 8-2-16,11 0-1 0,0 1 2 0,2-1-2 15,2 6 2-15,2-3-4 0,5 4 4 16,-1-1-4-16,1-1 2 0,6 2 1 16,-1-1-15-16,4-3-21 0,0-1-25 15,2-3-30-15,-4-1-20 0,5-2-35 0,1-2-43 16,-4-2-577-16,2-5 259 0,-6 2 171 16</inkml:trace>
  <inkml:trace contextRef="#ctx0" brushRef="#br0" timeOffset="47509.93">22849 6444 85 0,'-28'-5'215'0,"11"0"-18"0,5-1-18 15,3 0-21-15,7 0-17 0,4 1-13 16,7-2-14-16,6 1-10 0,6-1-12 16,6 0-36-16,9-5-41 0,5 3-39 0,7-3-26 15,7 3 2-15,26-5-24 0,1 1-367 16,5 5 149-16,2-2 99 0</inkml:trace>
  <inkml:trace contextRef="#ctx0" brushRef="#br0" timeOffset="48400.84">24570 6069 1802 0,'-36'-19'-21'0,"2"3"10"0,5-2 7 16,3 5 4-16,5-1 26 0,3 4 18 0,2 1 7 15,4-1-7-15,-4 4-12 0,6 3 4 16,1 1 8-16,9 2 6 0,-17 14 1 16,11-1-3-16,2 3 2 0,1 12-4 0,3 0-1 15,0 6-2-15,3 5-3 0,-1 3-6 16,0 1-1-16,4 8-6 0,-4 1 3 16,3-8-11-16,-3 0-22 0,0 0-19 15,-2-6-19-15,0-4-18 0,0-2-20 0,-2-5-5 16,0-2-19-16,-3-6-14 0,3-4-5 15,-4-4 11-15,-1-5 6 0,1-1 10 16,-2-8 15-16,8 3 12 0,-18-11 18 0,8 0 15 16,2-1 20-16,0-4 12 0,1 1 10 15,1-4-2-15,1 0 15 0,3 0 3 0,2-2 6 16,2 0-3-16,5-2 1 0,1-1-3 16,3 1-6-16,5-7-6 0,2 4 6 15,3 0-3-15,4-6 3 0,-2 1-4 16,3-1 5-16,-3 3 1 0,-2 4 2 0,-4 3 10 15,-1 2 8-15,-2 3 0 0,-4 4-6 16,-1 2-5-16,-2 5 10 0,-5 4 3 16,-2 2 4-16,0 0 4 0,0 19 3 15,-2-4 3-15,-3 2-5 0,-2 10 2 0,1-1-2 16,2 4-7-16,0-1 0 0,0 2-6 16,2 2-4-16,2-3-6 0,0-2 2 0,0 2-5 15,4-5-2-15,-2-3 0 0,2-3-2 16,2-2-2-16,1-4-3 0,4-3-1 15,1-3-3-15,3-3 2 0,2-2-5 16,2-6 3-16,3 2-4 0,0-3-2 0,2-3 1 16,-1 4-2-16,1-4-2 0,-4 5-1 15,0 1-1-15,-1 0 0 0,-3 2 0 0,2 4 0 16,-4-1 2-16,1 5 1 0,0 0 0 16,0 3 2-16,-3-1-1 0,3 3-1 15,-2-1 0-15,1-1 3 0,0 0 0 16,-2 0 3-16,3 0-1 0,0-4 1 0,0 0-3 15,1-1-1-15,4-1 3 0,-2-4-1 16,2-1-2-16,1-1-1 0,-2-4 1 0,2-1-2 16,-2 0 0-16,0-2 0 15,0-3 1-15,3 0-3 0,-6-2 1 0,-1 2 1 16,-2-1-7-16,-5 3 8 0,-1-1 1 16,-3 2 0-16,-2 5 1 0,-4-1 1 0,2 4 4 15,0 0 5-15,0 0 5 0,-17 7-1 16,13 1 5-16,-2 0 5 0,4 1-1 15,-3 1 0-15,5 0 3 0,2 0 1 16,5 2-4-16,-1 0 2 0,4 0 2 0,3-2-7 16,6 0-2-16,2-3 2 0,1 1-8 15,5 1 3-15,-1-3-4 0,1-2 0 0,0-1-7 16,1-2 4-16,-3 1-4 0,1-2-3 16,-3 0-6-16,0 3-10 0,-6-6-15 15,0 1-25-15,-2 1-26 0,-3-5-38 16,0 2-34-16,-4-2-51 0,0 0-75 0,0-3-610 15,-1-1 300-15,-1-1 198 0</inkml:trace>
  <inkml:trace contextRef="#ctx0" brushRef="#br0" timeOffset="49276.09">26297 6242 81 0,'-2'-11'176'0,"0"-1"-4"15,-2 2-2-15,-1-1-9 0,3 2-14 0,-2 1-15 16,2 0-11-16,0 5-14 0,-3-1-9 16,5 4-10-16,0 0-5 0,-19 18-7 15,13-5-2-15,-2 7-14 0,-1 5 1 16,0 8-8-16,-1 3-4 0,0 0-6 0,1 3-3 16,-2 6-19-16,3-7-17 0,-1 0-23 15,1-3-22-15,0-1-31 0,1-7-22 16,-2-2-15-16,1-5-21 0,0-1-15 15,0-5-334-15,-4-5 163 0,4-3 107 0</inkml:trace>
  <inkml:trace contextRef="#ctx0" brushRef="#br0" timeOffset="50250.88">25992 6667 529 0,'-17'-13'-9'0,"5"1"14"0,3 1 21 15,3-1 3-15,1 3 3 0,7-1 6 16,3 1 3-16,5-1 5 0,5-1 8 16,8 1 7-16,5 1-6 0,6-3-5 15,4 3 2-15,5 0 4 0,5-1-4 0,3 1-4 16,0-1 5-16,-1 0 1 0,1-1-6 15,-2 1 2-15,-1-3 2 0,-10 4 3 16,-4-1 4-16,-4 3 6 0,-7-4 6 0,-3 6 1 16,-4-1-5-16,-5 3-9 0,-5-2-2 15,-1 4-4-15,-5 1-3 0,0 0-7 16,0 0 0-16,-28 12-5 0,18-4-1 0,-6 4-3 16,2 1-4-16,1 4-4 0,0-3-5 15,5 1 1-15,2-1-4 0,-1 1-3 16,5-2-1-16,2-1-1 0,2-3-4 0,2 1 1 15,3-2 3-15,1-3 1 0,1-1-2 16,2-3-3-16,1 2 2 0,0-3-4 16,4-3 2-16,-4 2 0 0,3-3-3 15,-2-1 0-15,-2 1-1 0,-1 0 1 0,0 0-1 16,-1 0 0-16,0 0-2 0,-3 3 0 16,2-2-2-16,-2 2-3 0,-6 1 4 15,14 0-1-15,-14 0-2 0,14 1 2 0,-5-1 0 16,1 3-2-16,1-3 2 0,2 0 2 15,3 0-2-15,4-3 2 0,-2 2-4 16,4-3 4-16,1-4-2 0,1-1 3 0,-4-3 4 16,2-1 2-16,3-6 1 0,-5 0 1 15,0-1 2-15,-3-5-3 0,0-5 0 16,-2 4 2-16,-7 1-2 0,3 0 1 0,-4 3 4 16,-1 2 0-16,0 3 3 0,-2 2-4 15,0 3-2-15,-4 4-2 0,2 3-2 16,-2 5 0-16,0 0 0 0,0 0-2 15,-8 25 1-15,4-10-1 0,2 7 3 0,0 2-4 16,0 3-6-16,2 1-10 0,2 3-6 16,-2-3-10-16,2 2-11 0,0-4-6 15,0-2-4-15,0-3-4 0,-2-2 2 0,2-4-8 16,0-3 4-16,0 0-4 0,0-7 3 16,0-1 4-16,0-3 3 0,-2-1 2 15,0 0 4-15,14-10 6 0,-10 2-3 0,4-2 3 16,1 1 4-16,1-3 8 0,5-3 1 15,0 2-2-15,4-2 6 0,0 0 3 16,2-1-2-16,5 0 2 0,-1-2 5 0,0 0 3 16,3-2-1-16,-5-1-4 0,3 0 6 15,-3-4 5-15,0 0 1 0,-2 2 5 16,-3 1 7-16,-4 3 1 0,-4 0 7 16,2 5 5-16,-6 1-2 0,-2 4 0 0,0 5-4 15,-4 1 8-15,0 3-4 0,0 0 5 16,-6 19-2-16,4-6-3 0,-2 6 1 15,2 4 2-15,2 3-7 0,0 2-2 0,0 1 3 16,4 1-1-16,0 7-3 0,2-5-3 16,2 0 1-16,3-3-3 0,2-3-1 15,0-3 3-15,-1-4-1 0,4-1-1 0,0-8-3 16,-1 1 1-16,4-4-2 0,-2-4 0 16,1-3 0-16,0 0-1 0,-2-3 3 15,2-3-4-15,-1-1 1 0,-5-3-2 0,1 1 3 16,-2-3 8-16,-3 4 7 0,-2 1 5 15,-4 1 0-15,-2 2 6 0,0 4 10 16,0 0 3-16,0 0 2 0,0 0 6 16,-20 14 2-16,15-3-3 0,1-1 1 0,1 3-4 15,6 1-3-15,1-1-4 0,3 1-3 16,5 4-5-16,3-5-11 0,2 1-26 16,6-3-32-16,5-1-42 0,10-3-45 0,2-1-64 15,5-4-667-15,5 0 290 0,7-4 192 16</inkml:trace>
  <inkml:trace contextRef="#ctx0" brushRef="#br0" timeOffset="51021.73">28697 5896 108 0,'-6'11'204'0,"-3"10"-2"16,1 4-3-16,2 7-10 0,-4 5-11 16,0 8-14-16,0 3-16 0,4 0-15 15,-3 0-12-15,1 2-12 0,1-9-10 0,1-4-11 16,0 0-8-16,-1-9-5 0,3-1-8 16,0-4-7-16,0-4-1 0,2-4-4 15,0-3-7-15,2-5-6 0,0-3-4 0,4-2-4 16,-4-2-4-16,0 0-4 0,29-8-3 15,-14 3-2-15,6 1-3 0,5-2-2 16,-1 2-2-16,3 0-4 0,-1 3-1 0,-2-1 3 16,-1 2-6-16,-1 2 2 0,-2-2 0 15,-2 3 2-15,-4 1 4 0,-2 0 3 16,-7 0 3-16,-2 2 1 0,-6-1-3 16,2-5-1-16,-16 10 0 0,0-6-5 0,0-3-1 15,-2 1-3-15,0 0-9 0,3-2-15 16,0 0-13-16,2-4-22 0,3 0-13 15,4 1-8-15,4-5-5 0,4 1 4 0,4-1-3 16,4-3 1-16,9-3 1 0,0 0-1 16,4 0 7-16,1 0 10 0,2 3 7 0,-4 0-4 15,0-1 11-15,-1 2 7 0,-7 5 15 16,2-1 13-16,-6 4 11 16,0 2 8-16,-10 0 3 0,13 5 3 0,-6 1 1 15,-3 0-3-15,2 1-2 0,-1 4 3 0,-1-3 1 16,4 6-1-16,0-3-2 0,2 1 3 15,2 0-2-15,2-3-1 0,2 1 0 16,0-3-1-16,3-3-3 0,1 0-1 16,-2-4 2-16,4 0-1 0,-1-4-2 0,-2-2-1 15,2 1 3-15,-3-3 1 0,-2 0 0 16,-3-1 10-16,-1 2 6 0,-1 1 5 0,-2 0 0 16,-1 2 0-16,-2 1-7 15,0 0 4-15,-6 3-3 0,0 0 0 0,7 10 1 16,-4-1 1-16,-3 1 3 0,0 5 4 15,2 0 2-15,-2 6 0 0,0 0-2 16,0 6-3-16,2 1 0 0,-2 1-2 0,2 2-1 16,-4 1-1-16,0-2-2 0,0 1-1 15,-6 3-3-15,2-2 0 0,-4 2-1 16,-5-8-3-16,0 2-2 0,-2-5 1 16,1-4-5-16,-2-2-2 0,0-3-16 0,2-5-24 15,0-1-30-15,1-7-45 0,2-1-35 16,0-1-40-16,-1-7-43 0,3-3-513 15,-2-5 251-15,5-5 165 0</inkml:trace>
  <inkml:trace contextRef="#ctx0" brushRef="#br0" timeOffset="51820.65">29791 6244 1 0,'0'0'183'0,"11"9"-7"0,-8-2-13 16,1 2-10-16,-2 4-11 0,2 2-13 15,0 3-12-15,0 1-10 0,-2 0-11 0,5 4-10 16,-3-1-4-16,-2-3-12 0,2 0-4 0,-2 1-11 15,3-3-3-15,-3-4-6 0,2 1-2 16,-2-3 2-16,1-1 7 0,-1-3-4 16,2-3-4-16,-2-2-1 0,-2-2-1 15,0 0 4-15,14-8-5 0,-10 0 1 0,6 1-2 16,0-2-2-16,-2-5-3 0,5 3-6 16,0-6-1-16,0 1-2 0,-1 3 1 15,0-1-2-15,0 3-5 0,-2 2-1 16,0-2-3-16,-1 3-1 0,2 2-4 0,-5 2 0 15,3 2 2-15,-1 2-2 0,0 4-1 16,-2-1-1-16,4 3 1 0,-4 1-1 0,0 1 0 16,0 1-3-16,0-1 1 0,1 4-5 15,0-4 5-15,-1 0-4 0,2 0-1 16,-2-1 1-16,5 0 3 0,-3-1 0 16,3 0 0-16,2-4 1 0,-1 0 0 0,2-2-1 15,2-2 0-15,1 0 0 0,0-4 0 16,2 0 1-16,-3 1-1 0,6-3 0 15,-1 1-3-15,-2-3 1 0,-2 2-1 16,-1 2 2-16,0-1-4 0,-4 1 0 0,0 2 0 16,-2 1 0-16,-2-2-2 0,1 4 2 15,-1 1 1-15,-8 0-1 0,13 6-2 0,-6 0 2 16,-3 1-1-16,2 2 1 0,-2 1-1 16,2-3 1-16,0 5-1 0,2-1-3 15,-2-3 3-15,2 0 1 0,-2-1-1 16,5 1-1-16,-1-2 3 0,4-2-3 0,-4-2 0 15,4-2 2-15,0-2 3 0,-2-1-3 16,3 0-1-16,0-3 2 0,-2 0-1 16,1-3 1-16,-2-1-1 0,0 3-1 15,-2-5 1-15,0 4-1 0,-3 0-2 0,2 2 1 16,-5-2-3-16,2 4-1 0,-4 0 2 16,-2 4-5-16,0 0 7 0,0 0 0 15,7 13 0-15,-7-4 0 0,0-1-5 0,2 4 10 16,0 1-2-16,0 1 0 0,0-1 0 15,0 2 1-15,2-1-1 0,0-1-4 0,-2 0-10 16,3-3-23-16,0 0-25 0,-1-5-31 16,0 3-48-16,2-5-44 0,-2-1-598 15,-4-2 265-15,0 0 176 0</inkml:trace>
  <inkml:trace contextRef="#ctx0" brushRef="#br0" timeOffset="53044.34">30064 5936 77 0,'0'0'176'0,"0"0"6"0,-10 13 1 0,4 2 0 16,-1 7-3-16,1 6-5 0,-5 8-2 15,1 11-3-15,-7 22-6 0,-1 1-9 16,2 5-10-16,1 5-11 0,-2 2-13 0,2 0-11 16,3-1-13-16,2-4-6 0,2-14-11 15,6-10-6-15,2-7-10 0,2-3-1 16,6 0-7-16,0-7-7 0,2-4-3 15,5-1-7-15,4-9-5 0,-2-4 0 0,3-7-7 16,-4-3 4-16,1-6-8 0,-2-2-2 16,-2-8-9-16,-3-2-3 0,-2-5-3 0,1-7-5 15,-6-3-8-15,-3-6-1 0,-5-3-1 16,-4-4 1-16,-1 3 0 0,-7-7-1 16,4 9 5-16,-2-1 0 0,1 4 0 15,0 0 0-15,4 5 0 0,2 2 0 0,2 3-2 16,1 1 1-16,5 0-1 0,5 1 3 15,1 2-4-15,6 1 3 0,4 2-2 16,2 0 2-16,6 2 0 0,-1 1 1 16,3 0 1-16,1-1-1 0,-2 3 1 0,3 1 0 15,-1 1-2-15,-1 2 3 0,-1 0-2 16,-4 1 2-16,0 1-3 0,-1 2 1 16,-2-2 0-16,-3 2 4 0,-2 0-2 15,2 2-1-15,-3 2 0 0,0-3 3 0,0 7-2 16,-2-2 1-16,1 1 1 0,0 1-2 15,-1 2 5-15,-1-1-2 0,-1 0-3 16,5 1 2-16,-2-2 1 0,-1 1-2 0,0-2 2 16,4 1-1-16,-2-3 1 0,3 1 0 15,-1 0 1-15,0-4-2 0,0 1 1 16,-2-3 0-16,4-3 1 0,-2 1 0 0,1-2 0 16,-2 1-2-16,2-4 3 0,-3 1-2 15,2-2-1-15,-4 1 0 0,2-1 1 16,-1 0-1-16,-2-1-1 0,-1 3-1 0,0-2 3 15,-1 2 0-15,-1 1 1 0,0 1-6 16,1 0-1-16,-3 2-1 0,-4 2 4 16,0 0-3-16,13 4 2 0,-9 2 0 15,0-1 3-15,-2 3-1 0,2 0-1 0,-2 0-1 16,3 1 4-16,-3-1 1 0,3-3-2 16,-3 3 1-16,2-2 0 0,0-3-1 15,0 1 2-15,0 0 0 0,-4-4-2 16,15 0 2-16,-15 0 1 0,17-4-2 0,-6 0 0 15,1-1 4-15,1-3-6 0,0 0 0 16,1-1 0-16,1 0 2 0,-2 1-6 0,2-2 1 16,-1 3 0-16,-2-1-1 0,0 2-3 15,-2 3 1-15,1-1 2 0,-2 2 0 16,1 2 0-16,-1 2 0 0,-1 2-1 16,0-1 5-16,1 5-2 0,2 2-6 0,-1-3-12 15,0 3-19-15,2 1-20 0,-2-1-18 16,3-3-23-16,-1 0-24 0,1 1-19 15,2 0-24-15,1-5-16 0,0-1-9 0,3-2-466 16,0 3 224-16,2-6 147 0</inkml:trace>
  <inkml:trace contextRef="#ctx0" brushRef="#br0" timeOffset="53996.61">31611 6509 452 0,'20'-13'0'0,"-5"1"23"0,-5 1 14 16,-3-1 10-16,-3 4 19 0,-2-3 2 15,-2 4 14-15,-4-3-4 0,-2-1 3 16,-7 3 0-16,-2 0-3 0,-7 1 0 15,4 1-5-15,-4 5-8 0,-1 1-3 0,2 1-7 16,-2 5-8-16,1 1-4 0,4 5-1 16,-1 0-6-16,3 1-2 0,6 0-6 15,2 0-2-15,2 3-3 0,4-5-2 0,2-2-2 16,2 1 5-16,2-2-6 0,4-2-3 16,2-5 0-16,6 1 0 0,0-5-1 15,1-1 2-15,3-2 5 0,2-5 2 0,0-3 3 16,1-5 5-16,1 0 2 0,-4-6-2 15,2-1 3-15,-1-3-3 0,-4-3 0 16,2-4-2-16,-7-1 0 0,0 3 1 16,-2-1 4-16,-6 7 6 0,0 1 2 0,0 3 0 15,-2 3-4-15,0 4-4 0,-2 1-5 16,-4 8-4-16,-2 2-4 0,-2 3 1 16,8 3-4-16,-24 12-2 0,8 3-1 15,-1 4-2-15,-3 4 0 0,4 3-2 0,-2 5 2 16,0 8-2-16,5-9 0 0,2 4-2 15,3-2 0-15,1 2 0 0,3-3-1 0,4-3 0 16,0 2 1-16,4-10-2 16,1 5-2-16,1-2 0 0,0-4-8 0,5-4-8 15,0-2-6-15,1-3-5 0,0 0 3 16,6-7 0-16,-4 1-1 0,2-4-2 0,3-2 5 16,-5-2-2-16,4-1 0 0,-4-3 4 15,3 0 4-15,-4-1 0 0,2-1-1 16,-3 1 1-16,-4 1 3 0,6 1 2 15,-6 1 4-15,-2 0 3 0,0 0-2 0,1 3-1 16,0-1-1-16,-7 4 1 0,6 0 3 16,-6 0-3-16,0 0 0 0,4 9 2 15,-2-1 0-15,0-3-1 0,0 3-1 0,2 0 2 16,1 0 0-16,-1-1-2 0,2 3-4 16,0-5 3-16,3 1-10 0,0 0 0 0,1-2-7 15,0 0 0-15,2-3-2 16,0 1 0-16,1-2-3 0,2 2 4 0,-3-4 1 15,1 2 4-15,-1 0 0 0,0-2 3 16,-2 2 1-16,0 0-1 0,1 0 4 0,-11 0 1 16,17-1-3-16,-9 2 3 0,-8-1-1 15,13 0 4-15,-5 0 1 0,-1 2 1 16,-7-2-1-16,13 2 2 0,-13-2-1 16,10 0 1-16,-6 2-4 0,-4-2 5 0,11 2 2 15,-11-2-1-15,15 0 0 0,-9 0 4 16,-6 0-8-16,17 0 6 0,-9-2-2 15,3 2-2-15,2 0 2 0,1-2-2 16,0 2 6-16,2-2-6 0,3 2 4 0,-2-2-3 16,2 2-2-16,1-4-3 0,-4 3-1 15,1-1-5-15,0-2 3 0,0-2-2 16,0 1 4-16,-2-1-2 0,-3 0 1 0,1-2 2 16,0 3 4-16,-5-3 4 0,-1 2 9 15,-1 0 6-15,-4 1 3 0,0 1 6 16,-2 4 0-16,0 0 3 0,0 0 3 0,0 0-5 15,0 0 5-15,-27 14-3 0,21-5 1 16,-1 6-1-16,-2 4 4 0,-1 4-5 16,4 1 0-16,0 6-4 0,-3 2-1 0,0 2-2 15,3 0-2-15,0 1-6 0,-1-3-12 16,-1-5-18-16,0-2-27 0,-3 0-35 16,4-5-41-16,-3 0-39 0,2-8-49 15,-1 0-443-15,0-6 221 0,3-4 146 0</inkml:trace>
  <inkml:trace contextRef="#ctx0" brushRef="#br0" timeOffset="54136.09">32201 6222 88 0,'-3'-6'107'0,"1"0"-22"15,2 2-41-15,-4-2-58 0,-1 3-92 16,-1-3 36-16,-6 0 24 0</inkml:trace>
  <inkml:trace contextRef="#ctx0" brushRef="#br0" timeOffset="54284.4">31015 6035 1596 0,'-51'-7'-30'0,"11"1"20"0,8 1 3 0,7 2 3 15,4 0 0-15,4 2-1 0,2 0 0 16,2 1-7-16,3 0-26 0,2 1-21 15,-2 3-33-15,2-1-361 0,0 5 154 16,-3 2 102-16</inkml:trace>
  <inkml:trace contextRef="#ctx0" brushRef="#br0" timeOffset="55699.34">19968 7219 111 0,'-2'-3'166'0,"2"3"-11"16,0 0-5-16,0 0 2 0,0 0 0 16,-13 19-6-16,9-4-5 0,2 7-8 15,2 2-10-15,0 7-8 0,2 0-8 0,0 8-6 16,5 0-12-16,1 3-7 0,1-5-9 15,5 5-7-15,-1-8-10 0,4-1-4 16,0-4-3-16,2-4-5 0,2-4-5 0,-1-7-4 16,-2-5-2-16,-1-3-3 0,2-4-3 15,-4-5-1-15,0-2-7 0,0-4-1 16,-5-4 0-16,-2-2-3 0,-1-2-1 16,-2-4-3-16,-1-1-3 0,-2 1 1 0,-2 0-3 15,2 5 2-15,-2-2-4 0,2 3 2 16,-2 3-10-16,0 3 5 0,2-1 1 15,0 7-3-15,0-1 3 0,-2 4-2 16,0 0 3-16,19 7-3 0,-10 3 2 0,1-1 1 16,3 1 0-16,-1 1-4 0,4 1 4 15,-4 0 0-15,3-5-1 0,0 1 1 0,0-2-1 16,-1-2 0-16,0-1-1 0,-2-3-3 16,-2-4-7-16,1 1-3 0,2-6-9 15,-5 0-3-15,-1-3-1 0,-1 0-6 16,0-2-1-16,-2 1 3 0,0-3 2 0,-1 3 4 15,1 1 1-15,-2-3 0 0,1 5 5 16,1-1-4-16,0-2 7 0,2 1-2 16,2 3 2-16,3-2 2 0,4 2 2 15,4-3-1-15,7 0 4 0,4-1-1 0,3 2 2 16,1-1-1-16,4 1 0 0,-2-3 5 16,7-1-3-16,-10 1 3 0,-1-2-1 0,-4 0 2 15,-10 2-1-15,0-4-2 0,-6 0 3 16,-4 4 1-16,-3 0-4 0,-3 3 2 15,-2 3 2-15,-2 1 3 0,-5 1-2 16,1 4 1-16,-2 2 4 0,8 0 0 0,-20 12 1 16,10-1 4-16,2 2-3 0,-3 6 2 15,2 2 0-15,3 4 2 0,2 2-4 16,4 1-1-16,-2 1 0 0,4 3 4 16,2-1-5-16,0 4 0 0,2-1 0 0,1-6 1 15,2-1-2-15,-1-5-2 0,-2 0 2 16,4-5 2-16,2-4 0 0,0-4 0 0,1-3-3 15,-3-2-3-15,5-7 1 0,2 2 4 16,-2-5-2-16,2-1-4 0,-3-1-1 16,2 1-3-16,-4-3 2 0,1 3-2 0,-3 1 2 15,2-2 0-15,-4 4-3 0,0 0 1 16,0 2 2-16,-8 2-2 0,11 2 1 16,-4 4 1-16,-3 0 0 0,2 1 1 0,2 5-2 15,1 0-1-15,-3-1 3 0,5 2-1 16,2-1 2-16,-3-2-2 0,5 1 3 15,-2-3-2-15,1-2-1 0,3 0 3 16,1-3 0-16,0-1 1 0,0-4 0 16,0-2-2-16,2-1 0 0,-1-2 3 0,-3 0-3 15,4-4 2-15,-6 4 1 0,3 0-1 16,-4-1 0-16,0 2-2 0,-5 0 0 0,2 3-2 16,-1-3 0-16,0 4 2 0,1 2 1 15,-10 0 2-15,18 6-3 0,-8-2 2 16,2 1 0-16,1 3-3 0,2 2 1 0,0-1 0 15,-1-1 1-15,2 2-9 0,-2-2-18 16,3 3-31-16,-2-4-23 0,0 0-26 16,-1 0-28-16,4-6-18 0,-6 2-21 15,3-6-364-15,-2 0 182 0,-1-3 121 0</inkml:trace>
  <inkml:trace contextRef="#ctx0" brushRef="#br0" timeOffset="55828.28">21611 7296 51 0,'-26'-10'60'15,"7"3"-1"-15,5 3-7 0,-2 1-6 0,6 3-5 16,4 0-5-16,6 0-13 0,-9 3-13 16,9-3-7-16,0 0-19 0,7 10-15 15,1-5-83-15,4-1 39 0,6 2 25 16</inkml:trace>
  <inkml:trace contextRef="#ctx0" brushRef="#br0" timeOffset="56270.27">21854 7332 64 0,'5'4'94'0,"-1"0"8"0,-2 1 6 15,-2 3 5-15,-2 2-1 0,0 1-1 0,0 3-10 16,-3 1-1-16,3-1-9 0,-1 4-8 16,3 1-9-16,0-1-3 0,5 0-11 15,2 3-3-15,1-2-9 0,5-2-3 0,-1-1-11 16,1-5 4-16,2-2-4 0,1-3-1 16,2-4-7-16,3-2-2 0,-2-8 0 15,2 1-1-15,-1-6-4 0,0-3 0 0,-1-4-4 16,0-4-1-16,-4 0-2 0,-2-5 3 15,-2 1 8-15,-3 3 9 0,0 2 13 16,-4 0 3-16,0 4 14 0,1 4 8 16,0 0 0-16,-3 3-7 0,-2 3-11 15,2 5 1-15,-4 1-5 0,2 3-2 0,0 0-7 16,0 0-1-16,-2 20-5 0,2-8-1 16,2 1-2-16,0 4-4 0,2 0-3 0,-2 2-1 15,2 0-3-15,2 0-1 0,-1-1 0 16,3-5-4-16,-2 2-2 0,3-4 1 15,0 1 0-15,1-5 1 0,0-1-5 0,4-2 3 16,-2 0-5-16,3-1 0 0,-2 0-3 16,2-2-1-16,1 1 1 0,2 4 0 0,0-2 1 15,4 5-1-15,-3-1 1 0,1 2 0 16,4 1 0-16,0-1 1 0,1-1-3 16,0 0 3-16,2-2 1 0,3 0-1 15,0-5-7-15,1 0-31 0,1-6-45 0,4-4-61 16,-1-4-81-16,-4 0-589 0,1-8 275 15,-2 1 181-15</inkml:trace>
  <inkml:trace contextRef="#ctx0" brushRef="#br0" timeOffset="56802.96">23560 7228 79 0,'-8'7'190'0,"2"5"-11"0,-1 1-16 16,3 2-5-16,1 2-11 0,3 2-11 16,3 0-15-16,-1 2-10 0,4 2-3 15,3 0-11-15,3-3-5 0,1 1-8 0,0-3-7 16,4-2-6-16,2-6-6 0,0-4-6 16,-1-4-5-16,4 0-5 0,-1-6-3 15,5-2-8-15,-3-1-3 0,-2-5-3 16,0 2-2-16,-2-5-5 0,-4 1-6 0,0-2 4 15,-4 3-6-15,1 1 0 0,-4 1-3 16,-1 0-2-16,2 3-1 0,-5-2-1 0,2 5-1 16,0-1 1-16,1 2-1 0,-1 4 0 15,-6 0 9-15,19 2 1 0,-6 4 10 16,1 1 5-16,6 3-3 0,-1 0 0 16,0 3 1-16,0 0-4 0,-3 2-1 0,2 3 0 15,-6-4-6-15,-1 4 2 0,-4-3-2 16,-3 2-2-16,-4-3-15 0,-4-1-25 15,-3-2-33-15,-4 1-35 0,1-5-35 16,-2-1-43-16,-8-4-47 0,1-4-501 16,0 0 243-16,-6-3 161 0</inkml:trace>
  <inkml:trace contextRef="#ctx0" brushRef="#br0" timeOffset="57049.3">23505 7024 4 0,'4'7'174'0,"0"0"-8"0,3 2-16 16,3 3-7-16,3-5-7 0,2 1-11 15,-1-3-9-15,6-2-5 0,-3 1-10 0,2-4-1 16,-2-1 3-16,-3-2-1 0,0-2-12 16,-2-3-2-16,-6 0-10 0,0 1-11 0,-3-3-9 15,-6 2 0-15,-3 1-11 0,-2 0-2 16,-4 2-14-16,-4 4-24 0,0-4-29 15,-2 5-27-15,4 0-35 0,-1 2-41 16,3 1-41-16,2 0-397 0,4 0 192 0,6-3 126 16</inkml:trace>
  <inkml:trace contextRef="#ctx0" brushRef="#br0" timeOffset="57976.16">24932 7343 117 0,'0'0'164'16,"0"0"-7"-16,0 0-7 0,19 12-5 15,-13-3-9-15,3 3-12 0,-3 1-9 16,2 2-7-16,-2 3-13 0,4 1-7 0,-4 1-10 15,0-2-5-15,-2-1-9 0,2 0-6 16,-2-3-6-16,1 1-4 0,-1-4-1 0,1-1-2 16,-3-1 9-16,2-3-4 0,-2-2-8 15,2-3 0-15,-4-1-7 0,0 0-2 16,9-13-4-16,-3 4 1 0,0-3-4 16,0 1-3-16,4-5-5 0,-2 1-3 0,2-2 1 15,5 1-7-15,-4-1 4 0,1 2-3 16,1 2-3-16,-3 3 0 0,4 1 0 15,-2 2 3-15,0 3 5 0,2 4 3 0,-4 0 8 16,0 4 1-16,3 4 2 0,0 0-1 16,-2 5-1-16,1 2-1 0,-2 1-3 15,4 3-2-15,-4-1-1 0,-2-3-2 16,1-2-3-16,2 1-2 0,-5-1 0 0,3-1-3 16,-3-3 1-16,2-2-1 0,0-2 1 15,2-2 1-15,-2-3 1 0,2-2 0 16,0-2-1-16,4-2 0 0,-2-3-1 0,1 0-4 15,1-1 1-15,2-3-1 0,0-1-1 16,2 1-2-16,-2 1-1 0,-1-2 0 16,0 1-1-16,0 2-2 0,-5 3 0 15,3 2-3-15,-4 0 6 0,1 1 1 0,-2 5 0 16,-8 0-4-16,18 8 6 0,-10-2 1 16,3 1-1-16,-3 3 2 0,2 1-3 0,2-3 1 15,-2 5-1-15,4-5-1 0,-1 4 1 16,6-3 0-16,2 1 0 0,-1-6-2 15,-2 0 3-15,4-1-8 0,1-3 7 16,1-2 1-16,-4 1-4 0,2-3 1 0,-1-2-1 16,-2-2 1-16,0 2 1 0,-5-3 1 15,4 2-3-15,-6-3 0 0,1 2 0 16,-2-1 1-16,-3 2 6 0,1-2 5 0,-3 3 0 16,0 2 2-16,0 0-5 0,-1-1 4 15,-1 3-4-15,-4 2-1 0,0 0 2 16,11 8 5-16,-7-2-2 0,2 1 1 0,0 5 1 15,3-2 0-15,0 1-3 0,3 2-1 16,3 0 0-16,2 1 1 0,0-1-3 16,2 1-3-16,0-5-7 0,0 1-20 15,-4-3-26-15,2-1-30 0,-3 0-33 0,0-4-35 16,-2-2-36-16,-2 0-48 0,1-4-590 16,0-3 278-16,-5 3 183 0</inkml:trace>
  <inkml:trace contextRef="#ctx0" brushRef="#br0" timeOffset="58226.25">26014 7124 92 0,'0'0'137'0,"8"6"-14"15,0-2-8-15,0 0-8 0,3-2-10 16,2-2-10-16,0 0-7 0,-3 0 1 15,1-4-9-15,-2 0-1 0,-1-1-10 0,-2-3-4 16,-4 0-11-16,0 0-1 0,-2 1-1 16,-4-1-11-16,-4 2-7 0,0 1-13 0,-4 3-16 15,0 1-28-15,-3 1-25 0,3 0-21 16,-2 0-31-16,2 1-271 0,0 1 129 16,0 0 85-16</inkml:trace>
  <inkml:trace contextRef="#ctx0" brushRef="#br0" timeOffset="58844.18">26369 7358 34 0,'2'14'113'0,"2"-1"-9"0,1 1-7 0,-1 3-3 16,0-2-8-16,0 1 0 0,-2-2-7 16,2 3-5-16,-2-7-3 0,3 2-3 15,-3-3 4-15,1 1-12 0,-1-2 14 16,0-3-7-16,0-1-9 0,2-2-8 15,-4-2-1-15,0 0-7 0,10-10-4 0,-6 3-3 16,3-1-5-16,2-2-3 0,-1 1-4 16,0-3 0-16,1 2-7 0,-1-2 2 15,0 5-4-15,1-4-5 0,-2 4 3 0,1 0 3 16,0 1 0-16,-2 1 6 0,1 4 0 16,-7 1 5-16,17 3-6 0,-9 2 1 15,1 0-2-15,4 2-11 0,-2 1 9 0,3 1-3 16,0-1-1-16,2 0-1 0,3 2 3 15,0-4 0-15,0 1 1 0,0-3-3 16,2-1 2-16,0-2-4 0,3 1 0 0,-4-4-2 16,2 1-1-16,-1-4 3 0,0-3-3 15,0 1-1-15,-3 0-1 0,0-4 0 16,-2 3 0-16,-4-3 2 0,0 1-1 16,-1 0 3-16,0-1 1 0,-3 3 9 0,-1 0 1 15,-1 1-2-15,2 1-3 0,-4 2-1 16,3 2 3-16,-7 2 1 0,0 0 0 0,19 6 0 15,-13 0 1-15,3 1-3 0,2 1 0 16,1 2-3-16,1 2-1 0,1 4 2 16,4-1-6-16,0-2-1 0,2 0-21 15,-1 4-25-15,0-7-33 0,-4 2-34 0,-1-5-39 16,0-1-518-16,-2 0 225 0,0-6 149 16</inkml:trace>
  <inkml:trace contextRef="#ctx0" brushRef="#br0" timeOffset="60826.3">27364 7279 92 0,'13'17'122'16,"-9"-10"-5"-16,2 3-5 0,-2 1-6 15,3 5-14-15,-1-1-2 0,0 0-13 0,0 4-8 16,-1-2-4-16,2 1-7 0,-1-1-4 15,0-2-4-15,0-2-10 0,-2 0 0 16,0-1-5-16,1-3 2 0,-1 1 0 16,1-4 1-16,-1-3-3 0,0-1 2 15,-4-2 3-15,0 0-2 0,8-9 2 0,-3 3-3 16,-1-1-1-16,2-3-6 0,0-1-3 16,1-3-3-16,2 1-1 0,-1 0-5 15,0 0 3-15,2-2-5 0,0 5-5 0,0-1 0 16,0 2 0-16,3 2-4 0,0-1 4 15,0 4 1-15,-3 1 2 0,2 3 3 0,2 0 0 16,-2 2 1-16,1 3 2 0,2 1-2 16,-2 3-2-16,-1 0-2 0,-2 3-1 15,2 0-2-15,-4 1 3 0,0-1-1 16,0 1-3-16,-3-1 2 0,2-3-3 0,-3-2-1 16,-2 1 1-16,2 1 0 0,0-5 3 15,-2 0 1-15,3-2-3 0,-5-2-4 16,0 0 0-16,0 0-1 0,14-9-1 0,-8 1-2 15,1 2-1-15,2-2 2 0,1-4-1 16,0 2 0-16,2 3-2 0,0-4-3 16,1 4 3-16,-1 1-1 0,1 0 2 15,-2 3-2-15,-1 0-3 0,-2 3 5 0,2 0-3 16,0 3 2-16,-2 0 0 0,1 6 0 16,-1-2-3-16,1 0-11 0,1 5-18 15,-1-3 0-15,-1 2-20 0,2-3-17 0,2 2-21 16,4-2-13-16,6-2-6 0,-1-3-6 15,4 1-4-15,4-2-1 0,1-2 13 16,4 0 9-16,-5-2 20 0,3-2 19 0,-2 2 20 16,-3-3 17-16,-1 2 24 0,-3-4 30 15,-4 0 4-15,-2 1 12 0,-4-1 4 16,-2-2 6-16,-5 3 6 0,-2 2-4 16,-4-2-2-16,0 1 7 0,0 5 0 0,-8-4 1 15,8 4-3-15,-18 4-4 0,8-2-5 16,-2 7-1-16,-1-1-7 0,2 5-7 15,0-2-1-15,1 3-2 0,2 0-6 0,0 1 0 16,0-1-6-16,4 1-2 0,2-2-1 16,-2-1-1-16,4-5 0 0,2 1-3 15,2-2-2-15,2-3-1 0,4-3-1 16,-2 0-4-16,2-3 1 0,1-1-2 0,0-3 1 16,-3 3-1-16,3-2 1 0,-3-2-3 15,0 1-3-15,-1 1 5 0,2 0 2 16,-3 2 0-16,-2 0-4 0,2 0 1 0,-2 3-1 15,-4 1 0-15,0 0-1 0,0 0-1 16,0 0 0-16,16 9 0 0,-12-3 0 0,4 0-2 16,0 3 3-16,5-2-1 0,2-1 0 15,4 1 0-15,5 0-1 0,1-2 0 16,2-1 3-16,2-2-4 0,1-2 0 16,-2-4 3-16,1-1 0 0,-1-4 3 0,2-4 3 15,-7 2 16-15,3-6 2 0,-6-4-2 16,0-2 0-16,-3-2-2 0,-3-1-1 0,-1-5-4 15,-2 1-4-15,-5-4 4 16,-2 0 3-16,0 3 0 0,-4 4 5 0,0 0 1 16,-2 4 5-16,0 4-1 0,0 3-6 15,-4 2 0-15,0 7-4 0,-5 3 2 0,2 6-3 16,9-2-2-16,-21 13-2 0,9 4-2 16,-1 1-2-16,4 6-1 0,1 3 0 15,2 7-1-15,4-1 1 0,2-2-5 16,4 6-4-16,2-1 2 0,2-4-3 0,6-1-3 15,-4-6 1-15,5-4 1 0,-3-3-2 16,6-4 2-16,-4-4-1 0,4-4-1 0,0-5-3 16,-1-2 2-16,0-4-3 0,0-2 5 15,-1-5-4-15,0-1 2 0,0-4 2 16,0-2-3-16,-4-4-3 0,3-3 0 16,-3-4-5-16,2 2-2 0,-6 3 1 0,0 0 3 15,0 5 0-15,-3 1 1 0,2 2-1 16,-3 3 1-16,-2 5-1 0,-2 4 1 15,0 5 1-15,0 0 2 0,0 0 0 16,0 0 1-16,-13 22-1 0,8-7 1 0,5 2 1 16,0 2 0-16,0 0 2 0,5 6-2 15,-3-3 2-15,5 3 1 0,1-2-2 0,2-2 0 16,-1 0-3-16,4-2-4 0,-3-3 0 16,1-3 0-16,1-3-1 15,0-1-7-15,0-3-6 0,-4-3-3 0,3 0 1 16,-1-2-2-16,1 1 7 0,0-2 2 0,-1-2 2 15,-10 2-1-15,18 0 1 0,-12 0 2 16,-6 0 3-16,12 2-1 0,-6-2 1 16,-6 0 1-16,11 3-1 0,-4-2 2 15,-7-1 2-15,10 6 1 0,-4-4 0 0,3 2 3 16,1-2-4-16,3-1 4 0,0-2 0 16,1 1 0-16,4-4-1 0,1-3 0 0,0 3 1 15,2-5 0-15,0 2-2 0,-4-1 2 16,-2 2 2-16,2 1 8 0,-4-1 4 15,-3 1 0-15,-2 3 2 0,0 0 5 16,0 2 11-16,-8 0 8 0,6 8 1 0,-4 1 7 16,-2 3 0-16,2 0 1 0,-2 6-2 15,0 1-1-15,2 3 3 0,0 3-6 16,2 5 0-16,-2-1-5 0,-2 4-4 16,4 5-3-16,-1 1-1 0,1 3-2 0,-6-1-6 15,4 1 1-15,-2 2-1 0,0-2-3 16,0 1-3-16,-2-3-1 0,0 1-6 0,-3-5-3 15,3-7 2-15,-2-1-3 0,-2-3 1 16,2-3 1-16,-4-7 1 0,-2-1 3 16,-2-4 1-16,2-5 11 0,-3-3 5 15,-2-6 7-15,-2-5-3 0,3-5-3 0,0-5 2 16,4-9-2-16,4-7-4 0,2-2-3 16,8-7-4-16,4-4-1 0,16-16 0 0,5 6-2 15,5 7-5-15,-2 9 0 0,-1 8 3 16,7 4-4-16,13-5-8 0,-9 6-3 15,-8 8-6-15,-4 2-4 0,0 2-11 16,-7 2-11-16,-1 0-19 0,-4 2-26 0,-1-2-35 16,-4 5-39-16,0-2-47 0,-3 1-57 15,-2-2-643-15,-1 3 307 0,2-3 202 16</inkml:trace>
  <inkml:trace contextRef="#ctx0" brushRef="#br0" timeOffset="61334.61">30238 7767 77 0,'17'-6'132'15,"6"-2"-8"-15,3-3-1 0,6-3-10 16,-3-7-7-16,11-1-6 0,-4-6-12 0,3 0-6 16,-3 0-11-16,-1-3-8 0,-3 3-5 15,-4-1-3-15,-5 4-6 0,-6 3 0 16,-2 3 1-16,-7 4-1 0,-2 2-4 0,-4 2 0 15,-4 3 1-15,-2 5 6 0,-2-3 6 16,2 4-5-16,4 2-2 0,-13-4-2 16,13 4-6-16,-8 7 0 0,8 0-2 15,2 2-1-15,2 0 4 0,2 3-2 0,7 1 1 16,1 2-6-16,4 6-1 0,-2-5-4 16,6 5-2-16,-1-2-3 0,-2 2-3 15,-4-4-3-15,-1 0 3 0,-5-5 4 0,-2 3 5 16,-1-2 0-16,-6-4-3 0,0 3-4 15,-6-5-4-15,-1 2-3 0,-4-3 2 16,1-4-8-16,-2 2-14 0,-4-4-18 16,4-3-25-16,-5 2-27 0,4-4-37 15,2-1-34-15,-1 0-32 0,4-1-500 0,-2 0 229 16,8-1 151-16</inkml:trace>
  <inkml:trace contextRef="#ctx0" brushRef="#br0" timeOffset="61637.94">31167 7442 40 0,'-2'-7'176'0,"2"-3"-7"16,-2 2-9-16,2 1-12 0,0 1-14 15,0 1-12-15,-2-2-11 0,2 7-11 0,0-7-11 16,0 7 0-16,0 0-1 0,0 0-10 16,0 0-7-16,-2 19-4 0,0-10-6 15,4 3-6-15,0 4-6 0,0 0-2 16,2 5-6-16,0-5-6 0,5 5-3 0,0 0-16 16,-3-2-27-16,2-4-29 0,0-2-25 15,2 1-25-15,-2-3-32 0,-2-3-42 0,0-6-342 16,-1-1 172-16,-5-1 114 0</inkml:trace>
  <inkml:trace contextRef="#ctx0" brushRef="#br0" timeOffset="61775.32">31034 7263 56 0,'0'0'62'16,"0"11"-30"-16,0-11-34 0,7 11-49 15,-3-4 18-15,4 1 11 0</inkml:trace>
  <inkml:trace contextRef="#ctx0" brushRef="#br0" timeOffset="62440.92">31379 7494 6 0,'4'6'168'0,"0"0"-5"15,0 5-14-15,1-1-12 0,0-1-16 0,-1 4-10 16,2 1-11-16,0 1-8 0,0 2-10 16,3-2-9-16,-2 0-9 0,1-2-4 15,-2 2-8-15,3-5-6 0,-3 2-6 16,-2-5 4-16,2 2-7 0,1-4-3 0,2-1-3 16,-3-2-3-16,4-2-2 0,-2-3-1 15,2-2 1-15,2-1-1 0,-2-1 0 0,5-2-1 16,-2-2 3-16,4 0-3 15,-1-3 4-15,4 2 1 0,-3-1 6 0,-4 5-1 16,2-3-5-16,-1 4 3 0,-1 0 3 16,-2 1 2-16,-3 1 1 0,2 1 12 0,-1 4 0 15,-9 0-1-15,17 5 4 0,-9-1-7 16,-1 3-3-16,-1 2-3 0,-2 0-1 16,2 0-6-16,-1 1-2 0,2-1-1 15,-3-2-2-15,0 2 0 0,2-1-3 16,-2-1-1-16,0-2 1 0,3 2-3 0,2-3-4 15,-1-1-1-15,2 1 0 0,1-4-2 16,-1 0-2-16,6 0-3 0,-4 0 1 0,5-4-3 16,0 3 0-16,0-1-2 0,0-2-2 15,0 2 2-15,-1-1-4 0,-2 3 3 16,0-2-5-16,-1 2 3 0,-2 0-1 16,-1 2 2-16,1 1-4 0,-1 0 2 0,1 3 1 15,-2-2 0-15,-1 2 0 0,2 0-2 16,1 2 2-16,-2-4-2 0,-1 0 0 15,2 2 3-15,1-2 0 0,2 0-2 0,-2-3 0 16,1-1-2-16,2 0-3 0,0-1-1 16,0-3-2-16,1 0 1 0,-2 0 0 15,0 2 1-15,-1-2-2 0,-2 1 3 0,2 2-5 16,-4-2 3-16,0 1-3 0,-8 2 4 16,15 0 0-16,-8 2 2 0,1 1 2 15,-2 0-3-15,1 2 0 0,1 1 0 16,-2-2 2-16,6 6 0 0,-2-3-12 15,-2-1-13-15,2 0-22 0,2-1-22 0,-4 1-25 16,0-2-31-16,3-1-25 0,-3-3-23 16,1 0-29-16,0-1-459 0,-1-4 225 15,-2-2 148-15</inkml:trace>
  <inkml:trace contextRef="#ctx0" brushRef="#br0" timeOffset="62567.07">32352 7213 24 0,'3'-4'51'0,"1"-5"-21"16,0 4-23-16,5-1-46 0,-1 1 14 0,3-3 8 15</inkml:trace>
  <inkml:trace contextRef="#ctx0" brushRef="#br0" timeOffset="62754.45">32710 7011 19 0,'0'0'114'0,"0"0"2"15,14 8 3-15,-10 1-1 0,0 4 3 16,0 2 10-16,-2 3-4 0,4 4 2 16,-2 4-7-16,0 3-2 0,3 5-9 0,-2 3-11 15,-1 2-9-15,0 3-10 0,0 0-9 16,0 1-5-16,-2-2-28 0,3-1-24 0,-1-2-34 16,0-3-37-16,2-7-32 0,1-1-26 15,2-5-30-15,1-3-329 0,6-3 160 16,2-2 107-16</inkml:trace>
  <inkml:trace contextRef="#ctx0" brushRef="#br0" timeOffset="63044.5">33249 7672 46 0,'8'-12'119'0,"-6"5"3"15,-2-3 5-15,-2-1 6 0,-2 4 4 0,-4 0 0 16,-2 0-2-16,-2 4-4 0,-5-1-6 16,0 4-9-16,-2 0-6 0,-5 2-7 15,2 3-10-15,-2 3-9 0,1 2-10 16,1 2-8-16,4 0-3 0,0-2-11 0,6 1-4 15,1 0-3-15,3-2-6 0,1-1-1 16,3-3-6-16,4 1-1 0,0-6-2 16,9 4-9-16,-3-2-7 0,5-2-8 15,-11 0-5-15,22-4-3 0,-8 0-1 0,-2 2 3 16,-1 2-4-16,2-2 1 0,-5 2-2 16,3 2 4-16,-1-2-2 0,-2 2 0 0,1 0-3 15,0 4 2-15,-1-3-11 0,-2 2-15 16,5-2-18-16,-2 3-20 0,-1-2-27 15,5-1-25-15,-3 0-24 0,3-2-25 16,0-1-351-16,1 0 177 0,2-1 117 0</inkml:trace>
  <inkml:trace contextRef="#ctx0" brushRef="#br0" timeOffset="63282.42">33411 7691 20 0,'6'-3'51'0,"3"1"-1"0,-4 1 4 16,-5 1 5-16,14 0 7 0,-8 3 0 15,0 0 5-15,1 2-4 0,2-1 1 16,-3 2-8-16,0 1-1 0,-2 1-2 15,1 1 0-15,-1-1-5 0,-2 1 4 16,0-1-1-16,-2 1 10 0,-2-1 4 0,0-2 9 16,0-1 6-16,-3 0 10 0,5-5 0 15,-8 3 2-15,8-3 1 0,0 0-3 16,-12-9-8-16,12 1-11 0,-5-2-4 0,10 1-9 16,-5-3-7-16,6-3-6 0,0 0-7 15,5-4-11-15,1 0-25 0,1-2-22 0,0 2-28 16,-1 0-34-16,4 0-41 0,-8-2-52 15,2 2-437-15,-6 2 206 0,-4-2 137 16</inkml:trace>
  <inkml:trace contextRef="#ctx0" brushRef="#br0" timeOffset="92154.98">17936 4884 2 0,'9'-4'114'0,"-1"1"-13"0,2 1-6 15,4 0-13-15,-2 0-1 0,1 2-14 16,-1 0-9-16,1 4-3 0,-2-2-2 16,-1 1-4-16,1 3-6 0,-2 0 9 0,-1 1-5 15,-2 3 5-15,-2-1-1 0,-2 1 5 16,0 3-1-16,-4-1 5 0,0 2-7 16,0 0 9-16,0-3-3 0,-2 1-5 0,2 0-4 15,0-3-5-15,0 2-4 0,2 1-6 16,4-3 0-16,2 3-4 0,4-1 2 15,2 1-3-15,4-1-3 0,1 0-2 0,3 1-4 16,-2 0 6-16,2-2-5 0,-4 3 4 16,3-1-2-16,-4-1-1 0,-2-3 1 0,-3 3 5 15,1 0 7-15,-2-2 8 0,-5 4 9 16,-2-1 2-16,-4 1-3 0,-2-1 1 16,-5 1-5-16,-2 0-4 0,-3 2-9 15,-3-1-1-15,-5-1-1 0,0-1-5 0,-6-4-3 16,2 3-8-16,-3-7-20 0,1-1-22 15,0-3-22-15,-1-1-15 0,3-4-32 16,4-2-15-16,0-6-30 0,3-2-11 0,0-6-1 16,4-3 9-16,1 0 12 0,5-7 13 15,0 4 10-15,5 0 12 0,0-3 16 16,0 0 14-16,2 2 21 0,0-1 22 16,2 3 19-16,-4 1 13 0,2 1 16 0,-1 4 17 15,1 1 15-15,-2 1 0 0,-1 3 0 16,-1 0 1-16,0 3-2 0,-3 5 3 15,1 1 5-15,-5 6 0 0,0 2 1 0,1 6-4 16,-5 5-5-16,2 8 5 0,-2 8 0 16,4 3-5-16,0 12-4 0,3 5-4 15,4 1-5-15,6-5-1 0,6 7-3 0,2-2-4 16,10-2-1-16,13 8-6 0,-1-10 1 16,2-11-3-16,3-5 1 0,3-5 5 15,7-6 3-15,-1-4 1 0,-1-7 3 16,3-6 6-16,-1-7 6 0,8-8-2 0,15-10 3 15,-7-7-2-15,-4-8-3 0,-4-8-6 16,-8-5-4-16,-7-4-1 0,-6-5-6 0,-16 7-3 16,-7 3-3-16,-9 8-3 0,-7-5-5 15,-9 2-4-15,-18-9 0 0,-11 6-5 16,-9 8 1-16,-13 9-3 0,-5 1-2 16,1 11-3-16,7 7 1 0,9 6-3 0,4 5-22 15,3 5-25-15,-5 2-25 0,4 8-31 16,5 5-29-16,6 6-31 0,4 6-33 0,6 8-572 15,7 4 262-15,7 2 172 0</inkml:trace>
  <inkml:trace contextRef="#ctx0" brushRef="#br0" timeOffset="93671.27">18294 6191 57 0,'-4'-6'128'15,"2"0"-5"-15,0 3-5 0,0-3-4 16,0 2-3-16,-1-2-7 0,3 6-9 15,-3-7-5-15,3 7-6 0,-4-4-10 0,4 4-4 16,0 0-5-16,0 0 2 0,-24 14-3 16,10-5 5-16,-5 8-1 0,-1 4 4 15,-8 3 0-15,-2 2 5 0,-3 4-4 0,1-2 1 16,-2 1-2-16,2 0-4 0,1-1 0 16,5-4-4-16,2-4-2 0,5-2-4 0,3-3-6 15,0-2-4-15,4-2-4 0,2 1-2 16,3-5 2-16,5 1 2 15,4-2-2-15,7-5-4 0,3 2-5 0,8-3-3 16,7-4-3-16,5 0-1 0,6-6-5 16,4 3 0-16,7-5-5 0,2 3 0 0,-1-1-3 15,1 1-1-15,-9-1-4 0,-2 3-2 16,1 0-5-16,-5-2-6 0,-6 4-10 16,-3 0-6-16,-3-1-6 0,-6 3-1 0,0 0-5 15,-2-2-18-15,-5 4-14 0,-3-4-14 16,-4 4-10-16,-2-3-5 0,-2 4-3 0,0 0 4 15,-12-6 3-15,1 3 3 0,-1-2 5 16,-4-1 14-16,0 1 4 0,-1-3 5 16,-4-1 4-16,2 0 8 0,-1-3 5 15,0 1 10-15,0-3 15 0,4 1 13 0,-1 0 14 16,2 0 12-16,2 1 18 0,3 1 11 16,-2-1 9-16,2 3 12 0,2 2 1 0,0-2-3 15,1 4-9-15,1 1-3 0,1 3 1 16,5 1 10-16,0 0 7 0,-8 8 2 15,8 4-3-15,0 0 0 0,2 4 0 16,0 4-2-16,0 6-2 0,0 1-6 0,0 6-2 16,5 2-9-16,-5 2-1 0,3 1-9 15,-1 2-3-15,-2-2-5 0,0 2-4 16,2 0-1-16,-2-2-3 0,0-5-3 0,0-3-4 16,0 1-1-16,-2-3-4 0,2-2-20 15,-2-2-15-15,0-4-17 0,0 0-19 16,0-4-19-16,-2 0-20 0,2-2-30 15,-2-5-39-15,0-2-25 0,0-1-15 0,0-4-24 16,2-2-517-16,0 0 252 0,-10-13 167 16</inkml:trace>
  <inkml:trace contextRef="#ctx0" brushRef="#br0" timeOffset="99830.11">22411 8238 19 0,'0'0'109'16,"-2"-6"-7"-16,0 3-1 0,2 3-3 15,-3-5-6-15,3 5-5 0,-2-8 6 16,2 8-13-16,0 0-4 0,0-6-13 0,0 6 5 16,0 0-9-16,0 0-3 0,-2-6-8 15,2 6 1-15,0 0-7 0,0 0-4 0,0-5-5 16,0 5 2-16,0 0-5 0,0 0-5 15,2-6 2-15,-2 6-7 0,0 0 5 16,2-5-10-16,-2 5 1 0,0 0 3 16,0 0-2-16,5-5-1 0,-5 5 3 0,0 0 0 15,0 0-4-15,0 0 1 0,0 0-2 16,0 0 12-16,0 0 6 0,0 0-3 16,6 21 7-16,-6-11-1 0,2 1-4 15,-2 2-1-15,2 3 0 0,0 2-1 0,-2-3-1 16,0 4-4-16,2-3-3 0,-2 2 1 15,0 1-2-15,-2-2-4 0,2 0-1 16,0-2 0-16,0-1 0 0,0-4 0 0,0 2-1 16,0-2-3-16,0-1 5 0,0 2 12 15,0-4 3-15,-2-1 9 0,2-2-4 16,0-4-6-16,0 0-4 0,0 0-2 16,0 0-2-16,0 0-2 0,6-22-3 0,-4 9-3 15,5 0 0-15,-2-2-3 0,3-1-2 0,0 1-5 16,5-2 2-16,0 0 1 0,-1 3-4 15,1 1 1-15,0 3 0 0,2 2-1 16,-1-1-2-16,2 6 0 0,-2 1 1 16,1 2 2-16,2 3-2 0,0 3 0 0,-1 2 0 15,2 3-4-15,0 3 4 0,0-1 1 16,-1 0 0-16,-3 3-5 0,-1-3 7 16,0-2-3-16,-3 1 2 0,0-4 0 15,-1 3 6-15,0-4 6 0,-1-1 14 0,-4-2 3 16,3-1-8-16,-7-3 1 0,0 0-2 15,8-7-4-15,-4 1 0 0,-2-1-4 0,1-5-2 16,3-3-6-16,1 0 2 0,1-4-1 16,4-2-6-16,4 2 3 0,0-1 0 15,1 4-2-15,0 1 0 0,4 0-1 16,-3 5-3-16,0 4 2 0,-1 2-1 0,0 2 0 16,0 4 0-16,-2 2 1 0,0 4 2 15,-1-1-4-15,-1 5 2 0,-2 0 0 0,0 1-6 16,-3 1 6-16,-2 3-2 15,3-1-5-15,-5-1-13 0,1 0-12 0,-3-1-12 16,2 1-12-16,-2-2-17 0,0-1-23 16,0-1-22-16,0-2-30 0,0 2-24 0,0-4-21 15,2-1-455-15,-2 0 219 0,5-5 145 16</inkml:trace>
  <inkml:trace contextRef="#ctx0" brushRef="#br0" timeOffset="100202.09">23630 8276 86 0,'0'-8'130'0,"-2"0"-1"16,-2-1-15-16,-5 5-9 0,1 0 1 15,-5 2-3-15,-4 2-3 0,-2 3-3 16,-9 3-6-16,1 4-8 0,-3 4-6 0,0 0-9 16,3 4-4-16,-1-2-3 0,6 4-5 15,0-5-9-15,8 2-3 0,1-2-6 16,2-1 1-16,2-1-7 0,5 0 0 0,2-4-2 15,2 2-4-15,2-6-1 0,5 1 1 16,-1-3-2-16,3 0-6 0,-1-3 1 16,-8 0-4-16,21-6 1 0,-11 2-1 15,6-2-4-15,-4 0-2 0,1-1-1 0,0 1 0 16,-3 0 1-16,-1 3-6 0,-1-3-1 16,3 2-1-16,-4 2 3 0,1 0 0 15,-8 2-1-15,14 2 3 0,-8 2 0 16,-1 2-2-16,2-1-4 0,-3 2 4 0,2 2-1 15,0 0-2-15,-2 1-1 0,3-1-6 16,-3-2-18-16,2 4-31 0,-1-1-17 0,1-3-15 16,-1-1-23-16,1 2-16 0,0-4-22 15,0-1-320-15,2 0 159 0,2-3 106 16</inkml:trace>
  <inkml:trace contextRef="#ctx0" brushRef="#br0" timeOffset="100592.17">23770 8325 5 0,'10'-3'77'0,"0"2"-2"0,4 1-8 0,-4 1-6 15,5 3 4-15,-3 1 2 0,2 0 0 16,-2 2-3-16,-2 1 0 0,-1 0 1 0,0 1 3 16,-5 1-7-16,0 0-1 0,-2-1 4 15,0-2-1-15,0-1 4 0,-2 2 2 16,2-2 0-16,-2-1 3 0,2-2 2 0,-2-3-12 15,0 0-5-15,0 0-6 0,0 0-6 16,0 0-4-16,13-12-2 0,-6 4-4 16,-1-1-8-16,1-3-1 0,-1 3-2 15,0-3 1-15,0 3-3 0,0-1-1 0,-2 2-1 16,2 1 2-16,-2 2-4 0,-2 2 4 16,-2 3 8-16,0 0 6 0,0 0-2 15,0 0 3-15,0 21 1 0,-2-9-2 0,0-1 0 16,2 3 1-16,0-1-1 0,2 2-5 15,2 2 1-15,0-4-3 0,0 5 0 16,4-5-3-16,-1 3-2 0,1-3-4 16,3 1-1-16,0-4-6 0,1 2-18 0,-1-3-32 15,4 1-41-15,1-4-40 0,2-1-45 16,-2-1-532-16,5-4 236 0,1 2 156 16</inkml:trace>
  <inkml:trace contextRef="#ctx0" brushRef="#br0" timeOffset="101511.43">24905 8343 60 0,'4'-3'141'0,"0"-1"2"0,0 0 9 16,-4 4-3-16,4-7-14 0,-4 7-8 15,-4-7-12-15,-2 2-11 0,6 5-11 16,-24 0-7-16,5 5-8 0,-4-1-7 15,-11 6-6-15,1 1-5 0,-2 5-3 0,-3 5-5 16,6-2-7-16,5 2-3 0,4-3-5 16,2 4-4-16,7-3-3 0,8-4-2 15,4 1-3-15,6-7-4 0,5 3 1 16,8-5 0-16,2-3-5 0,4-3-1 0,4-2 3 16,3-3 3-16,4-6 6 0,3-5 1 15,1-5 6-15,-1-5-3 0,-1-5 0 0,13-11-2 16,-7-7-3-16,-4-4-3 0,-1-2-4 15,-12 4 0-15,-6 6-1 0,-2-1 0 16,-4-2-1-16,-5 8 8 0,-2 4 6 16,1-1 11-16,-5 8 1 0,0 3-2 0,0 5-5 15,0 2-6-15,-4 9-4 0,0 3-3 16,0 6-3-16,2 0 1 0,-9 20-2 16,7 0-3-16,-2 10 0 0,4 6-2 15,0 6-3-15,0 1 0 0,2 4 2 0,5 2-1 16,-1-1 0-16,4-2-2 0,-1-8-2 15,4-1-2-15,-1-3 0 0,1-2-1 16,0-6-2-16,-1-3 3 0,3-4-1 0,-2-3-2 16,4-3 1-16,-5-5-1 0,4-2 1 15,-2-4-2-15,1-2 2 0,-2-2-5 16,2-3 2-16,-3-2-4 0,1-1 2 16,-2 1 5-16,1-3-6 0,-4 4 3 0,1-1-4 15,-2 3-1-15,-1 0-1 0,-2 2-3 16,-4 2 2-16,9 6 5 0,-7 2-5 0,2 1 1 15,-2 3 2-15,2 1 1 0,2 0 0 16,-1 0 1-16,4 3 0 0,-3-1 0 16,4-2 2-16,-2-2 0 0,4-1 0 15,-2 0 1-15,0-3 0 0,5-1 0 0,-4-4 0 16,4 0 0-16,-3-4-3 0,2 0 4 16,0-4-1-16,1 1-5 0,2-5 3 15,0 1 0-15,1-3-1 0,4 0 0 16,-1 2-2-16,2-2 1 0,0 3-2 0,5 0 1 15,-2 2 1-15,-1 4 0 0,3-1 0 16,-4 2 0-16,0 2 0 0,-3 0 1 0,1 3-2 16,-4 0 6-16,2 0-5 0,-6 3 2 15,1 0-1-15,-4 0 1 0,-5 1 2 16,1-1 1-16,-5 1-1 0,-2 2-2 16,-5 0-21-16,-1-2-27 0,-4 1-36 0,-8-1-44 15,2-1-27-15,-6 0-46 0,-1-4-594 16,0-2 270-16,-6-4 178 0</inkml:trace>
  <inkml:trace contextRef="#ctx0" brushRef="#br0" timeOffset="101657.25">25545 8082 30 0,'5'-6'85'0,"1"4"-18"0,5-3-29 15,0 2-36-15,1-3-78 0,4 2 26 0,4 2 17 16</inkml:trace>
  <inkml:trace contextRef="#ctx0" brushRef="#br0" timeOffset="102506.54">26297 8118 115 0,'14'25'158'0,"-2"-1"-11"0,-4 0-10 0,0-1-11 15,-2 0-11-15,1 2-14 0,-3 0-9 16,-2 1-9-16,1-1-8 0,-3 0-5 16,-3 0-16-16,-1-3-20 0,0 0-9 15,-5 0-19-15,1-2-9 0,0-6 0 0,0-1-8 16,-2-2-3-16,2-4 1 0,4-4 3 16,0 0-4-16,4-3 1 0,0 0 2 15,0 0 2-15,0 0 1 0,18-18-4 0,-4 12 2 16,2-1 11-16,3 1-12 0,5-1 10 15,4 0-3-15,-2-4 0 0,9 2 6 16,-1 2 2-16,2-5 17 0,-3 2-3 0,-1-1 5 16,-2-2 15-16,-5 1 12 0,-2 1 9 15,-4 0 4-15,-1-3 11 0,-4 1-5 0,-4 1-3 16,-5 3-6-16,-3 2-2 16,-4-1-2-16,-3 3-7 0,-3 0-3 0,0 4-6 15,8 1-2-15,-22 6-3 0,10-1-3 16,1 3-7-16,1 2 2 0,-1 0-5 0,5 4-6 15,-1-1 1-15,3 0 0 0,2-2-1 16,2-1-3-16,2 1 2 0,2-1-3 16,3 0 1-16,3-5-3 0,1 1 1 15,2-4 1-15,-1-1-3 0,4-1-1 0,-4-1-2 16,2-4 1-16,2 1-1 0,-2-4-2 16,-1 0 0-16,-1 0 0 0,0-1 2 15,-2 2 0-15,-2-3 6 0,0 4 3 16,-1 1 3-16,2-1 2 0,-5 0-5 0,2 2-4 15,-2 2 1-15,-4 2-4 0,0 0-3 16,0 0 1-16,0 0-1 0,11 10 1 0,-9-5-2 16,2 1-1-16,-2 0-2 0,0 1-3 15,1 1-13-15,3 0-9 0,-1-3-8 16,1-1-2-16,0 2-5 0,2-2-2 16,0-2-5-16,4 0-6 0,-2-4-5 15,1 0 3-15,-1-2 4 0,3-2 1 0,0-1 7 16,-1-1 5-16,2-2 0 0,-4 3 5 15,-2-2 0-15,2 1 7 0,1 0 2 0,-2 3 2 16,-3-1 3-16,1 0 5 0,-1 3 2 16,-2 0 4-16,2 1 2 0,-6 2 7 15,0 0 4-15,16 5 3 0,-10-4-5 0,-2 5 1 16,0-2-5-16,0 1 8 0,0 1-2 16,0 0 0-16,1-1-2 0,-3-1 2 15,0 0 1-15,3 0 5 0,-5-4-3 16,6 4 5-16,-6-4-7 0,8 0-1 0,-8 0 9 15,15-4-11-15,-7-2-1 0,1 3 0 16,2-3-1-16,1 0 2 0,1 0-1 16,2 0-2-16,-3 3 4 0,3-1-5 15,-2 0-3-15,-2 4 1 0,-1 0 3 0,2 0 3 16,-2 2-5-16,0 2 2 0,-2 1-4 16,1-1-15-16,-1 4-32 0,1-2-28 15,-1 0-30-15,3 1-33 0,-3-3-360 16,0 1 171-16,4-2 112 0</inkml:trace>
  <inkml:trace contextRef="#ctx0" brushRef="#br0" timeOffset="102843.45">27768 8343 10 0,'2'8'119'16,"0"0"-5"-16,5 0-5 0,-1-1-13 15,0-1-1-15,3 0-6 0,-1-1-9 0,3-1-9 16,0-2-8-16,1 0-3 0,3-4-9 16,2 2-3-16,0-4-2 0,0-1-4 15,2-1-10-15,-3-4 5 0,0 2-10 16,-2-3 3-16,5 0 5 0,-6 1 14 0,0 0 9 16,-3 1 12-16,-4 2-4 0,-1 1 4 15,-5 3 4-15,0 3 11 0,0 0 8 16,0 0 9-16,0 0 5 0,-17 10 1 15,13-2-2-15,0 2-4 0,2-1-3 0,-1 3-1 16,3-1-9-16,3 2-4 0,3-1-5 16,0 1-11-16,6-1-8 0,6-1-21 0,3-1-39 15,6-6-58-15,3 1-73 0,4-1-70 16,2-4-677-16,6-4 298 0,3-1 197 16</inkml:trace>
  <inkml:trace contextRef="#ctx0" brushRef="#br0" timeOffset="103160.34">29139 7881 125 0,'-4'-6'256'0,"2"3"-20"0,2 3-13 16,-17 7-6-16,1 0 0 0,-10 11-2 16,-12 5-4-16,-15 17-6 0,-4 4 9 15,4 8-12-15,-2 3-29 0,8 1-6 0,3 2-14 16,8 4-7-16,7-1-7 0,11-8-2 16,12-4-8-16,6-5-14 0,10 1-10 15,12-2-11-15,18 14-8 0,9-9-25 16,6-6-53-16,6-6-58 0,3-9-70 0,-8-10-81 15,-3-5-72-15,-6-11-812 0,2-1 369 16,4-5 243-16</inkml:trace>
  <inkml:trace contextRef="#ctx0" brushRef="#br0" timeOffset="103771.52">29676 8228 216 0,'-10'-4'219'0,"-2"4"-10"0,-3 1-8 15,-4 6-8-15,-4 4-11 0,-3 3-11 16,1 8-10-16,2 0-12 0,2 3-10 0,-1 2-9 15,8 2-11-15,3 1-10 0,4-4-11 16,5 5-4-16,7-1-6 0,4 3-12 16,5-2-7-16,5-3-8 0,4-1-3 0,9-1-6 15,5-2-4-15,0-5-8 0,1-6-2 16,0-6-6-16,3 1-7 0,-3-5-8 16,-4-3-5-16,-1-3-4 0,-1-2-3 0,2-4-4 15,-9 1-2-15,1-4-1 0,-4 0 1 16,-2-1 0-16,-3 0-1 0,-4 3 1 15,-5-1-1-15,3 3 1 0,-5 1 5 0,0-1-6 16,1 4 3-16,-4 2-1 0,-3 2 8 16,0 0 4-16,0 0-2 0,12 10 3 15,-8-3 0-15,2 1 1 0,0 3 0 16,6 3-1-16,0-3-2 0,3 6-1 0,4-1 0 16,0 1-3-16,7 0-1 0,-1 0-29 15,-2-6-34-15,0 1-33 0,5-3-43 16,-3-1-42-16,3-3-45 0,-5-5-615 15,-2 0 284-15,3-5 187 0</inkml:trace>
  <inkml:trace contextRef="#ctx0" brushRef="#br0" timeOffset="103934.88">30130 8183 53 0,'-2'-3'133'0,"2"3"-9"0,0 0-18 15,0 0-5-15,0 0-17 0,27 5-28 16,-13 1-33-16,0 0-35 0,1 0-40 16,2-1-158-16,-2 3 71 0,2 0 48 15</inkml:trace>
  <inkml:trace contextRef="#ctx0" brushRef="#br0" timeOffset="104101.97">30736 8691 173 0,'10'21'164'0,"-3"-2"-15"16,-3 1-14-16,0-3-14 0,-2-2-12 0,-2 3-6 15,-4-3-24-15,0 2-43 0,-1-1-35 16,-1-2-41-16,-2-1-56 0,-3-1-222 0,-2-1 108 16,5-6 71-16</inkml:trace>
  <inkml:trace contextRef="#ctx0" brushRef="#br0" timeOffset="104458.37">31750 8307 41 0,'-2'-6'186'0,"-1"2"-13"0,-1-2-12 15,-5 2-12-15,-3 2-5 0,-3 4-7 0,-4 2-5 16,-6 2-5-16,-7 4-5 0,0 8-3 16,-6 4-3-16,4 3-4 0,3 6-5 15,1 1-8-15,5 1-5 0,3 3-7 0,8-6-4 16,2 4-5-16,8 2-3 0,2-3-8 15,8 1-5-15,4 1-9 0,4-3-2 16,3-2-5-16,8 3-19 0,-2-9-23 0,5-3-41 16,2-4-39-16,-1-1-26 0,5-2-50 15,-6-7-46-15,-1-6-512 0,1 2 241 16,-4-6 160-16</inkml:trace>
  <inkml:trace contextRef="#ctx0" brushRef="#br0" timeOffset="104816.43">31982 8644 96 0,'0'0'172'0,"0"0"-5"0,3 13-5 0,-3-7-4 16,2 2-1-16,0 2-4 0,0 2-1 16,2 1-2-16,0 2-5 0,0 2-2 15,2 0-5-15,4 6-7 0,-4-2-5 16,2 4-10-16,-2 0-4 0,3 1-8 0,0-1-6 16,-3 0-7-16,0-1-10 0,1-1-3 15,-3 0-5-15,-2-2-6 0,-2 0-4 16,0-2-9-16,-2-1-2 0,-2-4-5 15,-3 2-14-15,-3-4-24 0,-1-3-28 0,-2-3-32 16,1-5-36-16,-4 1-45 0,2-4-42 16,-1-4-55-16,-6-7-600 0,4 0 282 0,-7-11 186 15</inkml:trace>
  <inkml:trace contextRef="#ctx0" brushRef="#br0" timeOffset="104962.13">31839 8347 22 0,'10'2'71'0,"-2"0"-28"15,3 2-40-15,2 4-51 0,-2-3 17 16,-1 5 10-16</inkml:trace>
  <inkml:trace contextRef="#ctx0" brushRef="#br0" timeOffset="105658.36">32292 8229 31 0,'18'18'147'0,"-4"-3"-11"0,0 2-3 15,7 10-4-15,7 5-5 0,-5 4-5 16,4 0-10-16,-1 3-11 0,-3 0-6 0,-4 1-11 16,-2 0-6-16,-7-5-7 0,-3 0-5 15,-5-4-6-15,-7-1-5 0,-3-4-22 16,-4 2-35-16,-5-1-33 0,-4-4-34 0,-2-4-40 15,1-6-336-15,-1 1 152 0,2-7 101 16</inkml:trace>
  <inkml:trace contextRef="#ctx0" brushRef="#br0" timeOffset="106302.55">32750 8631 57 0,'0'0'144'0,"0"0"-8"0,14 10-7 0,-12-5-13 16,0 3-5-16,0 1-8 0,2 4-10 16,-2 4-10-16,0-3-10 0,0 3-6 15,-2-1-6-15,2 1-6 0,1-2-2 16,-1-4-6-16,0 1-7 0,0 0 0 0,0-3-4 16,2 0-3-16,-2 1-6 0,0-4-2 15,2-3 0-15,1-3-3 0,-5 0-2 16,0 0-4-16,19-6 1 0,-13 1-3 0,2 0 5 15,4-3-8-15,-2 1 0 0,0-3-2 16,1 2 3-16,0-1-4 0,2 1 0 16,-3 0 4-16,0 3-4 0,2-1-1 15,-4 2 6-15,2 0-1 0,-2 2 6 0,1 0-2 16,2 4 5-16,-3 0-1 0,1 2-4 16,-1 2 3-16,2 3-4 0,0 1 2 15,-2-1-4-15,0 3 0 0,0 0-2 0,-1-1-2 16,-1-2 2-16,1 2 0 15,-1-1 0-15,-2-2-5 0,0-2-3 0,1 0-13 16,-1-1-9-16,-2-2-19 0,2 2-8 0,-4-5-2 16,0 0-9-16,0 0 7 0,13-8 4 15,-6 4-10-15,-3-2-2 0,2 0 3 16,0 0 3-16,0 0 8 0,1 1 3 16,0 0 3-16,-3 1 7 0,4 0 0 0,-4 0 2 15,3 3 0-15,-1-2 5 0,-6 3 3 16,10 0 1-16,-10 0 6 0,9 6 0 15,-2-2 3-15,-3-1-4 0,0 2-12 0,-4-5-30 16,8 6-37-16,-6-5-222 0,-2-1 107 16,0 0 71-16</inkml:trace>
  <inkml:trace contextRef="#ctx0" brushRef="#br0" timeOffset="106479.88">33255 8312 13 0,'0'-6'146'0,"0"6"-24"0,0-7-11 15,0 7-11-15,0 0-23 0,0 0-20 16,0 0-40-16,0 0-34 0,20 10-39 0,-13-4-138 16,-3 0 66-16,3-2 43 0</inkml:trace>
  <inkml:trace contextRef="#ctx0" brushRef="#br0" timeOffset="106836.35">33457 8363 21 0,'2'5'159'0,"3"3"0"0,-5 2-1 0,2 1 2 16,-2 2-8-16,-2 5-5 0,2 1-5 16,-2 2-7-16,-1 4-15 0,1 1-7 15,-2 2-14-15,0 1-7 0,2-1-10 0,0 1-7 16,0-2-8-16,0-5-7 0,0 0-17 15,2-5-17-15,-2 2-12 0,0-6-8 16,2-1-8-16,2-3-4 0,2-1-3 0,0-2-5 16,2-5 3-16,0 1-2 0,3-2-1 15,-9 0-1-15,19-3 0 0,-8-2 6 16,-3 4 1-16,3-3-2 0,0 2 1 16,-3 0 4-16,-2-2 2 0,2 4-5 0,-8 0 10 15,16-2 9-15,-10 6 4 0,0 0 5 16,0 2 7-16,1 1 1 0,-3 1 1 15,0 2 0-15,3 1 1 0,-1 2-2 16,-2 2-1-16,1-1-3 0,1 1-4 0,-2-3 0 16,0 1-17-16,0-3-30 0,-2 1-39 15,6-4-40-15,-6-1-65 0,2 0-449 0,-4-6 211 16,8 0 139-16</inkml:trace>
  <inkml:trace contextRef="#ctx0" brushRef="#br0" timeOffset="106960.01">33661 8810 1942 0,'0'-7'6'0,"0"1"3"16,4-2 9-16,4 1 8 0,5-1-1 0,8 1-11 15,7-1 9-15,8 0-8 0,8 3-28 16</inkml:trace>
  <inkml:trace contextRef="#ctx0" brushRef="#br0" timeOffset="108088.02">28395 9635 124 0,'0'-9'163'16,"-2"-1"0"-16,-3-1-14 0,1-1-6 16,-7 1-7-16,3 1-12 0,-6 3-9 15,-6 1-11-15,-1 4-4 0,-3 4-9 0,-8 4-7 16,-1 5-8-16,-3 2-7 0,-2 6-7 15,-2 2-3-15,6 0-7 0,7 0-10 0,1 1-2 16,5 0-2-16,4-3-3 0,6-2-3 16,5 0-4-16,4-1-1 0,2-3-3 15,4-3-3-15,2-1-3 0,1-3 2 16,3 0-3-16,3-5-1 0,0-1-2 0,5 0 2 16,0-3-2-16,0-3-4 0,0-2 1 15,3-1-1-15,-2-1 1 0,-4 1 0 16,-1-1-3-16,0 3 7 0,-2-3 4 0,1 4 0 15,-5 1 0-15,3 2-2 0,-5 0-1 16,3 1-3-16,-9 2 1 0,12 5-2 16,-6-2-2-16,3 4 2 0,2-1-2 15,1 3-1-15,1-1-1 0,2 0 0 16,2 1 1-16,3 1-5 0,4-5 2 0,2 1-1 16,1 0 1-16,5-4 0 0,0-4 0 15,-1 2-1-15,3-6-1 0,2 0 1 16,0-5-1-16,1-2-2 0,-4-4 1 0,3-6 3 15,-2-6-2-15,-2-1-2 0,-3-6 0 16,-3-5 1-16,4-14 0 0,-12 8-3 0,-3 3 6 16,-6 8 14-16,-1 3 16 0,-1 5 14 15,-3 3 9-15,-2 6 1 0,-2 5-12 16,-2 6 1-16,0 2-11 0,-5 6 1 16,7 0-5-16,-13 17 2 0,7-2-4 0,-2 10 3 15,-1 7-5-15,3 4-4 0,-2 3-2 16,4 4-2-16,-1-1-2 0,2 2 0 15,3-4-3-15,3 2 2 0,4-6-7 16,-1 0-10-16,2 0-14 0,0-4-21 0,5-3-24 16,0 0-25-16,0-8-30 0,-1-1-38 15,6-2-23-15,-4-5-37 0,1-4-630 16,2-3 286-16,-2-3 188 0</inkml:trace>
  <inkml:trace contextRef="#ctx0" brushRef="#br0" timeOffset="108240.15">28913 9676 21 0,'-4'-1'142'15,"2"-3"-12"-15,2 4-16 0,0 0-13 16,15-9-10-16,-5 7-19 0,7-1-32 0,3 0-43 16,0-1-35-16,4-2-190 0,-1 1 77 15,1-3 52-15</inkml:trace>
  <inkml:trace contextRef="#ctx0" brushRef="#br0" timeOffset="108595.05">29307 9254 142 0,'0'0'181'15,"0"-5"-9"-15,0 5-2 0,0 0 5 16,0 0-5-16,-7 19-3 0,5-6-6 16,-2 6-1-16,0 6-5 0,0 5 0 0,-2 4-6 15,-2 6-5-15,2 2-8 0,2 2-8 16,0-2-10-16,2 2-12 0,0-2-8 15,2-3-10-15,2 3-5 0,2-5-9 16,2 1-6-16,4-2-9 0,0-3-3 0,2-1-7 16,5-6-10-16,-2 1-18 0,4-4-26 15,-1-7-42-15,0-3-47 0,8-4-55 16,-1-1-51-16,1-6-728 0,3-4 315 0,-4-2 209 16</inkml:trace>
  <inkml:trace contextRef="#ctx0" brushRef="#br0" timeOffset="108987.98">30240 9319 26 0,'-8'-9'230'16,"-5"3"-15"-16,1 2-10 16,-6 4-8-16,0 4-5 0,-6 4-5 0,-1 6-8 15,-5 6-6-15,4 1-11 0,-1 7-6 16,-1 5-9-16,10-5-13 0,2 1-5 0,6 4-12 15,4-7-12-15,4 4-7 0,6-1-8 16,4 1-10-16,8 0-9 0,2 0-7 16,10 1-6-16,1-5-6 0,1-8-29 15,2 1-34-15,-3-5-35 0,1-4-33 0,-2-5-33 16,-1-1-35-16,-1-4-26 0,-4-2-28 16,4-4-14-16,-2-1-502 0,-3-3 244 15,-1-1 161-15</inkml:trace>
  <inkml:trace contextRef="#ctx0" brushRef="#br0" timeOffset="109342.96">30528 9614 392 0,'2'-11'16'16,"2"3"16"-16,-1-1 14 0,-1 3 20 16,2 0 17-16,-2 3 16 0,0-3 5 0,-2 6 16 15,0 0 22-15,0 0 13 0,0 0 8 16,9 15 3-16,-9-6-3 0,2 5-7 16,0 3-5-16,0 2-7 0,0-1-10 15,1 7-13-15,1-1-4 0,-2 1-9 0,2-1-12 16,-2 1-7-16,2-2-11 0,-2 0-10 15,2-5-6-15,-2-2-1 0,2 0-10 0,-1-2-5 16,2-3-4-16,-1 0-7 0,0-4-2 16,2-1-7-16,2-5-4 0,-8-1-9 15,15-2 0-15,-8-4-5 0,1 0 1 16,1-5-5-16,-3 0 0 0,0 0 2 0,0 0-4 16,-2 0 3-16,2 3 6 0,-4 0 1 15,0 2 2-15,-2 0-2 0,0 6 8 16,-4-3 11-16,4 3 6 0,0 0 12 0,0 0 12 15,-12 13-8-15,12-5 4 0,2-1-20 16,2 1 0-16,6 1-4 0,2 1-7 16,9 2 1-16,3-5-8 0,10 2-44 15,2 0-59-15,-3-8-88 0,11 1-86 16,1-4-915-16,-1-4 399 0,-1-1 263 0</inkml:trace>
  <inkml:trace contextRef="#ctx0" brushRef="#br0" timeOffset="110092.51">29579 10332 67 0,'8'-1'270'16,"-8"1"0"-16,2 12-11 0,-2-4-19 0,2 4-16 16,-2 5-16-16,2 0-15 0,0 4-13 15,0 0-19-15,0 3-13 0,2 1-16 16,0 2-16-16,-2-2-7 0,3 2-7 16,-1-1-10-16,-4-1-7 0,2-4-12 0,-2 2-7 15,0-6-8-15,0 0-2 0,0-4-7 16,0 2-6-16,0-5-15 0,0 2-21 15,0-5-10-15,0-4-6 0,0-3-3 0,0 0 0 16,0 0 1-16,9-16-2 0,-3 7 4 16,-2-3-2-16,5 0 2 0,-3 1 3 15,-2 2 0-15,2-2 3 0,-2 4 6 0,2 0 8 16,-2-1 11-16,-2 3 1 0,0 1-2 16,-2 4 7-16,0 0-3 0,0 0 1 15,0 0 6-15,-20 13-4 0,16-8 0 16,-2 6-3-16,4-3-3 0,-2 4-3 0,6 0-1 15,0 0 1-15,4 1-6 0,2 0-1 16,6 0-1-16,0-1 6 0,5-3-15 16,4 0-19-16,5 0-28 0,-3-6-32 0,1-3-34 15,3 0-39-15,1-2-49 0,2-2-39 16,-3-2-680-16,-1-1 312 0,4-4 206 16</inkml:trace>
  <inkml:trace contextRef="#ctx0" brushRef="#br0" timeOffset="110293.43">30323 10584 17 0,'0'0'199'15,"10"-6"1"-15,-1 2-4 0,2 1-7 16,1 1-12-16,6 0-7 0,2-2-13 0,4 4-15 16,-1-1-14-16,7 1-11 0,2-3-14 15,-3 1-7-15,1 2-12 0,2-1-12 16,-3 1-32-16,-8 0-31 0,2-3-39 15,-1 3-35-15,-4 0-36 0,-5 3-37 0,0-3-462 16,-7 0 204-16,-6 0 135 0</inkml:trace>
  <inkml:trace contextRef="#ctx0" brushRef="#br0" timeOffset="110470.14">30288 10744 98 0,'-4'5'215'0,"4"-5"6"16,0 0 7-16,0 0-1 0,37 0-12 0,-16-3-12 15,4 3-25-15,5-2-18 0,6 1-13 16,4-2-13-16,3 1-17 0,3 1-11 16,-1-4-27-16,-3 1-35 0,3 1-44 15,-5-3-49-15,-3-1-50 0,-3-2-44 0,-6 2-46 16,-7-4-455-16,-4 0 219 0,-6 0 145 16</inkml:trace>
  <inkml:trace contextRef="#ctx0" brushRef="#br0" timeOffset="110712.4">30640 10239 20 0,'0'0'266'0,"0"0"14"16,-15 11 0-16,11-1-12 0,-2 5-16 0,2 4-10 16,-2 5-15-16,4 2-9 15,2 4-19-15,0 3-9 0,-2-1-22 0,2 5-15 16,-3 2-15-16,3 2-12 0,-3 0-11 15,1-1-14-15,2-1-13 0,0 3-14 0,-4-4-27 16,2-2-33-16,-2 0-36 0,0-6-37 16,0-1-46-16,0-2-46 0,2-2-33 15,-3 0-38-15,3-9-48 0,-2 1-565 16,-1-5 284-16,1-4 188 0</inkml:trace>
  <inkml:trace contextRef="#ctx0" brushRef="#br0" timeOffset="111358.83">31142 10574 16 0,'-8'-3'176'0,"8"3"-15"0,0 0-10 0,0 0-16 15,-2-4-14-15,2 4-12 0,2-8-8 16,-2 8-11-16,6-8-12 0,-4 6-8 0,2-3-2 16,0 1-8-16,-1-2-3 0,1 3 2 15,-4 3-6-15,6-6-2 0,-4 2-5 16,-2 4-6-16,4-3-4 0,-4 3-6 16,0 0 1-16,0 0 4 0,0 0-8 0,0 0-1 15,0 0-5-15,9 10 4 0,-7-4-4 16,3 0-4-16,-3 3 2 0,2-2-4 15,0 0-2-15,0 1-4 0,4-1 3 16,-1 1-1-16,0-1 1 0,1 1-6 0,0-2 2 16,5 1-6-16,-3-3-17 0,3 0-22 15,0 0-25-15,-1-2-19 0,2-1-12 16,-4 2-17-16,2-6-16 0,1 2-21 16,0-3-311-16,-2-2 155 0,-3 0 103 0</inkml:trace>
  <inkml:trace contextRef="#ctx0" brushRef="#br0" timeOffset="111622.06">31057 10167 113 0,'3'7'164'16,"-3"3"-8"-16,6-2-11 0,0-1-8 15,2 2-6-15,6-1-14 0,-4 0-6 0,4-3-9 16,2-1-7-16,-6 0-11 0,3-2-6 16,-1-2-6-16,-3-2-8 0,0-2-5 15,-3-1-5-15,-2-3-7 0,-2 0-5 0,-4-1-25 16,-2 1-16-16,-2 0-18 0,-3 1-22 16,-2-1-27-16,1 5-32 0,-1-1-40 15,1 0-349-15,1 4 166 0,-2 0 109 16</inkml:trace>
  <inkml:trace contextRef="#ctx0" brushRef="#br0" timeOffset="111810.04">31796 10776 212 0,'7'11'202'0,"-3"1"-19"16,-2 0-20-16,-2-3-17 0,0 1-13 15,-2 1-11-15,0-3-28 0,0 1-39 0,-5 1-31 16,3-2-55-16,-3 1-63 16,1-1-318-16,2-2 141 0,-2-4 92 0</inkml:trace>
  <inkml:trace contextRef="#ctx0" brushRef="#br0" timeOffset="112127.45">32241 10582 217 0,'2'-4'246'16,"-2"4"-4"-16,0 0-11 0,0 0-14 16,-4 19-12-16,4-9-15 0,2 1-11 0,0 4-11 15,2 3-16-15,2 3-8 0,0 0 3 16,5 1-19-16,4 7-7 0,0-1-14 15,-1 3-8-15,2-2-4 0,-2-1-10 0,1 1-9 16,-2 0-10-16,-3-7-11 0,-1 3 6 16,-3-1-9-16,-4-4-6 0,0-3-6 15,-4 0-14-15,-2 0-7 0,-4-4-23 16,-3-1-16-16,-2-3-22 0,0-2-26 0,-3-2-30 16,-4-4-36-16,4-1-37 0,-3-4-33 15,-1-3-24-15,-2-7-604 0,-2-2 283 16,1-9 187-16</inkml:trace>
  <inkml:trace contextRef="#ctx0" brushRef="#br0" timeOffset="112338.18">31928 10214 36 0,'0'0'190'15,"10"19"-4"-15,-4-13-11 0,0-2-10 0,3 2-11 16,2-5-11-16,-5 3-11 0,3-4-8 15,-9 0-12-15,12-11-10 0,-10 3-14 16,-2-3-8-16,-4-1-9 0,-4-3-13 0,-7 0-14 16,-4 2-16-16,-2-3-28 0,-3 6-29 15,1-2-45-15,0 5-67 0,-2-2-418 16,1 0 190-16,3 2 125 0</inkml:trace>
  <inkml:trace contextRef="#ctx0" brushRef="#br0" timeOffset="115573.96">17553 3332 54 0,'-32'-9'84'0,"-3"6"-7"0,-6 3 1 16,-3 3 1-16,-10 6-8 0,-3 3-2 0,-21 7-3 15,7 2 2-15,4 4-10 16,17-3-5-16,9 0-3 0,5 7 3 0,7 2-7 15,10 7-1-15,6-4 8 0,9 6-14 16,4 3-5-16,11 10 2 0,14 22-5 0,4-3-4 16,7 5 2-16,9 13-1 0,1-1-1 15,3-2-6-15,-11-14 0 0,-2 2 0 16,-1-3-3-16,-7 0-4 0,0 1 0 16,-4 1-1-16,-5-2-3 0,-7-2-3 0,-6-10 6 15,0-9 1-15,-10-6-1 0,-2 5-6 16,-8-2-1-16,-7-2 3 0,-13 7 1 0,-6-7 7 15,-9-3-4-15,5-14 5 0,1-8 11 16,-1-3 7-16,-1-6 7 0,3-3 7 16,4-8-7-16,4-1 8 0,2-1 0 15,3-5 3-15,3 2 1 0,5-2-6 0,2-2-4 16,6 1-8-16,1 1-1 0,8 1-2 16,-1-1-5-16,8 2-3 0,-3 4 0 15,0 0-5-15,22 7-4 0,-7 3 1 16,4 7 0-16,2 10-2 0,5 7 1 0,6 22 0 15,-1 6 1-15,-7 8-5 0,-6 12 4 16,-4 8-3-16,-10 15-3 0,-8 23 20 16,-12 5-5-16,-2 6 1 0,-8 0-7 0,-3-2 2 15,-1-9-1-15,-4-6 19 0,2-10 10 16,5-3 7-16,3-24 6 0,8-3 3 16,3-3-5-16,4-1 8 0,9-16-5 0,5-9 0 15,12 16-3-15,7-4-4 0,13-8-9 16,13-2-2-16,10-5-5 0,9-5-3 0,10-8-4 15,4-3-6-15,1-7-10 0,3-4-17 16,-2-6-31-16,-2-6-33 0,-20-1-42 16,-13-6-28-16,-7 3-46 0,-9-5-63 15,-6 0-679-15,-8-4 314 0,-3-3 206 0</inkml:trace>
  <inkml:trace contextRef="#ctx0" brushRef="#br0" timeOffset="123027.56">17189 13255 54 0,'-4'-10'94'16,"0"1"-4"-16,-3-3-10 0,-2-1-1 0,1-2-1 15,-6-1-4-15,0-3-12 0,-2 2 3 16,-7-6-6-16,-1 2-1 0,-2 0-6 16,-1-1-4-16,-5-5 4 0,0-1-4 15,-1 1-8-15,-1-2-2 0,-2 1-2 0,0 1 3 16,0-2-8-16,1 3 2 0,-4-2-3 16,1 3-3-16,-2 0-1 0,-1 0-1 15,-1 2 2-15,0 2-5 0,-5 4 0 16,1 0 3-16,-3-1-3 0,0 5 0 0,-1 3-4 15,-1 1-2-15,-3 1 2 0,0 1-5 16,-1 3 6-16,4 2 2 0,-9 4 18 16,-1 2-1-16,-3 2-4 0,-15 1-2 15,-2 8-6-15,2-1 2 0,1 3-1 0,0 2 0 16,2 2-1-16,2 0-2 0,4 3 6 0,0 1-4 16,4 2 0-16,5 2 1 15,4 3-4-15,13-6 3 0,3 1-1 0,5 4 2 16,-10 10 3-16,11-2 0 0,9-1-3 15,0 0 2-15,7 2 0 0,2-1-2 0,6 6 3 16,3-7-1-16,8 4 2 0,4 0-4 16,6 8 2-16,14 16 2 0,7-1 1 15,5-1-1-15,9 4 1 0,3-6-2 0,17 14-1 16,-2-2 3-16,3-7-1 0,-9-12-3 16,6-2-1-16,15 3 2 0,7-5 2 15,-9-11-3-15,19 7-1 0,7-8-2 16,2-7-1-16,-13-7-5 0,23 2-2 0,-19-8-5 15,3-4 0-15,-1 3 2 0,-2-9-3 16,2 2-2-16,-4-3-1 0,6-2 1 16,-4-3-1-16,-2-2-2 0,-2-2 1 0,0-5-2 15,-4-5 0-15,-3 0-4 0,-1-4 5 16,-6-1-5-16,0-8 5 0,-3 1-2 16,-2-6 0-16,-4-3 0 0,-5-4-1 0,-5-4 1 15,-3-3-2-15,-7-6 2 0,-5 0-5 16,-11-3 8-16,-10 2-1 0,-8 5-2 15,-6-5 0-15,-8 3 0 0,-10-24-2 0,-12-3 1 16,-8-2-5-16,-14-14 0 0,-11 5 3 16,-10 1-6-16,-8 4 5 0,-11 4-2 15,-5 1 1-15,-6 9 1 0,0-2-5 16,-5 10 4-16,-2 3-3 0,-1 7 1 0,-4 2 0 16,4 6 2-16,18 12-6 0,2 3-19 15,8 2-17-15,13 8-31 0,15 3-39 0,9 10-38 16,7-3-41-16,7 5-37 0,2 2-522 15,6 1 256-15,2-1 168 0</inkml:trace>
  <inkml:trace contextRef="#ctx0" brushRef="#br0" timeOffset="-131484.87">16472 12485 58 0,'18'-17'138'0,"-9"11"-10"0,6-1-10 15,4-5 7-15,4 1-6 0,9-3-1 0,4-1-3 16,6-1-6-16,7-5-6 0,1 5-2 16,19-6-11-16,-13 2-3 0,-5 6-5 15,-2-1-6-15,-3 2-3 0,-6 2-5 0,-1 1-3 16,-5 1-2-16,-4 1-3 0,-3 1-4 15,-1-2-1-15,-6 5-4 0,0-1-13 16,-4-1 6-16,-1 3-3 0,0-1-3 16,-2 1-3-16,-3-1-1 0,0 2-5 0,0-2-4 15,-2 2-3-15,-2-1-5 0,2 2 1 16,-1-1-1-16,-7 2-5 0,11-3-10 0,-11 3-21 16,8-2-25-16,-8 2-25 0,9 0-35 15,-9 0-33-15,0 0-43 0,8 2-459 16,-8-2 218-16,0 0 143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30:04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8708 5334 143 0,'-2'-8'213'0,"-2"2"-14"16,1 0-13-16,0 1-18 0,-1 3-11 0,4 2 9 15,0 0-1-15,-6 17 5 0,4-2-6 16,0 10 0-16,0 3-7 0,-4 9-2 16,2 3-7-16,-1 2-6 0,1 7 0 15,0 2-7-15,-1 3-1 0,1-1-19 0,0 1-8 16,0-4-12-16,1-7-6 0,-1-1-9 15,2-2-9-15,0-2-4 0,0-7-13 16,0-3 3-16,0-3 1 0,0-4 13 0,2-6-2 16,-2-3-7-16,-2-5-7 0,0-7-4 15,4 0-10-15,0 0-1 0,-18-22-4 16,12 2-13-16,0-6-1 0,4-8 2 0,-3-10-4 16,3-8-2-16,2-7-3 0,0-2-6 15,7-17 1-15,-1 0-9 0,2 17 10 16,2 10-7-16,6 1-2 0,-2 6 2 15,5 6-4-15,3 4 0 0,-2 5 2 0,2 9-4 16,1-1 3-16,-2 7-3 0,2 4 5 0,-1 3-4 16,-1 5 0-16,-2 4 0 0,-2 2 0 15,-2 3 3-15,-2 3-2 0,-3 3-1 16,-4 0-3-16,-2 5-2 0,-6-3 1 0,-2 1-1 16,-6 3-2-16,-7 1-12 0,-4-1-8 15,-5 0-12-15,-1-2-14 0,-3 0-21 16,3-3-28-16,-1-1-25 0,4-1-31 15,6-3-47-15,3 1-39 0,2-1-25 0,5 0-21 16,1-2-607-16,7 2 305 0,4-4 202 16</inkml:trace>
  <inkml:trace contextRef="#ctx0" brushRef="#br0" timeOffset="245.16">9207 5570 211 0,'6'0'229'0,"0"-3"-9"15,-6 3-9-15,12 3-2 0,-6 0 1 16,2 3-3-16,-2 1-3 0,3 5-5 0,-3 1-6 16,1 4-11-16,-1-1-19 0,3 5-11 15,-3 2-8-15,0 2-14 0,0 0-14 16,-2 0-8-16,4 1-5 0,-4 1-7 0,2-2-9 16,-2-1-10-16,-2-1-6 0,2-4-8 15,-2 0-3-15,0 0-26 0,0-1-43 16,0-3-33-16,-2-4-53 0,3-2-59 15,-3 2-74-15,0-4-72 0,-3-3-670 0,-1-2 330 16,4-2 218-16</inkml:trace>
  <inkml:trace contextRef="#ctx0" brushRef="#br0" timeOffset="1082.96">14137 5482 56 0,'0'-7'215'0,"2"3"-21"16,-2 4-15-16,0 0 2 0,0 0 1 16,0 0-3-16,2 21-9 0,-2-8-4 15,-2 5-8-15,0 2-9 0,-2 4-11 0,-1 1-8 16,3 3-10-16,-2-1-14 0,-1-1-3 16,1-1-13-16,0 1-9 0,0-3-5 15,0-4-5-15,0-1-8 0,2-2-4 16,-2-2 8-16,-1-6-7 0,0-2-4 0,-1-5-5 15,6-1-6-15,-14-9-4 0,5-2-3 16,-1-9-4-16,1-3-5 0,-2-9-2 0,1-6-6 16,2-10 0-16,-2-2 0 0,6-3-6 15,2 2-4-15,2 4-3 0,4 3 0 16,4 1 1-16,0 6-6 0,4 0 6 16,5 7-9-16,4 3 2 0,2 4-1 0,3 3 0 15,4 7 1-15,-3 6 0 0,1 2-1 16,-3 5 3-16,3 5 0 0,-1 2-3 0,-2 5 0 15,-1 4 3-15,-1 3-2 16,-4 2 0-16,-6-1-2 0,-5 3 5 0,-2 2 2 16,-6-4-2-16,-2 3 4 0,-4 0-7 15,-4 1 1-15,-7 0 4 0,-5-1-11 0,0 1-16 16,-2-4-27-16,1-1-29 0,-3 1-38 16,3-3-38-16,6-3-45 0,0-1-37 15,2 0-30-15,3-3-551 0,1 1 277 16,3-1 183-16</inkml:trace>
  <inkml:trace contextRef="#ctx0" brushRef="#br0" timeOffset="1460.25">14501 5622 138 0,'18'-6'165'0,"2"1"-17"16,-1 3-6-16,0-1-13 0,-2 3-10 15,1 3-13-15,0-2-7 0,1 3-10 16,-2-1-9-16,-4 5-5 0,-1 1-5 0,-2 1-4 16,0 0-9-16,-6 3-2 0,-2 1-5 15,-2-3-1-15,0 2-1 0,-4 2-6 0,0-1-3 16,-4-1-1-16,4 0-5 0,-2 0-3 16,4-1-5-16,0 0 0 0,2-3-6 15,2 2 2-15,6 0 0 0,4-3-2 16,2 3-5-16,5-5 2 0,4-2 0 15,2 2-3-15,3 0-3 0,0-2 0 0,-1-2 1 16,1 0-3-16,-2-1 4 0,-4-1 6 16,2 3 6-16,-3-3 7 0,-2 1 4 0,0-1 2 15,-4 0-1-15,0 2-3 0,-3-2-1 16,-1 0-3-16,-1 0-6 0,-1 0-2 16,0 2-17-16,-9-2-26 0,10 0-49 0,-10 0-43 15,8 0-81-15,-8 0-495 0,0 0 235 16,0 0 154-16</inkml:trace>
  <inkml:trace contextRef="#ctx0" brushRef="#br0" timeOffset="2276.49">18112 5444 52 0,'0'-6'201'16,"2"3"-6"-16,-2 3 4 0,0 0-3 0,6 17-9 15,-4-4-7-15,1 4-9 0,-1 3-8 16,-2 1-9-16,2 3-13 0,0 4-11 0,-2 0-13 15,0 0-8-15,0-2-11 0,0 1-11 16,0-2-7-16,-2-4-7 0,2 0-7 16,-2-5-6-16,2 2-5 0,-2-5 13 15,2-1 6-15,-3-5-8 0,1-1-7 0,2-6-2 16,0 0-10-16,-10-13 1 0,4 0-2 16,-1-5-5-16,0-7 0 0,1-7-6 15,-2-8-3-15,4-1-4 0,2-11 1 16,0 4-3-16,6-1-4 0,0-2-1 0,4 11-3 15,3 0-4-15,2 5 0 0,1 2-5 16,5 5-2-16,1 1-1 0,2 6-2 16,2 2 1-16,-3 7 1 0,5 5 0 0,-4 0-2 15,-2 5-1-15,1 4 0 0,-2 2 4 16,-4 4-2-16,-1 0-2 0,-2 6-1 16,-6 3 0-16,-2 2 2 0,-4 0-3 0,-4 6 3 15,-4 2 8-15,-6-1-10 0,-2 2 4 16,-6 2-4-16,-5 1-8 0,-3-5-7 0,3-3-18 15,-3 3-19-15,2-5-23 0,1-4-24 16,4 1-31-16,4-4-29 0,2-1-42 16,4-1-22-16,3 0-12 0,4 1-582 0,-1-1 277 15,4-5 183-15</inkml:trace>
  <inkml:trace contextRef="#ctx0" brushRef="#br0" timeOffset="2709.02">18571 5665 74 0,'20'-8'166'0,"-2"1"-9"0,1 1-16 0,-2 4-13 15,0-1-11-15,-2 3-12 0,2 0-12 16,-5 2-8-16,6-1-10 0,-4 4-5 0,1-2-7 15,-2 3-3-15,-2 1-10 0,-5-1-3 16,0 3-1-16,-2-1-8 0,-4 2-1 16,0 1-3-16,-2-1-1 0,-2-1-1 15,0 3-3-15,2-3 3 0,-2 1-4 0,2-1-1 16,0-2-4-16,2 4 3 0,0-3-1 16,4 0-1-16,0 2 1 0,6 0 0 15,3-2 0-15,2-1-3 0,0 0 4 16,1 4 0-16,2-7 2 0,-2 4-4 0,0 0 1 15,0-3 1-15,-3 1 5 0,-1 0 5 16,-3 0 4-16,-2-3 2 0,-1 3 0 16,-6 0-2-16,-4 0-2 0,-3-1-3 0,-6 3-7 15,-2-2-1-15,-3 0-7 0,-8-1 2 16,-2-1-12-16,1 2-20 0,-1-4-21 16,4-1-24-16,2-1-29 0,1 0-37 15,2-1-49-15,6-4-530 0,3 0 238 0,4-2 157 16</inkml:trace>
  <inkml:trace contextRef="#ctx0" brushRef="#br0" timeOffset="3155.35">19710 5381 121 0,'10'11'222'0,"-3"6"-6"0,-1-1-12 16,-1 1-8-16,-1 6-12 0,-2 4-10 0,0-1-9 15,0 3-17-15,0-1-10 0,-2 3-14 16,2-1-11-16,-2 1-10 0,-2-2-11 16,0-1-7-16,2-1-10 0,-4-3-8 15,0-4-3-15,4-4-7 0,-5 2-5 0,3-6-2 16,0-5-3-16,-5-1-5 0,3-6-4 16,4 0-2-16,-10-10-2 0,4-3-2 0,2-7-5 15,-3-5 2-15,2-8-5 0,3-7 1 16,2-6-5-16,0-1-1 0,4-6 0 15,2 3-2-15,2-2 2 0,0 7 4 16,4 1 0-16,-1 6-10 0,4 5-2 0,2 3 0 16,0 3-1-16,6 2 0 0,1 6 0 15,-3 6 2-15,2 3-4 0,0 7 3 0,-1 3 1 16,-2 1-2-16,0 5 2 0,-1 4 1 16,-5 4 1-16,0 2-4 0,-6 0 1 15,-4 0 0-15,-6 5 1 0,0 0-6 16,-6 0 5-16,-6 2-1 0,-4 1 1 0,-6 0-2 15,-1-1-3-15,-5-1 0 0,2-2-19 16,1-1-28-16,-1 0-37 0,4-4-40 16,4-1-43-16,1-3-46 0,7 0-41 0,-2-3-609 15,8-1 292-15,2-3 192 0</inkml:trace>
  <inkml:trace contextRef="#ctx0" brushRef="#br0" timeOffset="3468.6">20167 5518 202 0,'0'8'204'0,"0"4"-3"0,-2 3-6 15,0-1-5-15,0 5-8 0,0 4-6 0,-3 2-9 16,3-2-12-16,0 2-11 0,2-2-12 16,2 2-10-16,2-1-13 0,3 1-6 15,1-4-5-15,3 1-12 0,2-5-2 16,1 0-14-16,4-6-2 0,0 0-8 0,-1-5-6 15,3 0-5-15,-2-4-1 0,0 0-7 16,-2-2-2-16,-1-4-3 0,0-2-2 16,-4 0 1-16,-1-1-3 0,-6-1-3 15,-2-1-6-15,-4 2 1 0,-6 1-3 0,-5 0-6 16,-6 0 0-16,-4 5-1 0,-5-2-1 16,5 3-5-16,-2 0-18 0,2 3-40 0,-1-2-44 15,3 4-72-15,4-4-84 0,2 5-671 16,3-6 313-16,3 0 207 0</inkml:trace>
  <inkml:trace contextRef="#ctx0" brushRef="#br0" timeOffset="4621.35">23609 5798 119 0,'-2'-6'150'0,"2"0"-13"0,0 6-13 16,-5-5-7-16,5 5 3 0,0 0-9 15,-8 0-3-15,8 0-7 0,0 0-5 16,-8 8-9-16,8-8-3 0,-6 8-2 0,3-5-6 16,0 1-3-16,3-4 1 0,-4 5 14 15,4-5 17-15,0 0-6 0,0 0-10 16,-6-12-9-16,4 1-3 0,0-3-2 0,2-5-5 16,0-4 1-16,-2-5 0 0,2-3-7 15,2-6-6-15,-4-5-2 0,2 3 3 16,2-1-2-16,0 0-2 0,0 2 3 15,2 1-3-15,0 6-2 0,1 5-4 0,2-1-3 16,-1 3-8-16,2 5-2 0,3 0-5 16,-1 5 1-16,1 5-5 0,0 2-1 0,-1 5-4 15,2 4-3-15,2 5 3 0,0 6-2 16,-1 6 2-16,0 2 6 0,0 8-8 16,-3 1 3-16,-2 2-4 0,-4-2 3 15,3 1-5-15,-4-4 2 0,-1 0-2 0,0 0 1 16,-2-4 5-16,0-1-8 0,0-3 4 15,-2 0 1-15,-3-1-2 0,3-3 3 0,-3-2-2 16,-1 0-5-16,0-5 6 16,0 2-3-16,-1-4-2 0,-1-3-2 0,2-1 2 15,-3 0-3-15,9-2 3 0,-15-6-13 16,7 2 6-16,2-3 0 0,0-1-1 0,0-1-5 16,0-3-4-16,2-1 8 0,0 0-2 15,0-3-4-15,2 1-3 0,0 0-6 16,0-2 10-16,-1 0 2 0,1 1 1 15,2-1-1-15,-2 0-1 0,2 0 2 0,0 4-4 16,2-1 2-16,-2 3-1 0,2-3 2 16,-2 1-3-16,3 1 3 0,-1 1-2 15,0 2-5-15,0-2 3 0,0 3 0 0,0 0 3 16,0-1-6-16,0 3 2 0,2-1 4 16,-2 1-3-16,0 0-6 0,0 0 5 15,4 0 1-15,-4 3 0 0,0-1-2 0,-2 4 11 16,4-8-11-16,-4 5 1 0,0 3 0 15,4-6 5-15,-4 6-15 0,2-6 2 0,-2 6 11 16,0 0-8-16,2-4 1 0,-2 4 0 16,0 0-4-16,0 0 0 0,0 0-6 15,0-6-7-15,0 6-9 0,0 0-4 16,0 0-4-16,0 0-10 0,0 0-7 16,0 0-13-16,0 0-10 0,0 0-15 0,0 0-20 15,0 0-15-15,0 0-17 0,0 0-15 16,0 0-16-16,0 0-10 0,0 0-6 0,0 0-5 15,0 0 3-15,0 0-413 0,0 0 207 16,0 16 136-16</inkml:trace>
  <inkml:trace contextRef="#ctx0" brushRef="#br0" timeOffset="5158.26">23962 5585 133 0,'0'0'162'16,"-2"7"10"-16,-2 1-5 0,0 2-8 16,2 0-8-16,-2-1-9 0,-1 6-9 15,1-2-2-15,0 1-10 0,-1 1-9 0,1 1-8 16,2-1-6-16,0-2-10 0,-2 2-6 16,4-3-4-16,-3 1-4 0,6-2-4 15,-1-1-7-15,2-1-2 0,4 2-8 0,3 0-4 16,4-4-3-16,1 0-4 0,6-1-4 15,3 0-5-15,1 0-3 0,2-4-20 16,-6-1-27-16,4-1-29 0,-1 0-27 16,-1 0-31-16,-1-3-31 0,-4 2-37 0,0-5-23 15,-2 1-438-15,-4-1 215 0,-5 1 142 16</inkml:trace>
  <inkml:trace contextRef="#ctx0" brushRef="#br0" timeOffset="5372.31">24202 5688 4 0,'-4'-7'112'15,"-1"-1"6"-15,2 4 0 0,1 0 0 0,2 4-3 16,0 0 11-16,0 0 10 0,0 0 2 16,0 0 1-16,0 21-3 0,2-9-1 15,3 3 3-15,-2 0-6 0,3 4-3 0,-4 1-9 16,4 4-7-16,0 1-9 0,3 0-8 16,-1-1-10-16,-1 3-7 0,1-2-8 15,1 0-8-15,-3-1-6 0,2 1-6 0,0-2-20 16,4-1-42-16,-4-2-41 0,0 1-38 15,3-4-47-15,0-4-42 0,-1-2-568 16,7-3 254-16,-2 0 167 0</inkml:trace>
  <inkml:trace contextRef="#ctx0" brushRef="#br0" timeOffset="6012.39">27603 5591 84 0,'0'0'147'0,"-2"-6"-12"16,2 6-5-16,0 0 5 0,0 0 6 0,-4 18 1 16,1-7-3-16,1 4 0 0,0 0-12 15,0 4-5-15,-2 0-2 0,2 4-9 16,-3 0-9-16,1 2-7 0,2 0-8 15,-2-3-8-15,2 0-6 0,2-3-9 0,0 0-5 16,-2-2-6-16,2-2-1 0,-2-4-4 16,2-1-2-16,2-3-5 0,-2-5-4 15,0-2-4-15,0 0-3 0,4-17-5 0,-2 2-2 16,0-4-2-16,0-8-6 0,5-7-1 16,-1-6-1-16,2-12-4 0,10-16-1 15,-2-3-3-15,6 5-1 0,-2 3-1 0,2 11 0 16,-3 13-2-16,2 0 1 0,4 7-2 15,-1 7 0-15,1 4 0 0,1 7-2 16,4 2 1-16,-3 5 0 0,-2 4-1 0,-2 3 2 16,3 5-2-16,-3 7 0 0,-2 0 2 15,-2 5-1-15,-3 2 2 0,-4 2-3 16,-2 5 3-16,-6-1 2 0,-2 2-1 16,-2 0 4-16,-6 1-2 0,0-1 2 0,-8 2-1 15,-4-1-1-15,1-3-1 0,-6 0 0 16,0-3-1-16,-1 1-6 0,1-4-19 15,0-1-31-15,4-3-36 0,2-2-32 16,2-1-26-16,5-1-24 0,-1-4-23 0,4 1-464 16,3-2 224-16,6-4 148 0</inkml:trace>
  <inkml:trace contextRef="#ctx0" brushRef="#br0" timeOffset="6267.21">28143 5622 111 0,'0'0'121'0,"12"6"7"16,-6 0 0-16,6 2 0 0,0 2-3 16,7 5 0-16,2-1-2 0,4 4-7 0,3 1-3 15,0 1-3-15,-1-1-9 0,-1-1-9 16,-3-1-6-16,-4 0-5 0,-4-3-5 16,-1 2-1-16,-2-5-1 0,-4 0-1 15,-4 1-4-15,-4-4-6 0,-2-1-9 0,-4 2-3 16,-3-3-6-16,-4 0-6 0,1 0-21 15,-3-1-28-15,0-1-40 0,2-2-34 0,1 0-29 16,0-2-36-16,2 0-36 16,2-2-405-16,0-4 201 0,1 1 132 0</inkml:trace>
  <inkml:trace contextRef="#ctx0" brushRef="#br0" timeOffset="6418.78">28382 5628 2 0,'15'-14'167'0,"0"0"5"0,3 5-10 15,4-1 1-15,3 2-10 0,7 2-14 0,4 0-12 16,2-1-13-16,2 4-11 0,-9-1-10 16,4 2-15-16,-3-2-41 0,-2 2-55 15,-8 2-58-15,0-1-60 0,-5 1-300 16,-7-4 149-16,-2 0 97 0</inkml:trace>
  <inkml:trace contextRef="#ctx0" brushRef="#br0" timeOffset="7496.79">4597 6372 155 0,'-2'-6'157'16,"2"3"-17"-16,0 3-4 0,0 0 2 16,0 0-6-16,2 16-3 0,0-3-7 15,-2 6-7-15,0 5-2 0,2 2-7 0,0 5-6 16,-2 1-7-16,3 8-8 0,-1 2-9 15,-2 0-9-15,2 0-6 0,-2-2-3 16,0-2-5-16,0-6-9 0,2-1-1 16,-2-2-3-16,0-8-1 0,0-2-4 0,0-6-3 15,0-4 1-15,-4-3-1 0,2-6 3 16,2 0 7-16,-11-17 1 0,4 0-2 0,1-5-1 16,0-6-4-16,-3-5-1 0,5-2-5 15,2-7-1-15,2 0-4 0,6 3 0 16,5-8-4-16,4 4 2 0,2 1-6 15,5 3-2-15,4 5-4 0,2 2 1 0,1 5-2 16,-1 6-1-16,2 6-2 0,-1 1 0 16,-1 5 2-16,-3 5-3 0,-4 2 0 15,0 4 1-15,-1 4 3 0,-4 1-2 0,2 7 0 16,-8-1 1-16,-2 0 0 0,-4 5 0 16,-1 1-4-16,-10 0 1 0,-1 2 1 15,-6 0-6-15,-4 4-23 0,-3-3-26 16,0-1-36-16,4-3-32 0,0-2-36 0,2-1-19 15,3 0-17-15,1-5-22 0,2 0-456 16,3-4 227-16,4 0 149 0</inkml:trace>
  <inkml:trace contextRef="#ctx0" brushRef="#br0" timeOffset="7684.64">5219 6484 113 0,'7'2'154'16,"1"0"3"-16,-2 4 6 0,-2 0-6 15,0 3 4-15,4 3-8 0,-4-1-9 0,0 4-12 16,-2 2-12-16,0 0-10 0,0 5-13 16,-2-2-7-16,2 4-8 0,0 1-8 15,0-1-39-15,-2-3-52 0,4 5-44 0,-1-1-43 16,-1-4-52-16,0 0-390 0,0 0 186 16,-6-2 122-16</inkml:trace>
  <inkml:trace contextRef="#ctx0" brushRef="#br0" timeOffset="8187.49">4146 7610 102 0,'-13'0'237'15,"13"0"-19"-15,-8 1-11 0,4 4-9 16,2 3-7-16,0 0-7 0,0 4-8 0,2 4-13 16,0 3-12-16,2 1-16 0,-2 2-8 15,2 4-9-15,0 1-10 0,-2 2-14 16,2 0-8-16,-2 2-7 0,0-1-9 0,0-2-6 16,2-2-7-16,-4-3-4 0,2-4-6 15,0 0-1-15,0-3-3 0,0-8-7 16,-2 1-3-16,0-7-7 0,2-2 1 15,0 0-4-15,-14-19-8 0,10 1-3 0,-2-5 3 16,-2-9-2-16,4-6-6 0,-3-1 2 16,3-6-3-16,2 1-2 0,4-1 0 0,0 1-1 15,2 2-2-15,5 1 0 0,1 4-1 16,3 3 2-16,2 3-2 0,1 2-3 16,4 7 0-16,1 0-1 0,-2 9 3 15,0 1-1-15,-2 5 2 0,0 5 0 0,-2 1 1 16,-3 2-1-16,-1 5 3 0,0 1-4 15,-5 4 3-15,-2-3 0 0,-2 5 0 16,-2 1 0-16,-6 2 0 0,-2 4 2 0,-1-4-4 16,-2 1-9-16,-3 2-18 0,1-2-23 15,1-2-26-15,-4 1-30 0,6-5-24 16,0 3-23-16,1-3-42 0,0-2-31 0,1 0-530 16,4-2 257-16,-3-1 169 0</inkml:trace>
  <inkml:trace contextRef="#ctx0" brushRef="#br0" timeOffset="8502.52">4644 7549 55 0,'20'-7'140'0,"2"3"-1"16,-3 0-18-16,-1 2-2 0,0 0-16 15,-4 4-10-15,4 0-2 0,-4 4-10 0,1 0-11 16,0 1-3-16,-6 3-5 0,-1-1 0 15,-2 7-5-15,-2-1-5 0,-2 1 2 16,-4 1 2-16,0 1 1 0,-2 0 2 0,0-2 0 16,-2 2-2-16,2-3 0 0,2-2-6 15,-3 2-4-15,5-3-3 0,2-3 3 16,3-1 0-16,3-1-3 0,2-1-5 0,8-2-1 16,0-2-4-16,3-4-7 0,5 2 2 15,2-2-4-15,-1-2-3 0,1 0-4 16,-4 1 1-16,-2 1-4 0,-3-2-22 15,0 2-24-15,-2 2-40 0,-2-2-43 0,-2 2-53 16,-1-2-468-16,-1 2 216 0,-2 0 142 16</inkml:trace>
  <inkml:trace contextRef="#ctx0" brushRef="#br0" timeOffset="9167.48">4064 8854 182 0,'0'0'202'0,"0"0"-6"15,14 14-7-15,-9-3-12 0,-1 3-5 0,0 3-11 16,0 1-9-16,2 5-12 0,-2 2-14 16,1 0-8-16,0-2-10 0,-3 2-10 15,0-5-9-15,0-1-6 0,-2-1-4 16,0-5-7-16,2 0 8 0,-2-3-7 0,-2-3-3 16,0-3-8-16,2-4-6 0,0 0-3 15,-18-21-6-15,14 7-2 0,-4-10-5 0,2-1-4 16,-3-7-2-16,3-4-5 0,-1-2-2 15,3-1-6-15,0-3-3 0,4 3-1 16,2 3-5-16,2-1 0 0,3 3-8 16,3 4 4-16,3 3-2 0,-1 4 1 0,4 2-2 15,-2 6-3-15,6 2 2 0,0 1 1 16,1 5 1-16,-1 2-2 0,-2 4 2 0,2 1-1 16,-6 4 0-16,1 1-2 0,-2 3 3 15,-4 0-3-15,-3 3 1 0,-4 0 2 16,-4 3 1-16,-2 0-3 0,-5 4 0 15,1 1 1-15,-7 0 0 0,0 0-1 0,-1 0-3 16,-4 2-9-16,3-2-19 0,-2-3-24 16,2 1-31-16,1-4-27 0,-2 0-31 15,6 0-40-15,1-2-41 0,2 0-588 0,-1-2 275 16,4-2 182-16</inkml:trace>
  <inkml:trace contextRef="#ctx0" brushRef="#br0" timeOffset="9569.07">4669 8804 86 0,'10'-1'109'0,"1"1"-9"0,-2 1-4 15,1 2-3-15,-4 0-7 0,0 1-7 0,-1 4 2 16,-2-2-3-16,-1 1-7 0,-2 2-1 16,0 1-8-16,0-1 1 0,-2 2-4 15,-1-3-3-15,3 4-18 0,0-2 7 16,3-1-3-16,-1 2-6 0,0-3-6 0,4 2 2 16,4-1-1-16,1 3-5 0,2-5 5 15,-1 1-12-15,1 2 4 0,-3-3-3 16,4 2-7-16,-6 0 17 0,0 0 9 15,-2-2 10-15,-4 2 2 0,-2 2-2 0,-2-3 1 16,-4 3-6-16,-4 0-7 0,-3-2-2 16,-4-1-2-16,-2 2-5 0,-5-3-3 0,0 1-4 15,-4-3-3-15,4-3-30 0,3 1-17 16,1-3-32-16,4-3-38 0,2 0-33 16,3-3-35-16,4-3-372 0,5-1 183 15,4-5 121-15</inkml:trace>
  <inkml:trace contextRef="#ctx0" brushRef="#br0" timeOffset="9971.74">5157 8646 135 0,'5'8'177'0,"0"4"1"16,-1 1-8-16,0 2-7 0,2 4-7 15,-2 6-9-15,3 0-10 0,-1 1-9 16,0 3-13-16,-2-1-9 0,3 0-11 15,-5-2-8-15,3 0-8 0,-5-5-8 0,2-1-6 16,0-4-7-16,-2-2-4 0,0-3-3 16,-2-3-7-16,-3-4-1 0,-1-4-6 15,6 0-1-15,-9-13-2 0,3-1-3 0,0-3-4 16,-1-4-1-16,3-3-5 0,0-7-1 16,2 0-7-16,2-1 2 0,2-1-5 15,2-4 0-15,2 2-6 0,5 2-1 0,2 2 0 16,2 1-1-16,1 4 0 0,2 3 1 15,-2 4 0-15,3 4-4 0,1 3 1 16,-4 5 2-16,2 3 2 0,-2 0-2 0,-3 4 0 16,2 6 5-16,-5-2-1 0,-1 1-2 15,-5 3 0-15,0 4 1 0,-4-1 1 16,-6 3-2-16,0 2 2 0,-7 2-1 16,-2 1-8-16,-2-3-22 0,-1 2-25 0,-6 1-32 15,7-3-32-15,0 0-41 0,2-2-37 16,3-3-486-16,0-1 230 0,4-4 152 15</inkml:trace>
  <inkml:trace contextRef="#ctx0" brushRef="#br0" timeOffset="10289.27">5624 8724 124 0,'2'10'212'0,"0"3"-10"0,-2 5-13 15,2-1-11-15,2 2-8 0,-2 4-10 16,0 2-10-16,2 0-14 0,-2 1-14 0,4-1-12 16,2-1-9-16,-2-1-8 0,2 0-12 15,0-4-4-15,5-2-6 0,-2-4-6 16,0-1-6-16,3-5-4 0,2-1-5 16,-2-1-3-16,-2-5-2 0,2-5-2 15,-2 2-1-15,-1-3-3 0,-3-4-4 0,-4-2-1 16,-2 3-7-16,-2 0 1 0,-6-3-7 15,-4 3-3-15,-3 3 1 0,-2 2-3 16,-4 1-2-16,0 3-3 0,0 2-8 0,-2 2-27 16,-3 1-33-16,6 2-34 0,-4 5-45 15,3 0-61-15,0 1-600 0,0-4 271 0,0 7 179 16</inkml:trace>
  <inkml:trace contextRef="#ctx0" brushRef="#br0" timeOffset="10830.35">4232 9768 230 0,'-2'-5'215'16,"2"5"-21"-16,0-6-14 0,0 6-6 15,0 0-7-15,0 0-9 0,7 19-9 0,-4-9-8 16,1 3-13-16,2 0-7 0,0 4-11 16,2 3-14-16,-3-3-5 0,3 5-12 15,-1-1-3-15,-3-1-9 0,2 2-7 16,-1-2-4-16,-1-4-5 0,-2 2-1 0,4-3-7 15,-4-3-1-15,-2-1-3 0,-2-4-3 16,0-1-3-16,-4-5-4 0,6-1-2 0,0 0-5 16,-19-14-3-16,8 0-4 0,2-4-2 15,1-6-1-15,-2 0-2 0,-2-8-2 16,6-5-2-16,0-3 0 0,2 2-3 16,2 0-2-16,2 4 0 0,4-4 1 0,0 6-4 15,6-1 2-15,6 2-2 0,-2 7 0 16,3 5 0-16,1 3 2 0,0 5-3 15,0 5 4-15,-2 3 1 0,-1 4-2 0,-2 4 3 16,-2 2-6-16,-5 2 7 0,0 5 0 16,-8-1-1-16,0 4 0 0,-6 2 0 15,-3 2-1-15,-4-1-3 0,0 2-14 0,1-1-22 16,-4-2-26-16,4 0-25 0,-1-2-26 16,4-1-35-16,1-3-34 0,1-2-33 15,1-1-500-15,4-4 243 0,2-3 161 0</inkml:trace>
  <inkml:trace contextRef="#ctx0" brushRef="#br0" timeOffset="11168.54">4603 9746 159 0,'5'5'180'0,"-3"3"-2"0,2 0-2 0,0 1-12 15,0 4-5-15,0 1-13 0,2-1-7 16,4 0-14-16,-2 1-9 0,2-1-11 15,3 5-11-15,2-5-8 0,2-1-8 16,-1-2-8-16,6 0-8 0,-5-3-6 0,6-1-7 16,-4-1-16-16,3-5-13 0,-4 0-3 15,2-5-7-15,-2 2-1 0,-1-2-3 0,-1-4 0 16,-4 1-4-16,-2 1 1 0,4 0 3 16,-6-2 5-16,-2 4 8 0,2 0 6 15,-1 0 2-15,-3 2-2 0,0-1 3 16,-4 4 0-16,0 0 2 0,0 0 5 0,13 12-3 15,-9-5-1-15,-1 2-6 0,-1 5 0 16,0 0-2-16,0 2-2 0,2 6-1 16,-2-2-10-16,0 7-35 0,0-1-32 0,-2 1-43 15,0 5-39-15,0-1-41 0,0-3-558 16,-2 3 251-16,-2-2 166 0</inkml:trace>
  <inkml:trace contextRef="#ctx0" brushRef="#br0" timeOffset="11636.48">4351 10721 241 0,'-6'0'240'0,"6"0"-20"0,-12 4-8 16,2-1-13-16,6 3-10 0,-2 3-9 15,4 1-10-15,-4 2-10 0,4 1-12 0,0 5-13 16,0 0-10-16,0 0-8 0,2 1-14 16,0-1-11-16,0 2-10 0,0-2-7 15,0 1-6-15,0-1-4 0,-3-3-8 0,3-2-3 16,-2-1-7-16,2 0-4 0,-2-5 0 16,0-1-5-16,0-3-4 0,2-3-6 15,0 0 1-15,-13-13-8 0,7 3-2 0,-1-7-2 16,1-5 1-16,0-4-5 0,0-9-5 15,1-1-1-15,0 0-1 0,3-5-1 16,0 2-3-16,8 1 1 0,0-1 0 16,2 5-5-16,2 4 2 0,5 1 0 0,-4 6-1 15,4 5-1-15,-1 4 1 0,2 3 0 16,-2 6 1-16,3 2 3 0,-4 3-3 0,-3 3 1 16,1 1-1-16,-3 3 4 0,-2 1-3 15,-4 3 3-15,-2 1-1 0,-2 3 0 16,-2 1-1-16,-4 2-4 0,-7 2-21 15,2-1-27-15,-4-2-32 0,5 0-38 0,-4-1-42 16,6 1-36-16,0-7-45 0,1 2-591 16,3-3 284-16,-3-2 187 0</inkml:trace>
  <inkml:trace contextRef="#ctx0" brushRef="#br0" timeOffset="11869.68">4656 10700 73 0,'8'3'240'16,"1"1"-6"-16,2 2-13 0,1 2-19 16,1-1-13-16,4 3-10 0,2 1-9 0,0-3-17 15,4 4-12-15,-2-1-11 0,-1 1-12 16,-2-1-8-16,2 0-9 0,-3 3-4 16,-3-3-6-16,-3 1-4 0,0-1-7 15,-5 2-8-15,-2 1-5 0,-2-3-7 0,-2 1-9 16,-4 0-28-16,2-4-44 0,-4-1-56 15,0 0-68-15,-1-3-50 0,0-4-639 0,7 0 284 16,-14-4 187-16</inkml:trace>
  <inkml:trace contextRef="#ctx0" brushRef="#br0" timeOffset="12002.55">4848 10675 16 0,'5'-17'262'0,"2"2"10"0,-1 0 3 15,8-6-13-15,5-4-23 0,9-1-23 16,8-4-15-16,17-9-30 0,2 1-28 15,3-3-62-15,0 2-76 0,3-1-86 0,6-5-87 16,-2 0-476-16,19-8 219 0,1-7 144 16</inkml:trace>
  <inkml:trace contextRef="#ctx0" brushRef="#br0" timeOffset="12683.52">9304 6359 180 0,'0'0'167'0,"-12"7"-3"0,3 0-3 0,-1 6-11 15,1 4-9-15,-2 2-9 0,3 6-8 16,2-1-7-16,0 5-10 0,4 1-8 0,4 3-6 16,4 2-7-16,4 1-9 0,5 3-4 15,7-5-6-15,2-3-9 0,4-1-6 16,0-9-3-16,1-1-3 0,3-7-6 0,-4-6-2 16,1-5-5-16,1-4-3 0,-2-4-4 15,-1-4-6-15,1-5-2 0,-8-4 1 16,0-1 1-16,-8-7-3 0,-5 0-1 0,-5-1-5 15,-7-7 0-15,-5 2-2 0,-10-6-5 16,-6 5 3-16,-6 1-1 0,-5 7 0 16,-3 2-2-16,3 5-1 0,1 2 1 15,4 6-3-15,2 5-4 0,3 3-26 0,5 3-44 16,4 1-60-16,0 4-81 0,8 1-478 16,1-1 235-16,3 3 156 0</inkml:trace>
  <inkml:trace contextRef="#ctx0" brushRef="#br0" timeOffset="13477.81">14281 7674 41 0,'0'-6'153'0,"-2"1"-13"0,2 5-5 0,0 0-3 16,0 0-4-16,-15 16-7 0,6-2-6 15,3 4-5-15,-1 3-4 0,1 4-9 16,2 0-7-16,4 1-8 0,2 2-7 16,2 2-3-16,7 0-12 0,2 1 3 0,4-5-9 15,5-1-3-15,4-6-8 0,4-2 0 16,1-3-4-16,5-7-3 0,-4-6-3 0,3-2-1 15,0-5-2-15,-1-4-3 0,-2-5-7 16,-4-1 2-16,-3-5-1 0,-8-4-4 16,-5 2 2-16,-7-3 1 0,-7-1-2 15,-7-1-3-15,-10 1 4 0,-4 1-3 0,-9-1-2 16,-6 5 0-16,-5 1-2 0,-1 5-1 16,-1-1-6-16,7 9 6 0,7 2-4 0,1 4-8 15,6-1-23-15,2 8-38 0,5-1-41 16,2 2-55-16,6-3-530 0,5 2 234 15,4 2 155-15</inkml:trace>
  <inkml:trace contextRef="#ctx0" brushRef="#br0" timeOffset="14178.51">19199 8772 155 0,'-4'-5'172'15,"4"5"-4"-15,0 0 1 0,-16 16-8 16,7-4-6-16,0 3-10 0,-1 6-10 0,2 2-6 15,-1 2-9-15,5 3-10 0,2 1-9 16,4 0-9-16,4-1-6 0,3 5-8 16,5-5-8-16,6-1-6 0,0-2-7 15,6-5-5-15,2-2-6 0,3-5-4 0,-3-3-5 16,2-6-2-16,-1-3-3 0,1-5-4 16,-2-3-2-16,1-5-4 0,-1-5-1 15,-8-2-6-15,2-3 1 0,-7-6 0 0,-5 2-4 16,-8 2 6-16,-2 0-5 0,-4-2-1 15,-7 1 0-15,-5 0 1 0,-8 3-2 16,-1 2-5-16,-5 3 0 0,-4 1 1 0,2 6-3 16,-1 0-2-16,5 5-4 0,2 0-28 15,4 4-28-15,2 1-36 0,4 3-43 16,5 3-41-16,1 2-561 0,8-3 251 16,-3 3 166-16</inkml:trace>
  <inkml:trace contextRef="#ctx0" brushRef="#br0" timeOffset="14823.29">23970 9793 132 0,'-8'-1'146'0,"8"1"0"0,0 0-7 16,-19 11-7-16,13-6-3 0,-5 5-5 15,3 4-4-15,1-2-8 0,-1 4-1 0,4 0-11 16,0 4-5-16,2 2-10 0,0 0-8 16,4 3-1-16,6-3-6 0,0 3-2 15,5-4-5-15,6 3-5 0,4-5-7 16,3-1-2-16,1-5-7 0,7-2-1 0,-4-5 0 16,2-5 8-16,-1-2 1 0,3-5 1 15,0-5-1-15,0-2 0 0,-5-2-3 0,-3-2-3 16,-5-2-6-16,-4-4 4 0,-4 0-6 15,-9 0-1-15,-2 0-5 0,-8-2-2 16,-9-2-5-16,-4-3-1 0,-8 2-1 16,-7 3-4-16,-3 1-1 0,-1 3 0 0,6 3-3 15,1 8 0-15,-1-1-9 0,4 4-12 16,5 3-33-16,2 2-36 0,2 2-38 16,5 2-47-16,0 2-71 0,8 0-538 15,2 1 262-15,2-1 173 0</inkml:trace>
  <inkml:trace contextRef="#ctx0" brushRef="#br0" timeOffset="15537.88">27781 10709 79 0,'-13'9'138'0,"-2"-1"4"15,1 6-11-15,-2 2-12 0,4 3 0 0,1-1-4 16,3 3-8-16,2 2-8 0,1-2-5 15,5 0-10-15,7 1-1 0,1 2-2 0,5 0 1 16,5-4-2-16,6 0-3 0,4-4-1 16,1-1 4-16,5-5 7 0,2-3-1 15,-2-3 6-15,1-6 2 0,6-2 3 0,-5-3-1 16,0-4 0-16,0-7-2 0,-4-1-3 16,-9 1-1-16,-3-7 0 0,-10 2-10 15,-6-2-9-15,-8 0-2 0,-9-2 0 0,-6-2-11 16,-11 1-6-16,-5 1-6 0,-3 2-7 15,-3 4 1-15,3 2-1 0,4 6-11 16,0 1-5-16,7 5-21 0,-1 2-34 16,7 1-37-16,0 2-44 0,6 2-46 15,5 2-55-15,1 2-50 0,0-1-608 0,5 1 296 16,2 0 196-16</inkml:trace>
  <inkml:trace contextRef="#ctx0" brushRef="#br0" timeOffset="28115.23">8917 7622 102 0,'5'-12'172'0,"-3"3"-4"16,0-1-5-16,2 2 0 0,-4 1-1 16,2-1-9-16,0 1-7 0,-2 1-13 0,0 6-13 15,-4-8-12-15,4 8-10 0,-10 2-6 16,10-2-7-16,-18 18-3 0,8-6-6 15,-1 8-4-15,0 3-5 0,5 4-5 16,0-1-5-16,1 1-4 0,5 3-3 0,3-1-6 16,3 1-1-16,2 1-4 0,5 0-2 15,2-3-9-15,4-3 0 0,2-4 1 16,5-1-1-16,1-4-4 0,-1-5-3 0,-1-3 0 16,2-2-1-16,-4-6-1 0,5-5 2 15,-4 0-2-15,-1-5 0 0,-2-5-4 16,-2-4-1-16,-3 0 0 0,-2-3-3 0,-6-3 0 15,-2-5-5-15,-4 3 1 0,-4-1-3 16,-4 2 1-16,-6-4-1 0,-8 5-2 16,-3 1-1-16,-4 2-1 0,-6 2 3 0,0 6-6 15,-3 0 5-15,-2 3-2 0,2 3-1 16,-2 1 3-16,3 4-2 0,4 2-2 16,1 1 1-16,3 4-4 0,2 2-15 0,1 1-11 15,3 2-15-15,2 3-21 0,2 1-21 16,3 1-24-16,2-1-21 0,6 0-27 15,-2 3-28-15,6-5-516 0,4 0 240 0,2 1 158 16</inkml:trace>
  <inkml:trace contextRef="#ctx0" brushRef="#br0" timeOffset="28334.37">9397 7709 77 0,'6'-7'198'0,"-1"1"-15"16,0 1-19-16,-3-1-13 0,2 0-17 15,0-1-10-15,-2 3-18 0,0-3-13 0,2 2-11 16,-2 2-28-16,-2 3-40 0,7-6-32 16,-7 6-39-16,4-4-24 0,-4 4-36 15,0 0-260-15,0 0 128 0,13 1 85 0</inkml:trace>
  <inkml:trace contextRef="#ctx0" brushRef="#br0" timeOffset="28748.35">9770 7528 73 0,'13'-6'126'0,"-1"-1"-14"0,4 3-7 0,-2 0-10 0,3 3-7 15,0-2-12-15,-2 6-7 0,2-3-6 16,0 3-9-16,-5 3 3 0,1 1-11 16,0 5-5-16,-5 0 5 0,-2 3-8 15,-1 2-1-15,-5 0-3 0,-3 4-10 0,-1 1 5 16,-2 1-7-16,-2 1 1 0,-3-3-1 16,0 0-6-16,-1-1-1 0,1-3 0 15,5-1-4-15,-3-1 5 0,5-2 2 0,-2-2-2 16,6-1 3-16,0-3-1 0,6 1 0 15,2-2 2-15,6-2-3 0,0-1-1 16,6 1 3-16,-2-4-2 0,1 2 0 0,3-2 2 16,-2-2 2-16,2 1 0 0,-1 1 3 15,0-3-8-15,0 2 7 0,-1-1-3 0,-2-2 2 16,2 3-3-16,-6 1-4 16,1-2 0-16,-2-1-1 0,-2 3-2 0,-1-1-1 15,0 1-2-15,-2-2-2 0,-8 2-5 16,14 0-11-16,-14 0-13 0,10 0-22 0,-10 0-27 15,4 3-27-15,-4-3-26 0,0 0-369 16,0 0 167-16,0 0 111 0</inkml:trace>
  <inkml:trace contextRef="#ctx0" brushRef="#br0" timeOffset="29287.16">10467 7509 8 0,'2'-3'143'0,"-2"3"-11"0,6-4-11 0,0 2-18 16,-6 2-5-16,11 0-16 0,-11 0-5 0,12 3-6 15,-3 1-11-15,-2 0-6 0,-1 2-5 16,0-1 3-16,-2 3-9 0,0 4-8 16,0-5 6-16,-2 2-16 0,1 3 2 15,-3 0 0-15,0-2-3 0,-3 2-3 0,1 0-4 16,-2 3 4-16,2-2-11 0,-2 0 2 16,0 4-1-16,0-5 2 0,-2 2-3 15,4-1-2-15,-3-1 1 0,3-3 0 16,0 3 1-16,2-1 1 0,2 0-4 0,0-1 2 15,5 1 1-15,1-1 5 0,2-1-4 16,3 1-2-16,2 0 0 0,0-2-1 0,-1 3 5 16,4-1 2-16,-2 2-1 0,0-2 2 15,-2 2-1-15,-4-1 4 0,1 0 3 16,-2 1 7-16,-3 1 10 0,-6-2 8 16,-2 4 4-16,-4-1-2 0,-7 1 8 0,-4 0 0 15,-5 1 5-15,-5 1 1 0,-3-2-4 16,-6-3-2-16,0-1-1 0,-1 1-5 0,-1-4-3 15,-3-3-3-15,7-2-6 0,2-1-1 16,3 0-7-16,6-4-24 0,0 0-27 16,1-1-35-16,6 0-44 0,0 1-45 15,4-1-49-15,1 0-487 0,5-2 231 16,-2 3 152-16</inkml:trace>
  <inkml:trace contextRef="#ctx0" brushRef="#br0" timeOffset="29965.31">8613 9682 71 0,'0'0'184'16,"-2"6"-4"-16,-2 0-1 0,2 4-6 16,0-1-6-16,2 4-9 0,-2 5-12 0,0-1-9 15,2 2-8-15,0 2-15 0,0 0-1 16,4 4-8-16,4-3-11 0,-2 2-9 15,6-4-5-15,1 1-6 0,2-2-9 0,4-1-1 16,4-5-4-16,0-2-6 0,1-1-4 16,3-4-4-16,1-3-3 0,-3-1-5 15,-2-4 7-15,0 0 0 0,3-5-1 16,-4-1 1-16,-4-3-3 0,-1-4-3 0,-4 0-6 16,-5-4-2-16,-3 0-4 0,-3-3-2 15,-2 1-1-15,-7-4-7 0,-3 3-2 0,-7-3 0 16,-2 2-4-16,-5 4 2 0,-1 1-3 15,-5 1-1-15,-2 6-3 0,5 2 2 16,-2 3-1-16,1 0-2 0,5 5 0 0,-1-2 0 16,1 6-5-16,2-2 1 0,2 5 1 15,-1-2-6-15,4 4-9 0,1-1-11 16,2 0-15-16,1 4-16 0,1-1-13 16,3 0-16-16,2 1-15 0,-1 1-24 0,4 0-28 15,3-1-20-15,0-2-22 0,5 1-526 16,0 0 244-16,1-1 162 0</inkml:trace>
  <inkml:trace contextRef="#ctx0" brushRef="#br0" timeOffset="30249.78">9362 9847 151 0,'0'-6'234'0,"0"0"-17"15,2 0-17-15,-2-1-22 0,2-1-12 16,0 1-18-16,2-1-11 0,0-2-16 16,1 1-12-16,1 0-10 0,-2 1-11 0,2-2-11 15,-2 3-11-15,1-1-6 0,0 2-20 16,-3 0-30-16,2 1-35 0,0 2-38 15,-2-2-25-15,-2 5-46 0,8-1-44 16,-8 1-371-16,0 0 187 0,11 0 123 0</inkml:trace>
  <inkml:trace contextRef="#ctx0" brushRef="#br0" timeOffset="30688.23">9736 9584 156 0,'13'-12'165'0,"2"5"-9"0,2-1-10 15,-1 2-13-15,2 1-14 0,-2 1-10 16,4 2-12-16,-4 2-8 0,-1 0-11 16,2 4-6-16,-2-2-7 0,-3 3-5 15,0 3-3-15,-6 1-7 0,0 1-2 0,-2 1-7 16,-4 1 0-16,0-1-5 0,0 1-1 15,-4 3 1-15,2 0 2 0,0-1-2 16,0-3 1-16,0 3-3 0,2-3-2 0,-2 0-1 16,4 0 0-16,0 1 2 0,2-3 1 15,2 3-1-15,5 0 1 0,-1-3-3 16,3 3 3-16,2-3 0 0,-3 1 1 16,4-1 0-16,-6 0 6 0,2 1-2 0,-1-2 6 15,-2 1 5-15,-1-2 10 0,-4-1 7 16,1 4 3-16,-5-2-1 0,-5-1-7 15,1 3-1-15,-8-2-6 0,-4 1-2 0,-2 2-8 16,-6 0-3-16,1-3-6 0,-3 0-2 16,0-2-3-16,0 0 0 0,0-1-10 15,5-3-24-15,-3 0-24 0,6-4-36 0,1 0-33 16,0-2-36-16,6 0-45 0,3-3-46 16,2 2-635-16,4-4 292 0,-1 0 192 15</inkml:trace>
  <inkml:trace contextRef="#ctx0" brushRef="#br0" timeOffset="31038.41">10362 9603 168 0,'0'0'251'0,"-2"-6"-26"15,2 6-21-15,0 0-21 0,7-8-19 16,-1 6-14-16,3 1-14 0,1-3-14 15,3 2-15-15,-1-2-9 0,6 0-8 0,-4 3-8 16,4-5-6-16,-4 4-5 0,3-2-2 16,-4 2 0-16,0-2 0 0,-3 2 0 15,0 1 4-15,0-2-3 0,-2 3-4 16,-8 0-2-16,14 3 11 0,-9 2 13 0,1 3-3 16,-2 0-5-16,0 5 6 0,1 2 4 15,-3 0-20-15,0 4 1 0,-2 2-10 0,-2 1 2 16,2 6-9-16,-2-1-2 0,-3-3 6 15,3 3-12-15,0-2 1 0,0 0-5 16,0-3-5-16,0-1-9 0,0 0-27 16,0 1-42-16,2-3-49 0,-3-3-57 0,3 2-58 15,0-3-46-15,-2-4-795 0,2-1 355 16,-2 1 235-16</inkml:trace>
  <inkml:trace contextRef="#ctx0" brushRef="#br0" timeOffset="31623.32">8785 10719 47 0,'-2'-6'214'16,"-2"2"-6"-16,0 1-6 0,0-2-12 15,4 5-11-15,0 0-9 0,0 0-4 0,-23 12-4 16,14 0-8-16,0 1-6 0,1 6-8 16,0 0-13-16,2 4-8 0,4 2-4 15,0 2-12-15,4 1-6 0,2-1-7 0,2-2-6 16,4 3-8-16,5-1-7 0,4-2-9 16,2-4-8-16,3-2-3 0,1-2-6 15,5-6-1-15,-2-3-5 0,-2-2-4 0,2-3 1 16,-4-3-4-16,-1-3-2 0,3-1-2 15,-6-6-3-15,0 0-1 0,-3-3-3 16,-3-4 0-16,-3 0-5 0,-2-4 0 16,-5 0-2-16,-2 0 0 0,-6-1-2 0,-5-1-1 15,-2-1 0-15,-5 6-3 0,-6-3-2 16,-3 3-4-16,-5 5 5 0,-1 0-1 0,-3 3 2 16,2 3-5-16,0 3-4 0,3 0-3 15,1 2-14-15,4 0-19 0,4 2-28 16,-1 4-23-16,3 0-30 0,4 2-21 15,1-1-17-15,2 5-49 0,5 0-41 0,4-1-563 16,2-2 276-16,0 1 182 0</inkml:trace>
  <inkml:trace contextRef="#ctx0" brushRef="#br0" timeOffset="31865.64">9387 10940 24 0,'6'-3'242'0,"0"-3"-14"0,-2 0-14 0,4 0-13 15,-4-1-10-15,2 1-11 0,-2-4-19 16,2 3-12-16,-2-1-14 0,1-1-14 16,-3-1-11-16,2 2-11 0,-2-1-14 15,1 1-13-15,1 3-24 0,-2-3-28 0,0 2-39 16,0 2-39-16,0-2-44 0,-2 6-42 15,2-5-43-15,-2 5-415 0,0 0 204 0,0 0 136 16</inkml:trace>
  <inkml:trace contextRef="#ctx0" brushRef="#br0" timeOffset="32292.26">9774 10690 102 0,'9'-8'185'0,"-1"1"-14"0,5 0-14 16,0 1-17-16,-1 0-10 0,3 1-17 15,2 1-7-15,0 0-14 0,0 0-9 0,0 4-7 16,-5-2-7-16,4 4-7 0,-4 0-5 16,-2 2-8-16,1 0-4 0,-2 1-4 15,-3 3-3-15,1-1-7 0,-1 0-6 16,-2 4-3-16,2-4-8 0,-4 2-2 0,2 1-6 15,0-2 1-15,2 2-1 0,-2-1-2 16,0 1 2-16,-2-1-2 0,2 1 5 0,0-3-4 16,2 3-1-16,-1 0-2 0,-1-3 0 15,2 2-1-15,1-1 1 0,-1 2 1 16,0-3 2-16,1 3 1 0,-1-1-2 16,2 3 2-16,-4-4 3 0,4 1 6 0,-4 0 7 15,0 0 10-15,-2 2-1 0,0-1 7 16,-4-2-3-16,-2 3 3 0,-2 2-2 15,-6-4 0-15,0 2-5 0,-5 2 0 16,-2-5-3-16,-4 4-1 0,-3-4-6 0,1-1-4 16,-1-1-23-16,-2-3-37 0,8-1-35 15,-2 0-37-15,3-4-44 0,1 0-504 0,2-3 226 16,2-3 148-16</inkml:trace>
  <inkml:trace contextRef="#ctx0" brushRef="#br0" timeOffset="32759.34">10247 10675 15 0,'4'-1'264'16,"-4"1"-20"-16,4-5-23 0,-4 5-12 16,0 0 1-16,0 0-7 0,10 10-6 15,-6-2-11-15,-1-1-8 0,-1 2-12 0,2 3-11 16,0-2-4-16,3 3-11 0,-1-1-12 15,0 2-9-15,5-2-12 0,-1-1-8 16,6 3-19-16,0-1-5 0,3-1-5 0,3-5-8 16,2 3-6-16,2-4-6 0,2-2-18 15,-1-1-13-15,-3-3-23 0,1 0-31 16,-4-2-35-16,-2 1-28 0,3-3-30 16,-6-2-32-16,2 2-23 0,-4-3-19 0,-1 1-12 15,-7 0-2-15,0-2 8 0,1 3 18 16,-7-1 20-16,0-2 31 0,-2 2 29 0,-3 1 33 15,1-1 34-15,-2 1 38 0,-1-1 40 16,-1 3 30-16,2-2 26 0,0 1 28 16,2 1 13-16,-4 2 9 0,8 1 0 15,-8-3 4-15,8 3 12 0,0 0 4 0,-10 10-3 16,6-2 15-16,-1 3-7 0,1 0 9 16,0 4-6-16,2 4-3 0,-1 0-11 0,3 4-15 15,0 4-10-15,0-1-12 0,0 3-13 16,0-2-10-16,3 1-17 0,-3-1-49 15,0 0-53-15,2-1-57 0,-2-2-54 16,0-2-92-16,2 0-75 0,-4-4-875 0,0-1 401 16,-1-2 263-16</inkml:trace>
  <inkml:trace contextRef="#ctx0" brushRef="#br0" timeOffset="40168.65">13855 9690 41 0,'0'0'49'0,"0"0"-7"0,-6-3 1 15,6 3 2-15,0 0-1 0,0 0 2 16,0 0 4-16,0 0 2 0,0 0-4 16,0 0 3-16,0 0-4 0,-4-5-3 15,4 5-5-15,0 0 1 0,0 0-5 0,-7-3 4 16,7 3-5-16,0 0-5 0,0 0-1 15,0 0 1-15,-4-4-3 0,4 4-6 16,0 0 1-16,0 0-1 0,0 0-2 16,0 0-3-16,0 0-3 0,0 0 5 0,-2-6-4 15,2 6-1-15,0 0 0 0,0 0-4 16,-4-4 7-16,4 4-4 0,0 0-4 16,-2-5 3-16,2 5-2 0,-2-6 4 0,2 6 0 15,-2-5-2-15,2 5-2 0,-5-5 3 16,5 5-1-16,-5-5-7 0,5 5 9 15,-6-4 0-15,6 4-1 0,0 0-7 0,-12 0 1 16,12 0 1-16,-15 6 1 0,6 0-10 16,-1 1 26-16,-3 4-4 0,1 0-5 15,-1 6 1-15,-2 0 0 0,5-1 2 16,-4 4-4-16,6 1 4 0,0-1-3 0,4-2-2 16,2 1 1-16,2 0 3 0,4-2-5 15,0-1 1-15,4 1 3 0,6-3 0 0,0 3 6 16,7-9 5-16,-2 3 6 0,2-7 2 15,1-1-4-15,-2-2 8 0,6-2 5 16,-1-5 5-16,-1 0 5 0,-1-3-2 16,-2-2-1-16,0-6 2 0,-4 0-5 0,-2-1-4 15,-3-4-5-15,-4 0-3 0,-6-3-3 16,-4 0-3-16,-6 0 0 0,-2-1-5 16,-7-1-6-16,-6 4 1 0,-4 2-1 15,-11 2-1-15,-5 4-4 0,-5 4 0 0,5 3-1 16,-1 3-6-16,3 2 3 0,7 3 0 15,2 3-2-15,3 0-1 0,2 5-5 0,4-1-1 16,3 5-5-16,6 1-11 0,0-1-14 16,8 1-13-16,0 2-24 0,6-2-27 15,2 3-30-15,4-1-29 0,1 0-477 16,4-2 214-16,3 3 141 0</inkml:trace>
  <inkml:trace contextRef="#ctx0" brushRef="#br0" timeOffset="40379.46">14257 9863 90 0,'0'0'117'15,"9"0"-7"-15,-9 0-11 0,0 0-11 0,8 3-5 16,-8-3-21-16,0 0 3 0,0 0-6 15,9 0-8-15,-9 0-28 0,6 3-25 16,-6-3-38-16,4 5-234 0,-4-5 93 16,6 1 62-16</inkml:trace>
  <inkml:trace contextRef="#ctx0" brushRef="#br0" timeOffset="40785.61">14602 9797 2 0,'6'-10'205'0,"-2"3"-17"0,4-1-19 15,-2 1-14-15,4-3-16 0,1 2-10 0,2 1-12 16,4 1-12-16,-3 1-8 0,6 0-6 16,-2 2-11-16,2 1-8 0,-1 4-6 15,-3 1-7-15,0-1-8 0,-2 6-2 0,-4 1-4 16,-1-1-6-16,-4 6-2 0,-3-1-3 15,-7 2-3-15,1 3-2 0,-9-1 0 16,1 2-2-16,-6-3 8 0,4 2 4 0,-3 0 7 16,-2-2-3-16,4-2-1 0,5-3-3 15,-2 0 0-15,2-3-2 0,4 1-2 0,4-1 2 16,4-2 3-16,2-1-3 0,6 0-2 16,6-2-6-16,2 1-3 0,4-2-3 15,1-2 0-15,1 2-4 0,0-2-2 16,2-2-3-16,-3 2 2 0,3 0-8 0,-2-2-1 15,-2 2-17-15,-3-2-13 0,1 2-18 16,-4-2-29-16,2 0-18 0,-4 2-25 16,-1-1-29-16,0-1-21 0,-3-1-16 15,1 0-10-15,-1-3-394 0,-2 2 198 0,4-2 131 16</inkml:trace>
  <inkml:trace contextRef="#ctx0" brushRef="#br0" timeOffset="41092.72">15180 9893 327 0,'4'-9'23'0,"0"1"20"16,-1 3 14-16,-1 2 16 0,0-3 8 15,0 1 0-15,-2 5-12 0,3-4-4 16,-3 4 20-16,0 0-5 0,0 0-1 0,0 0-3 16,-12 15 0-16,10-8 4 0,2 2-7 15,-2 1-2-15,2 0 0 0,0 1 1 16,2 0-1-16,3 1-4 0,-1 1 0 16,5-1 2-16,1-1 0 0,0-1 4 15,6-4-4-15,-2-1-2 0,5 1-1 0,1-4-2 16,-2-2-3-16,6-2-4 0,-3-2 4 15,2-3-1-15,0-3-3 0,1-2 2 0,-6 0-5 16,0-4-1-16,-6 1-4 0,-1-3-5 16,-5 1-7-16,-4 1-2 0,-2-2-5 15,-6 3-3-15,-2 0-2 0,-5 1-1 0,-6 3-3 16,0-1-4-16,-5 5 0 0,-1 3-10 16,0 0-9-16,0 4-21 0,-3 2-31 15,-2 4-45-15,3 1-62 0,-1 1-68 0,-2 3-618 16,-3 3 288-16,-1-1 190 0</inkml:trace>
  <inkml:trace contextRef="#ctx0" brushRef="#br0" timeOffset="41562.64">13561 10799 102 0,'-4'-3'200'16,"4"3"-19"-16,0 0-1 15,0 0-7-15,-9 16-4 0,7-4-7 0,0-1-6 0,2 7-13 16,0-2-9-16,0 4-12 0,2 0-5 15,0 3-3-15,4 1-4 0,5 0-7 16,2-3-4-16,-1 0-4 0,6-2-4 0,-2-2-3 16,4-3-4-16,1-1-3 0,5-4-7 15,0-3-2-15,0-5-6 0,-1-1-3 16,1-3-9-16,-1-5-5 0,1-1-5 0,-3-4-6 16,-4-4-3-16,0-1 0 0,-2-4-4 15,-5 0-3-15,-3-2-7 0,-3-1 0 16,-3 0 0-16,-3 3-6 0,-5-2-2 15,-5 4-3-15,-3 1-1 0,-4 1-1 0,-4 3-1 16,-3 4 2-16,-1 0-2 0,-3 3-1 16,2 3-2-16,-2 0-6 0,5 4-13 0,-1 2-13 15,0 1-19-15,4 4-32 0,1 0-37 16,2 1-35-16,4 2-43 0,3 3-60 16,-2 0-616-16,6 1 296 0,2-4 195 0</inkml:trace>
  <inkml:trace contextRef="#ctx0" brushRef="#br0" timeOffset="41804.95">14309 10843 41 0,'10'-8'290'15,"-4"1"-14"-15,2-1-17 0,-1 0-19 16,1 1-15-16,-1-1-18 0,-1 1-17 15,-2-1-17-15,1 2-18 0,-1-1-18 0,-2 2-8 16,2-2-15-16,0 1-10 0,-2 4-12 16,-2 2-19-16,4-9-26 0,-4 6-30 15,0 3-41-15,0 0-39 0,0 0-37 0,0 0-50 16,0 0-47-16,0 0-563 0,0 0 258 16,0 0 171-16</inkml:trace>
  <inkml:trace contextRef="#ctx0" brushRef="#br0" timeOffset="42099.35">14651 10663 91 0,'6'-5'234'0,"1"1"-6"16,-3 1-12-16,0-1-13 0,-4 4-15 15,9-6-12-15,-9 6-10 0,6 0-8 0,-6 0-6 16,2 10-6-16,-2-3-10 0,0 1-12 15,0 2-9-15,-2 4-10 0,4-1-10 0,-4 5-8 16,2 1-8-16,0 3-7 0,2-2-5 16,-2 1-6-16,2 4-8 0,0-2-4 15,-2 0-6-15,2 2-2 0,2 1-6 0,-2-1 0 16,1-4-10-16,0-2-12 0,-1 2-15 16,-2-4-23-16,2 0-30 0,0-2-32 15,-2-2-33-15,2-1-29 0,-2-1-35 16,2-1-44-16,-2-2-569 0,2-3 271 0,0-3 179 15</inkml:trace>
  <inkml:trace contextRef="#ctx0" brushRef="#br0" timeOffset="42415.85">15135 10753 57 0,'0'0'213'15,"5"-3"-17"-15,-5 3-9 0,0 0 1 16,0 0-7-16,0 0-8 0,0 17-5 0,-5-8-8 16,3-1-7-16,-2 4-12 0,0-1-10 15,2 2-9-15,-2 0-6 0,2 1-9 16,2-3-8-16,-2 3-8 0,2-1-6 0,2-2-2 16,0 0-5-16,2 1-5 15,2 0-7-15,5-3-5 0,0 0-8 0,3-2-1 0,1-1-10 16,2-1-3-16,2-1-3 0,5-3-6 15,-3 3-6-15,4-4-13 0,-2 0-16 16,1 0-15-16,-3-1-23 0,0-2-34 16,-2 2-25-16,-2-1-30 0,0 0-34 0,-5-1-30 15,-1 1-26-15,-2-3-545 0,-3 4 261 16,-2-2 172-16</inkml:trace>
  <inkml:trace contextRef="#ctx0" brushRef="#br0" timeOffset="42688.47">15309 10841 66 0,'-4'-4'206'0,"0"0"-2"15,4 4-10-15,-8-5-16 0,3 3-12 16,5 2-9-16,0 0 1 0,0 0 4 0,-10 6-7 16,7 3-8-16,1-1-4 0,2 3-7 15,-2 3-8-15,0 2-5 0,0 1-7 0,2 2-12 16,0 4-11-16,0-3-4 0,-2 3-13 15,2-1-1-15,0 3-12 0,0-2-4 16,0-3-7-16,0 1-3 0,0 2-5 16,2-3-7-16,-4-1-2 0,2 0-10 15,0-2-13-15,0-6-24 0,0 3-27 0,0-5-38 16,0 3-44-16,0-2-57 0,-2-3-53 16,2-2-651-16,-5-1 299 0,5-4 199 0</inkml:trace>
  <inkml:trace contextRef="#ctx0" brushRef="#br0" timeOffset="47976.25">23035 10669 20 0,'2'-3'143'0,"-2"3"-13"0,0 0-13 15,0 0 3-15,0 0 0 0,0 0 6 0,-25 13-9 16,12 1-3-16,0 0-3 0,1 5-1 15,-4 1-2-15,6 3-7 0,2 0-5 16,2 2-5-16,2-1-7 0,1 1-6 16,6-2-3-16,3 2-5 0,2-2-4 0,4-3 0 15,4-1 0-15,7 2-5 0,2-4-1 16,2-3-3-16,5-3-5 0,0-3-1 16,-2-2-1-16,1-5 1 0,-1-2-3 15,2-4-1-15,-5-2-3 0,-1-4-3 0,-1-2-6 16,1-7-2-16,-10 3-3 0,0-1-3 15,-8-5-4-15,-2-2-4 0,-8 4-2 16,-2-4-1-16,-8 0-3 0,-8 0-1 16,-3 3-5-16,-5-2 3 0,-6 2-2 0,-1 3-2 15,1 3 0-15,-2 2 0 0,2 6-3 16,4 0 0-16,1 4-1 0,5 2-6 0,1 4-10 16,-2 2-19-16,4 4-23 0,-1-1-24 15,6 5-23-15,-2 1-41 0,6-1-26 16,3 2-15-16,1 2-556 0,2-1 252 0,4 0 166 15</inkml:trace>
  <inkml:trace contextRef="#ctx0" brushRef="#br0" timeOffset="48346.86">23788 10868 140 0,'0'0'140'16,"0"0"-6"-16,0 0-10 0,0 0-13 16,0 13-2-16,0-13-11 0,-6 9-6 15,6 0-3-15,-2-2-10 0,2-1 0 0,-2 1-5 16,2 0 0-16,2 1-1 0,0-2 0 15,2 0 1-15,0-1-10 0,1 0-1 0,2-2-2 16,-1 0 1-16,-6-3-7 0,15 0-4 16,-15 0-5-16,12-5 0 0,-6 1-6 15,-1 0-4-15,-1-2-3 0,-4-3-2 16,3 3-4-16,-6-1-7 0,1 0 0 16,-5 0-11-16,3 1-26 0,-2 1-22 0,0 2-28 15,-1-1-30-15,1 2-31 0,0 0-33 16,6 2-424-16,-11-3 199 0,11 3 132 15</inkml:trace>
  <inkml:trace contextRef="#ctx0" brushRef="#br0" timeOffset="48820.23">24190 10772 23 0,'12'-13'195'0,"-4"4"-13"0,0-1-14 0,1 2-7 16,-3 2-17-16,3 1-12 0,-1 2-14 16,3 0-7-16,-1 1-9 0,2 4-7 15,2 1-9-15,0 0-6 0,1 2-5 0,-2 3-8 16,0 2-9-16,-3 2 1 0,1 1-6 16,-4 2-3-16,-1 0-6 0,-4 4-2 15,-2 0-3-15,-2 2-3 0,-4 0-4 0,-6 1 0 16,-4 3-3-16,-3 0-2 0,-5-1-4 15,-2-3 0-15,-2 0-4 0,-2-5-3 16,-2 2 1-16,1-3-2 0,-2-3 1 0,6-5-2 16,2-2 3-16,1-1 1 0,3 0 1 15,2-6-1-15,6 2-3 0,-1-2 0 16,6-2-3-16,-2-1-2 0,8-1-4 16,0 0 1-16,4 1 1 0,4-1-3 0,2 0-2 15,0 3 3-15,2 1 1 0,3-2 2 16,2 4-1-16,0 0 8 0,1 1-5 15,2 4 4-15,-2 0-4 0,2 1 2 16,0 2 0-16,3 1-1 0,-1 3-2 0,-2-2 0 16,0 2-1-16,1-2-1 0,-5 2-2 15,-1-3-2-15,0 1-24 0,-3-1-35 16,0-2-34-16,2 1-40 0,-2-4-26 0,-2 2-25 16,1-4-21-16,2-1-437 0,-1 2 217 15,3-6 143-15</inkml:trace>
  <inkml:trace contextRef="#ctx0" brushRef="#br0" timeOffset="49522.39">24792 10881 92 0,'0'0'155'0,"0"0"-12"0,-19 8-1 15,14-3-7-15,1 1-9 0,2 0 4 0,2 2-3 16,2-1-2-16,2 3-3 0,6-1-6 15,-2 2-6-15,4 0-4 0,1-1-10 16,0 0-8-16,-1 1-7 0,1-1-9 16,0-1-5-16,0 1-8 0,-3 0-4 0,0-3-4 15,0-1-5-15,-4 2-5 0,2-3-2 16,-2-1-2-16,-2 2-5 0,3-1 3 16,-5-3-4-16,0 2-4 0,-2-4-3 15,0 0-1-15,0 0-2 0,0 0-2 0,0 0-3 16,0 0 0-16,0 0-2 0,-19-10-4 15,15 3 0-15,0-2-2 0,0-3-1 0,2-1-5 16,-3-3 3-16,2 1-1 0,-1 0-2 16,0 0-2-16,0-2 1 0,-2-1 0 15,2 1 1-15,-5 1-3 0,-2 2 1 16,-1-3-1-16,-1 3-2 0,-3 1 0 16,-4 4 1-16,-1-1 2 0,2 2-3 0,-2 2 2 15,-1 3 2-15,2 3-1 0,0 0-2 16,-1 2 1-16,2-1 1 0,2 3-3 0,3 2 1 15,-2 0 2-15,4 2 0 0,4-1 0 16,1 1-2-16,1-1 3 0,4 1 2 16,4-1-1-16,0 0 1 0,5-1-2 15,-1-1 4-15,4 1-3 0,2 0 0 0,4-5-2 16,-2 2 3-16,1 0 0 0,-2-3 0 16,4 1-4-16,-3-2 4 0,0-2 0 15,0 1-2-15,-1 1 7 0,0-3-2 16,-3 2 4-16,1 1 5 0,-1-3 1 0,-1 2 5 15,0 0 2-15,-1-1 1 0,-2 2 1 16,0-1-4-16,1-1-4 0,-7 3-1 0,11 0-2 16,-11 0 0-16,8 5-2 15,-4-1 6-15,-2 0 2 0,0 3 6 0,1 0 3 16,-3 5 4-16,2-2 1 0,0 4 4 16,-2-2-5-16,2 4 5 0,0-1-12 0,-2 2 1 15,0-4 0-15,0 5-2 0,0-3-1 16,0-2-5-16,2 2 0 0,-2-3-4 15,0 1-2-15,2-4-10 0,-2 3-20 0,2-3-32 16,-2 0-45-16,0-2-44 0,2 0-61 16,0-1-47-16,1 1-655 0,1-6 307 15,-4-1 201-15</inkml:trace>
  <inkml:trace contextRef="#ctx0" brushRef="#br0" timeOffset="51880.45">5814 12358 92 0,'-2'-6'228'0,"0"1"-21"0,2 5-12 0,0 0-3 16,0 0-5-16,-15 25-12 0,13-7-5 15,-4 7-7-15,-1 3-8 0,0 5-10 16,1 5-8-16,2 1-11 0,-2 2-10 15,2 1-11-15,2-2-7 0,-2-1-11 0,2-1-9 16,-1-7-6-16,1-1-6 0,-3-5-3 0,5-6-1 16,0 1 7-16,-2-9-2 0,0-3-6 15,0-7-7-15,2-1-9 0,-8-13-1 16,4-4-5-16,-1-6 3 0,1-7-6 16,0-7-1-16,2-7-6 0,2-1-4 0,0-8 0 15,4-2-7-15,2 1-2 0,5 0-3 16,1 5-1-16,8 2 1 0,1 3-7 0,4 4 2 15,3 4-1-15,5 5-4 0,1 8 2 16,-1 4 1-16,-2 7-4 0,-4 5 3 16,1 6 0-16,-5 2-2 0,-1 3 2 15,-2 5 3-15,-2 3 0 0,-10 1 2 0,-2 5 4 16,-6-2-1-16,-6 7-2 0,-4 0-4 16,-10 4 9-16,-10 3-6 0,-1-1-3 15,-5 2 4-15,-12 8-6 0,7-8-17 0,9-4-16 16,5-6-34-16,4-3-39 0,4-1-37 15,-1 1-43-15,8-3-34 0,4-1-26 16,1 0-25-16,5-4-582 0,-1 0 288 0,6-3 191 16</inkml:trace>
  <inkml:trace contextRef="#ctx0" brushRef="#br0" timeOffset="52533.07">6195 12636 81 0,'0'0'190'0,"0"0"-4"0,0 0-4 16,0 13-8-16,-2-4-4 0,-2 1-5 16,2 1-10-16,0 3-6 0,-3-1-12 15,3 2-6-15,0 1-11 0,2-1-10 0,-3 2-11 16,6-2-8-16,-3 1-8 0,4-1-7 16,-1 0-10-16,1-4-3 0,0 3-6 15,0-5-4-15,0-1-1 0,-2 2 4 16,0-3 13-16,0-3 4 0,1 0-12 0,-3-4-2 15,0 0-6-15,0 0-5 0,0 0-7 16,0 0-1-16,-17-15-4 0,11 5-7 16,-3-1 1-16,0-1-6 0,3-1-4 0,-2-2-4 15,2-1 1-15,-1 1-3 0,2-3-3 16,3 2-1-16,2-1 1 0,2-1-2 16,1 3-1-16,4 0-1 0,-1-3-3 0,0 3 2 15,4 2-3-15,3-2 0 0,2 3-1 16,-2 2 0-16,1-1-2 0,2 4 0 15,0 1 2-15,-1 0-3 0,2 3 0 0,-4 0 1 16,1 3-1-16,-3 3 0 0,2 3 4 16,-3 2-4-16,-2 0 5 0,-2 3-2 15,-2 3 2-15,-6 0 2 0,0 1-10 0,-6 0 8 16,0 0-2-16,-2 2 2 0,-1 3-2 16,-2-5 1-16,1-1 0 0,1 3-3 15,3-6 0-15,0 3 2 0,-2-1-3 16,6 0 0-16,2-4 2 0,0 3-1 0,4-1-1 15,4 3 4-15,4-3 0 0,2 0 0 16,3 4-4-16,2-1 1 0,0-1 0 16,1 2 4-16,0 1-4 0,0-1 4 0,0 0-5 15,-1 1 0-15,-5-2 4 0,1 4 6 16,-4-3 0-16,-1 0 4 0,-6 0 5 16,-2 1 1-16,-4-1-1 0,-4 0 1 0,-8 0-1 15,-3 0-1-15,-6 1-10 0,-6-3 10 16,-6-1-1-16,-1-5-4 0,-2 1-6 15,0-4 2-15,-1 0 1 0,7-4-15 16,1 0-13-16,3-3-24 0,2 1-32 0,3-4-38 16,2-2-43-16,8 2-45 0,5-2-51 15,4 0-683-15,3-4 318 0,3 1 210 0</inkml:trace>
  <inkml:trace contextRef="#ctx0" brushRef="#br0" timeOffset="53038.88">7201 12400 142 0,'-2'-4'234'0,"2"4"-9"0,0 0-5 16,0 0-7-16,-7 26-13 0,4-9-8 16,1 4-9-16,2 6-12 0,0 1-11 15,0 4-16-15,2 7-9 0,-2-4-15 0,0 2-14 16,0-4-10-16,0-3-8 0,0 1-4 16,0-5-6-16,3-4-9 0,-3-1-8 15,0-5-7-15,-5-4-4 0,3-4-4 16,-2-4-8-16,4-4-5 0,0 0-1 0,-14-20-5 15,5 3-5-15,2-5 1 0,1-11-7 16,-2-2-3-16,4-2 1 0,-1-3-5 16,5-1 0-16,0 3-4 0,3 0-1 0,3 2 1 15,0 4-3-15,5 1 3 0,2 2-2 16,3 6-3-16,2 5-1 0,-2 3 0 16,3 5 1-16,-1 4-1 0,-2 3 2 0,2 3 0 15,-6 2 0-15,3 3 1 0,-7 3 1 16,-4 2 1-16,1 3-3 0,-7 1 3 15,-5 2-2-15,-1 3 1 0,-7 2 0 0,1 4-9 16,-6-4-25-16,-1 0-28 0,0 1-34 16,0 0-40-16,5-3-37 0,4-3-37 15,0 2-25-15,3-5-592 0,0-1 280 0,5-1 185 16</inkml:trace>
  <inkml:trace contextRef="#ctx0" brushRef="#br0" timeOffset="53342.38">7505 12660 117 0,'3'6'207'0,"-1"0"-5"0,-4 3-4 0,2 3-5 15,0 1-5-15,-3 4-9 0,1 0-8 16,0 2-12-16,2 3-11 0,0-1-14 16,2 1-8-16,3 1-11 0,-1 0-10 0,2 0-11 15,2-2-14-15,3-2-1 0,-1-2-7 16,3-2-6-16,2-2-3 0,-1-2-7 0,2-4-7 15,-2-3-1-15,1-2-8 0,-2-4-3 16,0-2-1-16,-3-2-7 0,0-1 0 16,-4-4-2-16,-2 3-5 0,-6-3-3 15,0 2-2-15,-10-2-1 0,0 3-5 0,-11 1-3 16,-3 1-7-16,-2 0-9 0,-1 3-18 16,1 0-19-16,3 1-29 0,2 2-35 15,1 2-43-15,4 1-49 0,1-2-658 16,4 3 292-16,2-2 193 0</inkml:trace>
  <inkml:trace contextRef="#ctx0" brushRef="#br0" timeOffset="53706.25">8765 12862 83 0,'-9'10'219'0,"1"1"-17"0,-1 4-17 0,3 3-20 15,1 5-12-15,-1-1-16 0,2 6-14 0,0-3-14 16,2 1-12-16,0 0-40 0,0 1-37 16,2-4-47-16,0-2-39 0,2-3-38 15,0 2-357-15,-2-6 157 0,4-3 104 16</inkml:trace>
  <inkml:trace contextRef="#ctx0" brushRef="#br0" timeOffset="54124.24">9279 12540 38 0,'7'-6'244'0,"-5"5"0"0,-2 1 2 16,0 0-9-16,8 13-11 0,-6-1-16 0,2 5-11 15,0 4-14-15,-2 4-11 0,4 3-17 16,0 10-13-16,0 0-15 0,-2 1-10 16,0 0-10-16,0 1-13 0,-2-4-12 15,0-5-4-15,0-2-11 0,0-4-2 0,-2-5-9 16,0-4-3-16,-2-5-7 0,-2-6-6 16,0-5-6-16,4 0 1 0,-18-14-7 0,6-4-5 15,2-7 0-15,-3-9-2 0,0-8-4 16,3-7 0-16,3-2-6 0,1-5-3 15,6 2-3-15,2 2-6 0,2 2 2 0,7 4-3 16,2 2 6-16,2 6-9 0,3 7-1 16,4 6 3-16,-1 3 0 0,5 4 1 15,-8 8 1-15,6 1-4 0,-5 6 2 0,0 3 2 16,0 2-1-16,-5 4 0 0,2 1 4 16,-6 5-2-16,-4 2 5 0,-2 1-5 15,-4 4-1-15,-4-1-15 0,-2 5-26 16,-6-2-24-16,-2 2-31 0,-2-4-34 0,3 2-42 15,1-2-34-15,1 1-38 0,2-7-627 16,3 1 296-16,4-3 195 0</inkml:trace>
  <inkml:trace contextRef="#ctx0" brushRef="#br0" timeOffset="54322.42">9789 12641 20 0,'0'0'235'0,"12"4"1"0,-7 0-5 15,2 4-8-15,-1-1-12 0,-2 5-15 0,2 1-10 16,0 2-15-16,1 4-15 0,0-2-18 16,-1 7-10-16,2-4-12 0,-2 4-16 15,3-2-6-15,-3 1-19 0,-2-3-34 16,3 0-42-16,-5-3-47 0,5-2-50 0,-3 0-43 16,0-2-57-16,0-5-507 0,-2-3 240 15,2-2 158-15</inkml:trace>
  <inkml:trace contextRef="#ctx0" brushRef="#br0" timeOffset="54538.77">10401 12134 245 0,'34'7'259'0,"2"8"-6"15,-5 1-16-15,9 9-10 0,11 14-13 0,-5 6-19 16,-1 7-18-16,-13 6-13 0,-6 6-15 15,-12-7-15-15,-10-4-12 0,-10 3-11 16,-12 20-15-16,-12-7-16 0,-11 1-36 0,-7-8-38 16,-5-2-44-16,-19 4-47 0,7-14-54 15,-26-1-68-15,-10-6-556 0,-4-10 259 16,-6-3 171-16</inkml:trace>
  <inkml:trace contextRef="#ctx0" brushRef="#br0" timeOffset="54921.24">4779 12156 31 0,'0'0'227'0,"0"0"10"0,-8 21 1 16,1-1-8-16,-4 15 5 15,1 14 4-15,-2 29-2 0,-4 14-15 0,2 26-10 16,1 4-16-16,9 1-11 0,6-19-15 15,2-4-15-15,9-2-11 0,5-9-17 16,12 18-10-16,4-30-11 0,17 6 2 0,10-8-12 16,11-8-15-16,11-11-37 0,8-4-62 15,-10-24-80-15,7-4-111 0,8-9-102 16,7-13-710-16,8-3 347 0,-4-9 229 0</inkml:trace>
  <inkml:trace contextRef="#ctx0" brushRef="#br0" timeOffset="56008.52">13455 12436 123 0,'4'15'168'0,"0"4"-9"16,3 5-4-16,-2 3-11 0,-1 2-12 15,0 2-10-15,-2-1-13 0,0 0-12 0,0 1-7 16,0 0-7-16,-2-6-9 0,0-1-6 16,2-4-2-16,-2-1 1 0,0-1 8 15,2-5 3-15,-2-3-5 0,0-5-10 16,0-5-4-16,0 0-6 0,0 0-4 0,4-19-3 16,-2 3-8-16,3-3-2 0,-1-6-2 15,3-2-5-15,1-6-4 0,0 1-2 16,3 2-5-16,2-1-2 0,-2 9-1 0,1-2-3 15,2 4-3-15,0 2-2 0,0 3-1 16,-1 3 1-16,2 3-1 0,0 5 1 16,-1 4-2-16,2 2-1 0,0 4 3 0,-1 3-3 15,2 7 3-15,-2 4-1 0,-3 2-1 16,4 3 3-16,-6-1-3 0,-2-1 5 16,0 0-4-16,-1-6 2 0,0 0 0 0,-5-2-2 15,0-3 1-15,0-3 3 0,-4-2-3 16,2-2-1-16,0-5 2 0,0 0 1 15,0 0-1-15,-4-27 3 0,4 12-5 16,4-3 0-16,0-2-1 0,2-1-2 0,3-2 0 16,1 0-4-16,3 2 2 0,2 2-3 15,-1 1 1-15,4 5 1 0,-6 2-2 0,5 4 0 16,-2 3 3-16,-2 4 1 16,1 1 4-16,2 5-4 0,-4 6 0 0,1 3 5 15,0 4-2-15,-3 1 0 0,-3 4 1 16,-1 2-4-16,-2 1-2 0,2 0-19 15,-4-3-35-15,2 3-36 0,1-1-38 0,0-1-38 16,1-1-38-16,0-4-473 0,2 0 230 16,3-9 152-16</inkml:trace>
  <inkml:trace contextRef="#ctx0" brushRef="#br0" timeOffset="56343.43">14689 12584 123 0,'-10'-7'157'0,"-3"1"-14"0,-4 1-5 16,0 4-2-16,-3 5-3 0,-2 4-8 16,-2 4-3-16,-3 4-7 0,3 5-7 15,4 2-5-15,0 0-5 0,6-2-7 0,3 1-3 16,5 2-8-16,-1-4-1 0,5-1-4 16,2-1-2-16,5-3 4 0,3-2-6 0,0-1-5 15,3-5-4-15,1-1-7 0,4-4-3 16,-4-2-8-16,5-2-4 0,0-4-3 15,0 0-4-15,-2-3-3 0,2-1-4 16,-3 1-2-16,0 0-5 0,-4 0 2 0,2 2-4 16,-1 0-4-16,-2 2-2 0,-1-1-2 15,-2 5-1-15,1 0 0 0,-7 1 0 16,14 2-1-16,-8 1-4 0,2 3-9 16,0 0-29-16,0-1-30 0,0 0-37 15,3 6-34-15,0-4-31 0,-1-1-28 0,3 0-493 16,-1-3 234-16,0 1 154 0</inkml:trace>
  <inkml:trace contextRef="#ctx0" brushRef="#br0" timeOffset="56663.24">14994 12723 192 0,'14'-17'34'0,"0"0"13"0,-2 1 4 0,-4 3 12 15,3 2 2-15,-2 1 0 0,3 1-7 16,1 1 2-16,-1 1-3 0,4 3 0 16,-2 2-5-16,-1 2-5 0,4 2-3 15,-4 3-1-15,-1 5 2 0,-1 1 8 0,-2 3-6 16,-3 3 0-16,-4-2-7 0,0 2 2 15,-2 1 2-15,-2-2-16 0,0-3 6 16,-2 1 0-16,2-3 5 0,0-2-2 16,0-1-3-16,-1-6-8 0,3-2-1 0,0 0-3 15,0 0-2-15,0 0-1 0,21-22-1 16,-13 11 0-16,4-3-6 0,-2 1-1 0,3-3 3 16,1 1-6-16,-3 2-1 0,2 2 0 15,-3 1-1-15,0 2 2 0,0 5 1 16,-4 1 8-16,2 4 3 0,0 1 1 15,-1 5 0-15,-1-1-1 0,1 5-2 0,-1 1-4 16,3 1 2-16,-1-1-1 0,4 2-6 16,4 1-21-16,-2-1-31 0,3-2-41 15,2-1-41-15,4-5-418 0,3 1 184 16,-2-4 123-16</inkml:trace>
  <inkml:trace contextRef="#ctx0" brushRef="#br0" timeOffset="56913.56">16399 11839 234 0,'-21'10'270'0,"-6"5"-6"16,-3 12-13-16,0 4-12 0,5 11-14 15,-5 12-13-15,5 9-21 0,6 3-19 0,8-4-11 16,7-1-16-16,6 0-14 0,7 19-16 15,8-4-11-15,2-4-13 0,7-5-11 16,-2-6-34-16,2-15-37 0,-5-10-44 16,-1-9-46-16,2-5-43 0,2-4-23 0,-1-5-37 15,1-7-40-15,-4-4-506 0,4-6 248 16,1-4 164-16</inkml:trace>
  <inkml:trace contextRef="#ctx0" brushRef="#br0" timeOffset="57306.6">16909 12340 100 0,'5'-7'154'0,"-3"2"17"16,0 5-3-16,-2 0 4 0,0 0-2 16,-2 18 0-16,0-2-8 0,0 0-11 15,-1 9-6-15,1 0-8 0,2 7-10 0,-2 1-14 16,0 2-8-16,0 3-13 0,2-4-7 16,-4-2-10-16,4-4-6 0,-4-1-5 15,-1-2-7-15,3-6-3 0,0-3-8 0,-4-4-5 16,2-5-4-16,-5-4-4 0,0-6-5 15,1-4-3-15,-2-8-3 0,1-6-4 16,-4-9-2-16,5-5-3 0,2-2-5 0,1-6-3 16,5-2 1-16,2-9-2 0,5 3-2 15,1 1-1-15,5 5-4 0,4 3 4 16,4 4-2-16,4 6 3 0,5 2 0 16,-3 10-3-16,5 2 2 0,0 6 1 15,-3 5-2-15,1 6 1 0,2 2-1 0,-5 2 2 16,-1 1 1-16,-2 7 2 0,-8-1 0 15,-3 0 0-15,-9 2-1 0,-4 1 1 0,-6 2-1 16,-7 3 0-16,-10 1-6 0,-2 0-3 16,-7 0-15-16,-5 4-24 0,6-6-23 15,2 0-32-15,1-2-38 0,5 1-42 0,3-2-45 16,6-3-494-16,3 0 244 0,3-6 161 16</inkml:trace>
  <inkml:trace contextRef="#ctx0" brushRef="#br0" timeOffset="57791.53">17301 12462 10 0,'11'0'180'0,"-3"0"-12"0,3 0-11 16,-11 0-14-16,18 2-12 0,-8 2-4 16,-2-2-3-16,0 1-10 0,-2 3-12 15,1-2-7-15,-3 2-6 0,0-1-9 0,1 3-6 16,-3 0-3-16,-2 0-10 0,2 1-8 15,-2 0-4-15,2 1-2 0,-2-3-6 16,0 4-5-16,0-4-4 0,2 3-1 0,0-2-6 16,-2 0-2-16,2 0 1 0,0 1-4 15,1-5-3-15,-1 4-2 0,0-2-2 0,-2-1 1 16,2 3-3-16,0-2 1 0,0 0-2 16,0-1-3-16,-2 1-1 0,0 2 3 15,2-3 1-15,-2 1-5 0,0 1 1 16,0 2-4-16,0-4 4 0,0 2-2 0,0-1 0 15,0 1-2-15,0-1 0 0,0 1-1 16,0-1 2-16,0 0-2 0,2 2 1 0,0-3 0 16,0 1-1-16,1 0 3 0,1 2-4 15,-1-3 2-15,-1 0 0 0,2 1-3 16,-2 0 4-16,0 0 0 0,0-4-2 16,2 4 1-16,-2 0 6 0,-2-2-1 15,2 1-1-15,-2 1-1 0,2 0 4 0,-4 2 2 16,2-3-1-16,-2 1 0 0,-2 2-1 15,-2-1 2-15,-2 1-5 0,-8-1 3 16,2 1-1-16,-3-2-3 0,-7 1-2 0,-4-1-5 16,4-3-17-16,-4 0-26 0,5-1-39 15,-1-2-48-15,3-2-76 0,2-4-444 0,2 0 222 16,1-1 146-16</inkml:trace>
  <inkml:trace contextRef="#ctx0" brushRef="#br0" timeOffset="58093.61">18023 12803 186 0,'4'8'213'0,"-2"2"-18"15,3 5-14-15,-1 0-17 0,0 2-18 16,2 8-13-16,-2 0-10 0,0-2-15 0,1 5-11 16,-2-1-26-16,1-2-35 15,-4-1-35-15,0-1-55 0,0 0-61 0,0-6-390 16,0 0 171-16,0-5 114 0</inkml:trace>
  <inkml:trace contextRef="#ctx0" brushRef="#br0" timeOffset="58512.71">18524 12418 219 0,'0'0'244'16,"11"12"-15"-16,-7-3-12 0,3 7-16 0,1 7-7 0,1-3-15 16,1 10-17-16,-4 3-14 0,3 2-12 15,-2-1-14-15,-1 2-11 0,-2-5-13 0,0-3-9 16,0-1-9-16,1-2-6 0,-3-6-4 16,0 0-8-16,-2-6-5 0,0-5-7 15,-2-5-7-15,2-3-7 0,0 0-1 0,-15-18-6 16,9 0-1-16,0-7-6 0,1-6-2 15,-4-4-3-15,9-5-5 0,0-2 0 16,6-7-2-16,4-1-1 0,0 2-5 0,9 2 4 16,2 5-6-16,4 4 3 0,7 3 0 15,0 6-3-15,0 3-3 0,-3 10 2 16,1 1-3-16,-5 4 2 0,1 7 3 16,-5 1-2-16,-2 2-1 0,-2 4 3 0,-4 3 1 15,-2 3 1-15,-9 1-1 0,-2 2 2 16,-9 7 0-16,-6-1-1 0,-4 3-5 15,-7 3-21-15,0-1-34 0,-2-4-39 0,3 1-40 16,1 0-38-16,3-6-52 0,2 1-584 16,8-3 274-16,1-4 182 0</inkml:trace>
  <inkml:trace contextRef="#ctx0" brushRef="#br0" timeOffset="58694.08">19086 12589 175 0,'4'11'191'0,"2"4"-11"0,-2 0-12 16,0 2-11-16,3 4-16 0,-3 0-13 0,3 0-11 15,-3 3-15-15,0 0-10 0,0-1-34 16,-2-4-42-16,0 2-50 0,3-5-45 16,-3 2-47-16,0-7-312 0,2-1 149 0,-4-4 98 15</inkml:trace>
  <inkml:trace contextRef="#ctx0" brushRef="#br0" timeOffset="58911.8">19536 12037 32 0,'41'-1'229'0,"-1"4"0"16,0 7-7-16,3 5-6 0,3 6-5 15,15 13-8-15,-4 5-14 0,-5 6-9 16,-8 7-18-16,-11 3-11 0,-13-3-15 15,-14-3-6-15,-6-3-17 0,-10 7-10 0,-16 14-9 16,-10-3-11-16,-9-5-12 0,1-3-30 16,-7-4-36-16,3-9-48 0,-1-1-56 0,11-12-81 15,4-9-663-15,3-6 287 0,5-8 189 16</inkml:trace>
  <inkml:trace contextRef="#ctx0" brushRef="#br0" timeOffset="60186.54">20669 12681 160 0,'0'0'189'0,"0"0"-10"0,2 16-11 16,-4-3-8-16,0 4-19 0,-3 0-9 16,1 5-15-16,-5 3-9 0,3 0-12 0,-4 4-15 15,-2-1-16-15,0 2-35 0,0-2-44 16,1-6-40-16,-2 2-65 0,5-5-371 16,-1-4 167-16,1-2 110 0</inkml:trace>
  <inkml:trace contextRef="#ctx0" brushRef="#br0" timeOffset="60668.52">21528 12083 55 0,'0'0'221'16,"-10"21"-7"-16,3-6-11 0,3 7-11 16,-5 6-9-16,5 6-9 0,0 4-13 15,0 12-14-15,0 0-11 0,-1 5-13 16,3 0-11-16,-2 2-10 0,0-1-11 0,-2-4-9 16,3-10-8-16,-1 0-6 0,-1-3-7 15,1-9-3-15,2-3-5 0,-2-2-5 16,0-9-6-16,-2-4-6 0,-2-6-7 0,0-6-4 15,8 0-5-15,-16-16 2 0,5-2-5 16,1-7-1-16,1-7-3 0,1-7-3 16,-1-8-3-16,5-3-1 0,4-1 0 15,2-5-2-15,0 3-3 0,9 0-1 0,2 3-2 16,4 3 1-16,1 5-1 0,6 2 3 16,-1 7-2-16,0 7-1 0,3 5 2 0,-1 4-2 15,-1 5 2-15,-1 4 0 0,-2 7 2 16,-2 1-2-16,1 3 4 0,-6 4-2 15,-4 5 3-15,-3 0 0 0,-1 2 0 16,-6 3-1-16,-4-1 3 0,-5 7-6 0,-5-2-10 16,-6 4-32-16,-2-2-37 0,-2 1-46 15,1 0-34-15,1 1-47 0,4-5-551 16,2 1 257-16,4-4 169 0</inkml:trace>
  <inkml:trace contextRef="#ctx0" brushRef="#br0" timeOffset="61015.81">21987 12531 2 0,'-4'9'219'0,"0"4"-9"15,2 3-3-15,-3 4-12 0,1 0-11 16,2 3-11-16,2 3-8 0,2 1-14 0,2 2-11 15,3-2-7-15,1 1-15 0,3 3-9 16,2-4-11-16,1-1-7 0,2-6-9 16,0-2-5-16,3-5-6 0,0-1-7 0,-2-5-8 15,-2-3-5-15,2-4-5 0,-3-4-5 16,0-1-6-16,-2-5-4 0,-1-1-2 16,-5-3-4-16,-4-1-3 0,0 0 1 15,-6-2-7-15,-4 3-1 0,-5 0-4 0,-6 2-7 16,-4 5-13-16,-3-1-17 0,-1 2-19 15,1 3-33-15,4 3-26 0,0 3-32 16,5-1-37-16,2 4-38 0,2 1-508 16,5-1 245-16,2 1 161 0</inkml:trace>
  <inkml:trace contextRef="#ctx0" brushRef="#br0" timeOffset="61182.36">22413 12802 48 0,'8'7'155'0,"-4"2"-7"0,3 5-18 16,2 1-10-16,-5 0-13 0,2 1-11 15,-2 0-9-15,0 2-15 0,-2-2-43 16,2 3-36-16,-4-2-40 0,3-3-272 0,-1-2 108 16,-4-2 72-16</inkml:trace>
  <inkml:trace contextRef="#ctx0" brushRef="#br0" timeOffset="61562.6">22839 12347 157 0,'6'15'236'0,"-4"-6"-12"0,0 9-11 15,0 1-14-15,0 5-11 0,2 2-14 16,-2 7-15-16,2 3-12 0,-4-2-16 0,0 2-15 15,2-3-10-15,-2-3-10 0,0-3-9 16,0-4-8-16,0-2-5 0,0-5-6 0,-2-4-7 16,-2-5-9-16,0-4-4 0,4-3-4 15,0 0-8-15,-14-25-4 0,10 8-4 16,-1-7-2-16,3-6-4 0,0-2-3 16,4-7-2-16,2-2-5 0,5-6-2 0,-1 1 0 15,4 2-2-15,4 4-2 0,-2 6-2 16,1 3-1-16,2 3 0 0,0 5-1 15,-3 4 0-15,2 3 0 0,-2 7 1 16,1 1 0-16,-4 4 0 0,0 4-1 16,-3 3 2-16,-4 3 1 0,-4 1-3 0,-2 2 0 15,-4 7-19-15,-7 3-33 0,-2 0-38 16,-4 5-57-16,1 2-39 0,-4 2-46 16,-1-3-522-16,6-7 255 0,2 0 169 0</inkml:trace>
  <inkml:trace contextRef="#ctx0" brushRef="#br0" timeOffset="61787.56">23174 12569 196 0,'12'6'235'0,"-4"3"1"0,2-2-4 16,-1 7-13-16,1 3-15 0,-1-2-18 15,2 5-11-15,-1 1-15 0,-2-1-17 0,4 3-11 16,-4 0-15-16,0-1-10 0,0 2-13 15,-1-3-10-15,-1 0-12 0,1-2-31 16,-1-2-32-16,-2-2-46 0,1-1-37 16,-1-3-40-16,0 2-36 0,-2-6-48 15,0-1-506-15,2-1 239 0,-4-5 159 0</inkml:trace>
  <inkml:trace contextRef="#ctx0" brushRef="#br0" timeOffset="62035.56">23879 11972 158 0,'22'4'282'0,"1"4"-6"0,-1 4-6 16,2 7-13-16,8 7-17 0,-2 5-14 15,-1 5-14-15,-1 2-19 0,6 18-20 16,-11-7-23-16,-7 0-11 0,-8 1-14 0,-4 3-14 15,-10 2-13-15,-12 18-17 0,-7-4-13 16,-7-7-36-16,-6-1-34 0,-8-6-46 16,-5-3-47-16,-4-6-48 0,-9-3-43 15,-7-9-64-15,-10-4-555 0,-8-10 273 0,-4-2 181 16</inkml:trace>
  <inkml:trace contextRef="#ctx0" brushRef="#br0" timeOffset="62371.21">21027 12015 125 0,'0'13'183'15,"-4"0"-1"-15,-6 8-6 0,0 4-4 16,0 7-4-16,-3 11-7 0,2 6-13 16,-2 25-10-16,5-1-12 0,2 6-10 15,6 3-12-15,2 2-8 0,8-2-12 0,7-2-9 16,7-4-31-16,8-5-47 0,8-11-30 15,9-2-45-15,7-10-56 0,5-12-495 16,14-10 213-16,-3-8 142 0</inkml:trace>
  <inkml:trace contextRef="#ctx0" brushRef="#br0" timeOffset="62904.62">24667 11700 123 0,'10'-9'187'0,"2"1"-17"0,0 6-19 15,0 2-3-15,2 2-14 0,0 2-12 16,1 3-11-16,0 5-5 0,0 3-5 16,-3 3-6-16,-1 2-5 0,-4 4-8 0,-3 2-7 15,-2 2-6-15,-6 1-9 0,-3 3-4 16,-2 3-3-16,-3-4-6 0,-3 1-1 16,-2-4-4-16,0 2-5 0,-2-1-5 0,0-3 2 15,-3 2-2-15,4-1-2 0,-1-2-4 16,0 1 0-16,0-2-2 0,1 1-5 15,6-4 4-15,0 0-2 0,1 1-5 0,2 0 3 16,1-1-2-16,4-2-6 0,-1 0 4 16,5 2 1-16,0 0 1 0,2-2-3 15,5 4 1-15,1-2 3 0,5 1 4 16,4 1 3-16,-1 2 4 0,4 0-3 0,1 0 9 16,0 1 8-16,-2 1 4 0,3 0 5 15,-4 0-3-15,2 1 5 0,-3-1 1 16,-3 1-3-16,-1 1-2 0,-4-3-4 0,-3-1-2 15,-4 2-4-15,-2-5-4 0,-4 3-5 16,0 0-1-16,-5 0-17 0,-4-4-43 0,-1-2-46 16,-7 0-66-16,-5-2-91 0,-4-2-729 15,-4-5 327-15,-1-5 216 0</inkml:trace>
  <inkml:trace contextRef="#ctx0" brushRef="#br0" timeOffset="63728.39">16052 11553 85 0,'-32'19'131'0,"7"1"-18"0,2 3-8 16,4-1-9-16,3 3-4 0,6 6-10 16,0 1-2-16,4 2-9 0,6 4-6 15,2 1-2-15,4-2-2 0,2 4-10 0,8 4-6 16,-2-3 1-16,3 0-8 0,0 2-2 15,0-4-7-15,-1 2-5 0,-2-8 5 16,-6 0-9-16,0 2 2 0,-4-5-2 16,-4 2 0-16,-2 2-2 0,-4 1-4 0,-4-7 3 15,-6 2-3-15,0-2 4 0,-5-3-8 16,-3-3 4-16,-4-3-1 0,4 0-5 0,-6-6 6 16,3-5 4-16,1-3 11 0,2 0 3 15,3-6 8-15,7 0 0 0,1-3 2 16,6 0 1-16,5-1-1 0,2 4 4 15,15-8-1-15,-2 7 2 0,8 2 4 0,9 5 6 16,6 3-4-16,8 9 2 0,11 14-1 16,-2 10 0-16,-2 6 6 0,-5 10-6 15,-6 11-2-15,-3 7-3 0,-7 4-4 16,4 19 0-16,-14-17-7 0,-3 4-1 0,-4-3-3 16,-2-2-3-16,-3-3-12 0,-2-17-30 15,-2-10-35-15,4-1-40 0,-4-9-44 0,2-3-40 16,0-1-41-16,-2-10-511 0,4-5 246 15,-3-4 161-15</inkml:trace>
  <inkml:trace contextRef="#ctx0" brushRef="#br0" timeOffset="83120">16351 13837 46 0,'0'0'190'16,"0"0"-8"-16,-12 14-6 0,4-1 1 0,0 5-1 16,0 2-7-16,-3 5-9 0,3 6-7 15,-1 1-6-15,3 0-3 0,4-3-8 16,2 2-8-16,4-1-7 0,4 2-7 16,5-4-8-16,4-1-10 0,3-4 2 0,4-2-8 15,6-5-6-15,2-3-2 0,4-8-5 16,-2-2 0-16,6-6-6 0,-2-6 1 0,0-4 1 15,3-8-9-15,-8-5-3 0,-1-5 3 16,-6-6-6-16,-8-1-6 0,-7 4 1 16,-6-1-7-16,-8-4-6 0,-8 4-3 15,-7-2-7-15,-10 0-6 0,-4 5-3 16,-19-5 2-16,5 7-7 0,1 10-2 0,1 4 3 16,3 6-4-16,1 3-1 0,7 3-1 15,-1 6-11-15,2 4-21 0,2 1-22 0,1 5-25 16,1 4-31-16,3 2-33 0,8 1-35 15,4 2-41-15,5 0-43 0,4-4-706 16,4 0 326-16,2 0 214 0</inkml:trace>
  <inkml:trace contextRef="#ctx0" brushRef="#br0" timeOffset="83310.42">17087 13991 50 0,'7'-5'239'0,"-1"2"-13"16,-2 0-20-16,1-3-21 0,-1 4-21 15,2-1-19-15,-6 3-30 0,6-4-41 0,-2 0-41 16,-4 4-60-16,9-3-63 0,-2-2-359 16,-1 4 152-16,0-1 101 0</inkml:trace>
  <inkml:trace contextRef="#ctx0" brushRef="#br0" timeOffset="83688.56">17563 13809 93 0,'6'-10'253'0,"2"2"-16"0,-4 3-20 0,4-3-17 16,0 2-17-16,5-1-13 0,-2 3-14 15,4 2-11-15,3-1-11 0,0 3-14 0,0 0-11 16,0 2-8-16,-1 1-7 0,-3 2-2 16,1 3-5-16,-4 1-2 0,-3 2-5 15,-4 3-4-15,-2-1-2 0,-4 3-4 0,-4 4 1 16,-4-1-6-16,-4 2 2 0,2-2-1 16,-1 0 0-16,1-2-8 0,-1-3-1 15,4 3-9-15,1-4 5 0,0 0-8 16,4-1-5-16,0 1 1 0,0-4-9 0,4 3 3 15,6-3-3-15,-2-1 1 0,4 2-8 16,0-3-6-16,5 2-1 0,2-5-3 16,2 2-1-16,2-2-4 0,2-2-10 0,-2 0-24 15,2-4-28-15,-4 2-38 0,3-6-39 16,-4 2-39-16,4 1-44 0,-4-3-49 16,1-2-674-16,4-3 317 0,-2 1 211 0</inkml:trace>
  <inkml:trace contextRef="#ctx0" brushRef="#br0" timeOffset="84004.17">18345 13766 43 0,'2'-8'239'16,"0"0"-5"-16,0 2-16 0,0 1-16 0,2-1-19 16,-2 0-22-16,0 2-14 0,0 0-17 15,-2 4-13-15,7-3-10 0,-7 3-12 16,0 0-8-16,0 0-9 0,21 9-5 0,-17-3-6 15,0 2-4-15,-1-1-1 0,-1 3-7 16,-4 0-3-16,-1 2-2 0,-1 1-5 16,-2 4-2-16,-2-4-1 0,2 2 3 15,-1-4-5-15,-2 3-1 0,3-3-4 0,2-1 0 16,0-1-6-16,0-2-2 0,1 3 1 16,6-2 2-16,-1-2-4 0,4 1-2 15,4-1-2-15,1-1-3 0,6-5-3 0,2 3-7 16,2-2-22-16,2-1-33 0,1-1-29 15,-1-2-36-15,4 3-41 0,-3-3-40 0,1-3-40 16,-3 2-515-16,3-1 254 0,-6-1 167 16</inkml:trace>
  <inkml:trace contextRef="#ctx0" brushRef="#br0" timeOffset="84168.06">18912 13866 69 0,'4'6'178'0,"0"2"4"16,-4 1-2-16,0 4-3 0,0 4-5 15,-4 4-9-15,-2 0-12 0,0 4-15 0,-1 3-11 16,0-1-16-16,-1 4-6 0,2-5-15 16,-2 1-23-16,-1 1-39 0,2-4-46 15,1-2-64-15,2-2-73 0,-2-3-409 0,1-4 193 16,3-3 126-16</inkml:trace>
  <inkml:trace contextRef="#ctx0" brushRef="#br0" timeOffset="84578.35">20019 13719 1706 0,'-10'-15'10'0,"-4"0"19"0,4 5 56 15,-2 3 38-15,-1 1 17 0,-2 4-6 0,-2 0-14 16,-3 4-12-16,0 6-8 0,-4 2-3 0,3 3 3 15,5 2-9-15,-6 8-6 0,8-3-6 16,0 7 0-16,4 4-10 0,6-5 4 0,2 3-10 16,6-2-8-16,2 2-5 0,9-1-4 15,2-1-7-15,4-2-1 0,5-6-1 16,1-1-3-16,4-6-1 0,-1-4-4 16,2-3 3-16,-3-5 1 0,-1-7-5 15,4-4 5-15,-5-5-2 0,-1-5-3 0,-5-4-1 16,-6-1-8-16,-4-5-2 0,-5 5-1 0,-6-3-6 15,-6 0 0-15,-5 0 1 0,-4-1 1 16,-4 4-7-16,-4 1 1 0,-2 2 1 16,-1 4-3-16,-1 4 2 0,1 3-3 15,3 3-14-15,-1 3-20 0,4 4-20 0,-2 2-27 16,1 2-32-16,4 2-33 0,-2 4-36 16,5 1-38-16,0 0-24 0,4 5-36 15,4-3-625-15,2-1 307 0,2 1 202 0</inkml:trace>
  <inkml:trace contextRef="#ctx0" brushRef="#br0" timeOffset="84763">20484 13914 167 0,'7'-6'232'0,"-3"2"-12"0,1 1-18 0,1-1-21 16,-2 0-18-16,0 0-18 0,0 0-16 0,2 1-26 15,-1-2-40-15,2 2-42 0,-3-1-40 16,2 2-53-16,0-2-67 0,-6 4-336 16,9-6 161-16,-3 3 107 0</inkml:trace>
  <inkml:trace contextRef="#ctx0" brushRef="#br0" timeOffset="85151.19">21090 13716 274 0,'4'-6'262'0,"0"0"-20"15,2 3-24-15,-1-1-22 0,2 0-17 16,-1 0-18-16,2 4-23 0,0-2-9 16,-8 2-11-16,22 6-12 0,-10 2-11 0,-1-1-11 15,2 3-9-15,0 3-4 0,-5 0-6 16,0 7-9-16,-4 0-4 0,-4 1-5 15,0 4-4-15,-6 2-3 0,0-1-4 0,-6 3-4 16,-4-1 0-16,6-4-5 0,-5 1-2 16,5-3 1-16,-1-3-8 0,0 0 7 15,3-4-2-15,2 1 0 0,4-3 3 0,0 2-3 16,4-4 0-16,2 1 1 0,4 0-3 16,2-2-1-16,4 1-2 0,2-4-1 15,3 5 0-15,7-5-6 0,-3 0 1 16,4-1 0-16,3 0-3 0,-1-1-2 15,-1-4-7-15,-2 0-20 0,-3-1-19 0,1-1-25 16,-4 0-25-16,2-4-33 0,-3 1-27 0,-1 1-46 16,-2-5-32-16,-4-2-540 15,0-2 261-15,-2 1 172 0</inkml:trace>
  <inkml:trace contextRef="#ctx0" brushRef="#br0" timeOffset="85580.37">22037 13685 69 0,'8'-3'144'0,"-2"-2"-7"15,2 4-15-15,3 1-17 0,-2 0-12 16,1 1-8-16,1 4-4 0,-3 0-10 15,0 3-3-15,-1-1-4 0,0 3 3 16,-5 0-7-16,0 1-2 0,-2 2 10 0,0 0 1 16,-4 0 6-16,1 1-3 0,-1 2 0 0,1-2-4 15,1-2-2-15,0 1 0 16,2-1-6-16,0 1-2 0,-2 1-3 0,6 1-4 16,-2 0-5-16,3 2-1 0,2-1-2 15,-1 0 2-15,0 2 7 0,0 1 5 0,-2-1 8 16,0-2 1-16,-1 1 13 0,-3 0 11 15,-3-1 8-15,-1-1 5 0,-4-2 1 16,-4 1 3-16,-6-3-2 0,-5-1-11 0,-5-5-8 16,0 0-18-16,-5-5-11 0,-3 0-4 15,2 0-3-15,-4-7-11 0,7 1-23 16,-3-3-24-16,6 1-30 0,1-3-39 16,3 1-41-16,4-1-39 0,0 0-41 15,6 1-60-15,1-1-667 0,6 1 315 0,-1 1 207 16</inkml:trace>
  <inkml:trace contextRef="#ctx0" brushRef="#br0" timeOffset="86242.18">19820 14493 1693 0,'-29'0'24'0,"5"2"22"0,11-2 39 15,3-4 47-15,6 4 21 0,4 0-9 16,0 0-14-16,27-9-14 0,3 7-12 16,12 2-3-16,19 0 0 0,30 3-9 15,6 1-4-15,10 2 4 0,30 2-5 0,1 1-14 16,-1 1 2-16,-1 1-7 0,-3-1-5 16,-4 1-2-16,-18-1-4 0,-2-1-8 0,-2-3-8 15,-10 1-4-15,-4-1-3 0,-8 0-2 16,-20-3 3-16,-9 2-7 0,-12-1 0 15,-9-4-8-15,-1 1-2 0,-4 1-3 16,-7 2-14-16,-1-4-17 0,-6 0-21 0,-6 0-20 16,-4 0-26-16,-6 0-20 0,0 0-21 15,-34-10-18-15,4 10-9 0,-15-1-10 0,-6 1-13 16,-15 1-14-16,-35 3 20 0,-9 3 8 16,-23 1 9-16,-2 4 14 0,1 1 20 15,3 0 22-15,25-3 35 0,4 4 29 16,9-3 33-16,7-1 29 0,24-3 20 0,13-1 12 15,14-3 11-15,5 1 22 0,10 2 16 16,10 0 3-16,10-4 5 0,0-2-6 16,24 13 1-16,5-5-5 0,17 2-9 0,14 4-8 15,25-1-8-15,6 4-5 0,-2 1-7 16,4-5-6-16,-4 2-7 0,-5-1-4 16,-5-4-7-16,-16-3-2 0,-10-1-7 0,-9-3-6 15,-2 2-14-15,-10-2-26 0,1-3-42 16,-11 0-51-16,0-3-56 0,-3 0-49 15,-5-2-91-15,-1-3-647 0,-8 0 320 16,-7-5 212-16</inkml:trace>
  <inkml:trace contextRef="#ctx0" brushRef="#br0" timeOffset="87610.4">8936 8547 28 0,'-2'-4'209'0,"2"4"-13"15,0 0-10-15,-10 0-4 0,10 0-9 0,-22 12-4 16,12-2-5-16,-5 1-9 0,0 4-6 15,2 2-12-15,-1 3-8 0,0 1-11 16,4-1-7-16,2 4-7 0,0 1-11 0,3-1-7 16,3-1-2-16,4 0-9 0,5 2-5 0,1-5-8 15,4-2-3-15,8 2-6 0,-1-4-5 16,4-4-3-16,2-4-4 0,3-3 0 16,-1-2-5-16,3-5 3 0,-2-1 0 15,1-7 2-15,1-2-3 0,0-2-2 16,-6-4 2-16,-2-3-6 0,-3-1 2 0,-6 0 0 15,-5-1-5-15,-3-1-2 0,-7 1-4 16,-3-2 2-16,-6 3-11 0,-3-3 4 0,-7 1 0 16,-3 3-10-16,-4 3 6 0,1 2 2 15,-1 3-4-15,4 3-2 0,-2 5-2 16,3 1 1-16,1 2-6 0,4 4 7 16,-2 2-4-16,4 3-7 0,3 1-12 15,0 2-20-15,4-1-22 0,1 3-27 0,6-1-33 16,0 0-28-16,6 4-40 0,0-2-52 0,5 0-692 15,1 4 316-15,1-4 207 0</inkml:trace>
  <inkml:trace contextRef="#ctx0" brushRef="#br0" timeOffset="87854.43">9463 8874 68 0,'0'0'224'0,"9"0"-15"0,-9 0-10 0,12-5-6 16,-6 2-5-16,1-1-10 0,0-1-8 15,1 4-10-15,-2-6-12 0,2 2-10 16,-1-2-10-16,0 1-13 0,1-1-17 0,-4-1-5 16,2 0-11-16,-4 1-18 0,3-1-32 15,-5-2-34-15,0 5-37 0,0-3-40 16,0 3-53-16,0-3-56 0,-3 4-508 0,3 4 236 15,-2-7 157-15</inkml:trace>
  <inkml:trace contextRef="#ctx0" brushRef="#br0" timeOffset="88361.24">9930 8666 232 0,'8'-10'299'0,"0"0"-19"0,2-1-23 15,1 1-18-15,2 1-23 0,-1 0-15 16,5-1-16-16,-2 4-19 0,4-2-16 0,0 5-12 16,0-1-16-16,2 2-3 0,-1 2-18 15,0 2-6-15,0 2-4 0,-1 2-12 16,-3 1-12-16,2 7-2 0,-4 1-10 15,-6-2-6-15,0 3-1 0,-6 2-3 16,-4 1-3-16,-4 5-1 0,-2-2-8 0,-6 5-4 16,-8-2 0-16,-1 2 0 0,-9-2-4 15,-2 3-5-15,-1-6 1 0,3-3 2 0,0-2 0 16,2-3 14-16,5-3 6 0,1 1 11 16,0-5 4-16,4-1 1 0,3-2-1 0,3-2-8 15,3-2-7-15,0-2-2 0,11 2-4 16,-10-8-10-16,10 3-7 0,0 5 4 15,8-10-8-15,0 4-2 0,2 1 0 0,0 1-1 16,2 2-3-16,1-2 3 0,0 4-3 16,4 0-1-16,-1 2 1 0,4 2-4 15,-1 0 1-15,0 1-1 0,-2 1 0 0,4 2-2 16,-2 1-8-16,-2-1 8 0,0 0-8 16,-2 1-8-16,-3 1-20 0,2-3-18 15,-4 1-19-15,0 1-28 0,-2-3-35 0,2 0-37 16,-2 0-39-16,-2-1-35 0,0 1-37 15,-1-3-743-15,1 0 348 0,-2-3 229 16</inkml:trace>
  <inkml:trace contextRef="#ctx0" brushRef="#br0" timeOffset="88898.57">10540 8580 6 0,'4'-10'246'0,"1"1"-16"0,4-1-19 16,-1 1-15-16,2 1-18 0,3 0-13 16,0 1-19-16,4 0-10 0,-3 1-9 0,4 1-15 15,-2 4-8-15,1 0-11 0,0 1-10 16,-2 0-7-16,-3 1-7 0,2 3-6 15,-4-1-7-15,-2 3-4 0,1 3-6 16,-7 0-5-16,-2 0-5 0,-2 0-3 0,-5 3-2 16,-1-1-3-16,-2 0 0 0,-3 1-4 15,-2 0-4-15,3-3 1 0,-3 0-3 16,0 1-1-16,2-2-3 0,1-1 5 16,0 0 4-16,0-1-1 0,6-1 6 0,-2 1 6 15,1-4-2-15,3 3-5 0,4-5 3 16,-2 6 1-16,2-6-1 0,8 4 2 15,1-1-2-15,3-1-1 0,0 1-1 0,4-1-3 16,3 1 0-16,-2 3-2 0,2-3-1 16,2 3 0-16,-2 1-3 0,2 3 4 15,-2 0-7-15,-2 1 2 0,-4 0 0 0,0 1 1 16,-5 1 2-16,-2-2 12 0,-4 1 6 16,-4 1 10-16,-4-1 4 0,-4-2 6 15,-6 2-1-15,-2 0 2 0,-5-2 1 0,-1-2 1 16,-4-2-8-16,3-4-6 0,0-2-1 15,0 0-5-15,1 0-6 0,-4-2-20 16,7-1-35-16,1 0-43 0,-2-3-58 0,3 1-84 16,2 2-76-16,-2-5-871 0,4 3 391 15,-4-1 259-15</inkml:trace>
  <inkml:trace contextRef="#ctx0" brushRef="#br0" timeOffset="91619.14">5626 15236 13 0,'-2'-6'249'0,"2"3"-22"15,0 3-20-15,0 0 2 0,0 0 7 0,0 0 0 16,6 14-13-16,-2 3-1 0,0 1-16 16,4 8-4-16,2 3-10 0,-2 3-10 15,0 4-11-15,-2 5-13 0,3-5-13 0,-1 4-10 16,-1-2-11-16,-3-1-16 0,0-1-1 15,-2-7-6-15,3 2-5 0,-5-6-3 16,2-4-8-16,-2-2 13 0,2 0 11 0,-2-6 10 16,0-3-5-16,-2-2-12 0,-2-8-4 15,4 0-7-15,-11-15-13 0,7-1-9 0,-3-11-11 16,1-7 3-16,-1-8-4 0,3-8 4 16,0-8-2-16,4 0-9 0,2-1 0 15,0 2-6-15,5 4-7 0,1 2 2 16,7 3-4-16,4 2-1 0,3 6 2 0,-2 6-6 15,6 3-5-15,-3 7 0 0,1 6-1 16,-2 4 0-16,0 2-1 0,1 5 3 16,-4 3-3-16,-2 4 0 0,3 4 1 0,-6-1 3 15,-4 7-4-15,-1-2 2 0,-3 4-4 16,-6 6-3-16,-2-1-7 0,-4 2-6 16,-7 2-6-16,1 1-14 0,-10 2-13 15,1 0-20-15,-2-1-15 0,-4 2-10 0,-1-4-34 16,2-2-21-16,1 0-38 0,-1 4-40 15,10-8-32-15,1 1-31 0,0 0-752 0,7 0 354 16,-1-4 233-16</inkml:trace>
  <inkml:trace contextRef="#ctx0" brushRef="#br0" timeOffset="91999.43">6296 15434 15 0,'13'-13'202'0,"2"4"-15"16,-2 5-22-16,3-2-14 0,2 3-17 0,0 2-6 15,2 1-18-15,1 1-11 0,-2 5-10 16,0-3-9-16,0 4-6 0,-4 5-6 16,0-5 1-16,-5 7-4 0,-1-1-2 15,-5 0-1-15,-2 2 4 0,-4 4 5 0,2-5 5 16,-2 1-7-16,0 2-7 0,-3 0-4 15,5-4-6-15,0 1-4 0,2 0-6 16,1 3-2-16,6-3-5 0,-1 4-4 0,2-3-1 16,3 0-2-16,2 2-4 15,2-3 1-15,-3 1 1 0,-1 0 5 0,-2-4 9 16,-1 3 8-16,-4-1 11 0,2-4 1 16,-6 3-6-16,-4 0-2 0,-4-1-6 0,-4 1-7 15,0-2 1-15,-7 2-7 0,-2 0-14 16,-4 0-32-16,1-3-36 0,-1-5-38 15,4 1-40-15,2-1-36 0,5-2-56 0,0-2-600 16,6-2 279-16,2-4 183 0</inkml:trace>
  <inkml:trace contextRef="#ctx0" brushRef="#br0" timeOffset="92171.4">6858 15771 29 0,'10'6'233'16,"-4"1"-9"-16,2 0-11 0,0 7-11 0,0-1-15 15,-4 0-12-15,4 2-22 0,-3 1-11 16,-3 2-16-16,0 0-13 0,0 0-15 16,-2 1-26-16,0-2-36 0,-2 0-36 0,2 1-42 15,-2-1-47-15,2-3-52 0,0-3-448 16,2-3 200-16,-2 1 132 0</inkml:trace>
  <inkml:trace contextRef="#ctx0" brushRef="#br0" timeOffset="92853.34">7425 15358 50 0,'-9'-6'247'0,"3"4"-14"16,-1-1-15-16,1 0-13 0,6 3-12 16,-10-3-11-16,10 3-10 0,-10 0-10 15,2-3-6-15,8 3-8 0,-12-1-7 0,6 1-11 16,6 0-9-16,-11-4-10 0,11 4-3 16,-10-2-9-16,10 2-10 0,-7-2-1 15,7 2-9-15,-8-2-7 0,8 2-1 16,0 0-10-16,-7-1-3 0,7 1-5 0,0 0-6 15,-8-3-3-15,6-2-5 0,2 5-1 16,-6-2-2-16,6 2-3 0,0 0-8 16,-4-9 4-16,4 9-1 0,-2-5-6 0,2 5 2 15,0 0-1-15,-6-3-9 0,6 3 8 16,0 0-10-16,0 0 5 0,0 0-7 0,0 0 1 16,-10 9 6-16,8 1-15 0,0 1 8 15,-2 4 0-15,2 3-3 0,-2 4-1 16,-1 2 0-16,1-2 0 0,0 6-6 15,-5-2-1-15,5-2 11 0,-2 5-2 0,1-6-2 16,-1 1 1-16,2-6-3 0,0-2-2 16,0 2-2-16,-1-5 3 0,3-1-6 15,-3-5-9-15,1-1-1 0,0-6 5 0,4 0 0 16,-6-13-4-16,2-5 6 0,4 2-6 16,0-13-2-16,2-1 9 0,2-9-6 15,4-8 3-15,3-1 1 0,4 5-4 16,2-1 7-16,2 2-6 0,4 5 2 0,1 3-2 15,3 4 1-15,-4 7-1 0,4 0 4 16,-1 6 2-16,0 3 1 0,-3 7 0 0,-2 3-1 16,-2 0 1-16,-4 6 5 0,2 2-3 15,-4 3 0-15,-5 3 0 0,-2 3 2 16,-6 4-2-16,-2-1 1 0,-8 2 3 0,-3 4-11 16,-9 0 6-16,2 3-25 0,-6-2-15 15,1-2-31-15,-3 4-41 0,6-8-38 16,0 4-54-16,5-5-63 0,2 1-659 0,2-4 315 15,5-4 209-15</inkml:trace>
  <inkml:trace contextRef="#ctx0" brushRef="#br0" timeOffset="93169.26">7666 15550 58 0,'0'4'260'0,"0"5"-6"15,-4 1-16-15,2 1-14 0,2 4-9 16,-2 4-8-16,0-3-16 0,4 4-13 16,2-3-21-16,0 7-13 0,4-3-10 0,1-4-17 15,2 2-9-15,1 0-8 0,3-3-14 16,2-4-6-16,-2 0-6 0,-1-2-6 0,4-4-9 16,-6-2-5-16,1-4 1 0,0 0-2 15,-3-4-6-15,-3-2 1 0,-1-3-3 16,-4 2-8-16,-2 0-4 0,-4-4-3 15,-7 1-2-15,-1 4 2 0,-10-5-12 0,2 3 1 16,-4 6-16-16,-1-5-21 0,5 3-34 16,0 2-43-16,2 2-42 0,4 2-40 15,1 2-28-15,7 0-24 0,-1-1-635 16,5 3 294-16,2-6 194 0</inkml:trace>
  <inkml:trace contextRef="#ctx0" brushRef="#br0" timeOffset="93334.22">8419 15811 198 0,'18'7'231'0,"-6"2"-16"0,-1-2-20 15,-3 5-18-15,-2-4-15 0,-1 0-18 16,-3 4-12-16,-2-2-15 0,2 1-42 16,-2-1-51-16,-2 3-57 0,2-2-54 15,-2 3-44-15,2-5-352 0,2 2 164 0,9-1 109 16</inkml:trace>
  <inkml:trace contextRef="#ctx0" brushRef="#br0" timeOffset="93794.8">9746 15448 2183 0,'5'-19'74'16,"-1"5"55"-16,-2 4 43 0,-2 1 0 15,3 4-20-15,-3 2-9 0,0 3 14 0,0 0-12 16,0 0-2-16,-7 24-1 0,5-7 5 16,2 2-13-16,-2 7-2 0,-1 2-12 0,1 7-11 15,-2-1-10-15,2 4-10 0,0 1-8 16,-2-3-6-16,2-4-8 0,-2-4-7 16,2 1 3-16,0-3-14 0,0-4-6 0,0-3-5 15,-1-3-2-15,0-1-3 0,1-6-12 16,-2-5-5-16,4-4 0 0,0 0-6 15,-10-22 2-15,8 6-1 0,-2-12-4 0,-1-6-3 16,5-7 0-16,0-7-3 0,3-7-1 16,-1-4-4-16,6-17 0 0,2 14-4 15,2 13 1-15,0-1-1 0,2 8-2 16,6 1 3-16,-1 7-1 0,2 3-3 0,0 6 5 16,1 4-2-16,3 4-4 0,-2 4 8 15,0 3-2-15,-1 4-1 0,-4 3 4 16,-3 3-3-16,0 1 2 0,-4 4-1 0,-3 2-2 15,-4 2 0-15,-2 3-9 0,-6 3-12 16,-2 4-18-16,-9 3-18 0,-2 2-29 16,-2 1-26-16,-7 6-31 0,-3-3-38 0,6-1-44 15,2-1-50-15,1 1-45 0,2-1-830 16,-2-2 393-16,4-5 260 0</inkml:trace>
  <inkml:trace contextRef="#ctx0" brushRef="#br0" timeOffset="94082.42">10223 15618 40 0,'24'-6'211'0,"-4"6"-15"0,4 0-11 16,-5 6-11-16,1-3-11 0,0 3-12 15,-1-2-8-15,-4 5-8 0,2 0-3 16,-5 3-5-16,-1 1-10 0,-4 0-1 15,-3 2-1-15,-4 5 1 0,-2-7 5 0,0 4 0 16,-5-1-1-16,2 0-3 0,1-2-12 16,0-1-7-16,4-1-8 0,0-4-8 0,4 7-11 15,8-7-8-15,2-1-2 0,10 0-14 16,5-1-35-16,5 0-50 0,2-6-54 16,6-6-50-16,1 3-40 0,3-7-30 0,1-9-27 15,12-12-552-15,3-7 269 0,-5-9 178 16</inkml:trace>
  <inkml:trace contextRef="#ctx0" brushRef="#br0" timeOffset="94268.32">11305 15114 60 0,'8'-19'172'0,"-1"6"8"0,-1 1 9 15,-2 7 12-15,2 2 7 0,-6 3 7 16,16 14-3-16,-4 1-2 0,0 12-11 16,3 7-6-16,2 10-7 0,6 22-5 0,-5 9-14 15,-4 3-20-15,-6 2-13 0,-5-12-6 16,-10 12-18-16,-7 0-11 0,-6-4-11 15,-7-4-29-15,-9-4-30 0,-4-3-35 0,-9-8-53 16,-10-7-50-16,-3-3-47 0,-9-5-54 16,-12-11-752-16,1-7 327 0,-15-6 216 15</inkml:trace>
  <inkml:trace contextRef="#ctx0" brushRef="#br0" timeOffset="94710.46">5598 14618 209 0,'-6'-13'244'0,"-3"1"-15"0,-1 8-10 15,-6 1-4-15,-2 7-1 0,-8 5 3 0,-11 13-4 16,-15 16 2-16,-1 15 18 0,-10 24-9 15,3 10 3-15,4 8 7 0,1 13-13 16,4 12-12-16,11 4-6 0,2 1-18 0,8-2-14 16,5-7-13-16,11-19-14 0,12-4-16 15,9-10-7-15,8 3-16 0,23 11-9 16,9-9-10-16,16-5-12 0,11-7-39 0,11-11-46 16,10 0-61-16,8-13-77 0,6-7-96 15,9-8-103-15,3-10-1014 0,-24-13 463 16,1-5 306-16</inkml:trace>
  <inkml:trace contextRef="#ctx0" brushRef="#br0" timeOffset="95779.56">14202 15312 64 0,'0'0'200'0,"-8"11"-6"15,6-1-9-15,0 7-11 0,0 1-7 16,-2 5-15-16,1 4-6 0,1 3-11 16,-2 4-8-16,1 0-10 0,1 2-10 0,-2 0-8 15,2-6-7-15,-2 0-5 0,0-4-4 16,-3-1 0-16,3-6 5 0,2-2 9 16,0 0 5-16,0-6-2 0,0-1-13 15,-2-4-8-15,2-6-7 0,2 0-9 0,0 0-7 16,-5-21-7-16,7 7-5 0,3-4-6 15,-1 0-3-15,4-6-6 0,-1 2-2 16,3 0-6-16,0 3 1 0,2 0-6 0,2 3 4 16,0 3-7-16,4 3 0 0,-3 5 1 15,4 1-5-15,0 4-1 0,-1 6 5 16,6 5-4-16,-5 2-3 0,5 5 3 16,-6 3 3-16,4 4-5 0,-6 1 2 0,0 1-2 15,-4-2 2-15,-3-1-2 0,-1-3 1 16,-2-5-3-16,-2 2 13 0,-2-5 1 15,1 0-1-15,-3-2 3 0,0-4-6 0,-3-1 5 16,3-6-3-16,0 0-3 0,0 0-7 16,0 0 2-16,3-24 0 0,4 11-2 15,1-7 0-15,4-1 1 0,6-4-6 0,2 2 0 16,4 2 2-16,-1 0-2 0,3 2 2 16,-3 5-6-16,0 3 2 0,-2 4 4 15,3 2-5-15,-4 5 1 0,2 3 2 0,-3 3 1 16,2 3-4-16,-2 4 5 0,-2 6-4 15,0-1-7-15,-2 1-23 0,-1 2-21 16,0 0-31-16,-2 0-29 0,-2 0-32 16,2 0-30-16,0-2-41 0,-2-6-49 0,3 0-606 15,2-1 296-15,-2-5 195 0</inkml:trace>
  <inkml:trace contextRef="#ctx0" brushRef="#br0" timeOffset="96104.51">15343 15702 11 0,'2'-13'170'0,"-2"3"3"0,0 2-8 0,0-1-3 16,-4 8-13-16,0-5-14 0,4 6-7 16,-14 0-8-16,14 0-7 0,-20 11-9 15,7-1-7-15,3 3-11 0,-3 3-6 16,2 2-8-16,-1 2-6 0,4-3-7 0,-2 0-10 16,4-3-1-16,4 0-6 0,-2-1-6 15,2 0 0-15,4-2-4 0,0-4-4 16,0-1-2-16,4 0-1 0,1-6-5 0,2 0 0 15,-9 0-4-15,14-7-2 0,-7 2 0 16,3 2-1-16,-3-3-3 0,1 0-3 16,-1 3 0-16,-1-1 0 0,0 1-1 15,-6 3-2-15,10 0 4 0,-10 0-3 0,10 7 1 16,-6-4-4-16,0 5-1 0,-2 4 5 16,4-5-1-16,-2 3-3 0,0 0-14 15,3 4-32-15,-3-7-40 0,5 5-22 16,-3-4-42-16,-2-1-33 0,5-1-435 0,-5-2 210 15,4-4 138-15</inkml:trace>
  <inkml:trace contextRef="#ctx0" brushRef="#br0" timeOffset="96430.18">15513 15763 101 0,'8'-7'116'0,"0"-5"3"0,3 7-13 16,2-1 2-16,-1 2-12 0,3-2-6 15,0 6-1-15,2 3-7 0,3 0-5 0,-4 3-1 16,-3 3-5-16,2 3 5 0,-5 0-1 15,-1 1 2-15,-3 4 3 0,-2-4 0 16,-4 0-1-16,0 3-3 0,-2-2 4 16,0-6-1-16,0 4-4 0,0-6-1 0,0 3-3 15,0-3-10-15,4 0-7 0,-2-6-8 16,0 0-1-16,0 0-8 0,14-14-3 0,-6 7-5 16,2-5-2-16,2 0-2 0,0 4-2 15,2-4-4-15,-4 3-2 0,3 0 2 16,-1 2-2-16,-3 4-3 0,2 0 5 15,-1 3 3-15,-2 3-2 0,1 0 2 0,0 7-4 16,1 0 0-16,-2 1 0 0,3 2-6 16,4 6 3-16,0-4-3 0,3 1-6 15,2 1-25-15,1-2-34 0,7 0-40 16,2-1-47-16,-2-1-72 0,2-2-531 0,0-3 252 16,-3-6 167-16</inkml:trace>
  <inkml:trace contextRef="#ctx0" brushRef="#br0" timeOffset="96696.93">17060 14855 190 0,'-26'-3'281'0,"-3"6"-3"15,-3 4-8-15,0 7-9 0,-10 9-8 16,-15 16-10-16,4 11-2 0,3 9-29 0,-6 21-14 15,7 8-15-15,11 9-23 0,9 3-9 16,11-10-12-16,12-6-14 0,6 1-12 16,8-4-14-16,10-2-6 0,5-8-11 15,7-2-7-15,4-9-25 0,6-4-34 0,5 0-20 16,3-15-34-16,-8-8-57 0,1-8-36 16,1 0-38-16,5-6-69 0,-1-7-795 0,-6-4 351 15,0-3 232-15</inkml:trace>
  <inkml:trace contextRef="#ctx0" brushRef="#br0" timeOffset="97398.45">17684 15465 22 0,'0'0'247'0,"2"-4"-13"0,-2 4 6 16,0 0 0-16,0 0-9 0,-8 26-9 15,6-8-3-15,-4 6-9 0,2 5-13 16,2 1-10-16,-6 9-7 0,4-1-20 15,-2 2-9-15,2 2-17 0,0 1-8 0,2-2-14 16,0-4-18-16,-3 3-5 0,3-4-13 16,0-3-15-16,2-5-24 0,-2-2-26 15,2-3-26-15,0-3-9 0,0-4-1 0,-2-5-22 16,2-4-14-16,0-1-4 16,0-6-2-16,0 0 1 0,0 0-1 0,0-30 5 15,-2 5-1-15,-1-7 5 0,1-11 1 0,0-10 7 16,0-1 4-16,4-2 5 0,0 0 6 15,0 7 5-15,7-2 8 0,-2 9 8 16,1 3 9-16,2 5 5 0,6 2 7 16,2 3 6-16,1 5 8 0,5 7 3 0,-4-1 5 15,6 9 1-15,-2 3 1 0,-3 3 2 16,0 3 3-16,-2 4 1 0,-3 7 2 16,0-4-2-16,-6 2 1 0,-2 3 0 15,-3 1-2-15,-5 3-3 0,-5-1-2 0,-5 2-4 16,-4 4-3-16,-4-4-3 0,-3 2-3 15,-2-1-1-15,-2 2-10 0,-1-2-26 0,5-6-33 16,0 2-44-16,2-3-45 0,4 4-42 16,2-5-41-16,1 1-617 0,8 3 286 15,-6-1 189-15</inkml:trace>
  <inkml:trace contextRef="#ctx0" brushRef="#br0" timeOffset="97784.99">18215 15854 184 0,'7'-6'191'0,"1"4"-13"16,1-2-19-16,2 4-14 0,-1 0-14 15,2 4-11-15,4-2-11 0,-2 4-13 16,-1 1-8-16,2-1-7 0,-2 1-7 0,-1-1-9 15,-2 3-9-15,2 3-1 0,-4-5-10 16,0 3-3-16,-2 1-4 0,1 3 1 16,0-7-8-16,-3 6-3 0,2 1-1 15,-2-4-1-15,3 1-2 0,-1 2-2 0,0-3-5 16,2 0 3-16,2 5-1 0,-2-2-2 16,0 1-4-16,0-6 1 0,3 6 7 15,-4-1 6-15,1 1 5 0,-4-5 4 16,0 3 5-16,-4 1 2 0,-2-3-2 0,-4 1-2 15,-2 2-3-15,-6-5-5 0,-2 2-3 16,-3-1-5-16,-4-2-18 0,-3-2-37 0,-1-3-41 16,5 1-43-16,1 0-45 0,2-6-43 15,6 0-467-15,7 1 229 0,2-6 150 16</inkml:trace>
  <inkml:trace contextRef="#ctx0" brushRef="#br0" timeOffset="97978.19">18950 16090 210 0,'11'8'246'0,"-3"2"-12"0,0 4-13 15,0-1-13-15,0 0-16 0,-2 2-18 16,0 5-20-16,-4-5-15 0,2 4-13 0,-2-5-13 16,0 6-27-16,1-3-35 0,-3 1-41 15,0-6-34-15,2 4-48 0,0-3-39 16,0-3-38-16,0-2-466 0,0 1 209 15,3-7 138-15</inkml:trace>
  <inkml:trace contextRef="#ctx0" brushRef="#br0" timeOffset="98378.25">19384 15798 257 0,'0'0'278'16,"0"0"-8"-16,0 0-12 0,0 0-13 0,-7 23-10 15,5-8-13-15,-2 3-1 0,0-1-17 16,2 7-18-16,-2-1-12 0,4 3-15 16,-2 1-19-16,2 0-17 0,0-1-7 15,-2-4-13-15,2 0-10 0,-3-3-14 0,3-1 4 16,0-1-13-16,0-4-1 0,-2-5-17 16,2-3-3-16,0-5-2 0,0 0-14 0,0 0 5 15,-8-21-8-15,6 2-1 0,0-2-4 16,2-11-5-16,0-5-2 0,2-4-3 15,2-10-1-15,4 2-3 0,1 1-8 16,1 3 0-16,6 4 6 0,2 6-7 0,-1 3 6 16,4 4-20-16,0 7 3 0,3-1 0 15,-1 8 7-15,-2 4-8 0,0 4 5 16,-3 2-2-16,-4 4 6 0,-2 0 0 16,0 4 1-16,-6 2-4 0,-4 1 1 0,-4 4 3 15,-2 5-4-15,-10 3 1 0,2 1-6 16,-9 2-21-16,-5 1-28 0,-1 0-29 0,0-2-40 15,-3-1-35-15,5 1-43 0,-1-3-53 16,2 1-757-16,6-4 345 0,1 3 228 16</inkml:trace>
  <inkml:trace contextRef="#ctx0" brushRef="#br0" timeOffset="98762.51">19775 16012 206 0,'9'0'194'0,"0"-1"-12"0,1 2-16 15,2 2-16-15,2 0-9 0,0 3-11 16,3-3-12-16,-2 1-10 0,0 5-9 16,-3-1-11-16,2-1-10 0,-4 5-3 15,-2-2-6-15,-4 3-4 0,-2-2-2 0,-2 2 0 16,-4 0-3-16,-4 3 9 0,2-3-2 15,-3 0 3-15,2 1-1 0,-1-5-6 16,2 3-3-16,4-5-5 0,-2 3-1 0,4-2 5 16,4-3-2-16,2 1-2 0,4 0-2 15,8-4-8-15,5 1 0 0,5-3-5 16,4 0 0-16,1 0-1 0,1 0-2 16,0-5-2-16,2 5 3 0,-3-4 3 0,1 2-8 15,-4-1-1-15,0 3-3 0,-7-3 2 16,-1 0-6-16,-6 3 6 0,1 0-11 0,-4 0-17 15,0-5-30-15,-7 3-32 0,-2-1-46 16,-2-1-41-16,0-1-58 0,-2 5-752 16,-2-12 325-16,-2 4 215 0</inkml:trace>
  <inkml:trace contextRef="#ctx0" brushRef="#br0" timeOffset="99000.4">20527 15305 231 0,'23'7'279'0,"5"7"0"0,-1 7-6 15,5 11-5-15,10 16-8 0,-1 9 1 0,-3 6-13 16,-7 2-6-16,-9 4-22 0,-8 0-15 16,-10-8-20-16,-6-5-17 0,-12 12-14 15,-6 1-15-15,-9-6-37 0,-5-3-25 0,-2-4-37 16,-4-2-29-16,-3-5-38 0,-3-8-47 15,1-10-56-15,7-5-59 0,-4-5-56 16,-5-2-768-16,-3-6 345 0,-5-4 227 16</inkml:trace>
  <inkml:trace contextRef="#ctx0" brushRef="#br0" timeOffset="99755.16">15854 14733 137 0,'2'-4'177'0,"-2"4"9"0,0 0-3 16,-2 17-2-16,0-7-3 0,-3 3-5 15,2 1-10-15,-3 0-10 0,2 4-10 16,0 1-13-16,2 6-11 0,2-4-10 16,0 6-10-16,6-3-5 0,4 7-9 0,4 0-9 15,9 10-5-15,13 7-10 0,2 3-2 16,-2-1-8-16,2 1-5 0,-7-12-4 15,-3-4-3-15,-5 1-6 0,-3-5-1 0,-4-1-3 16,-2 1 1-16,-8-2-4 0,-4-3-3 16,-2 1-1-16,-6-2-4 0,-6 0 1 15,-2-2 3-15,-3 4-8 0,-2-5 1 0,0-7-5 16,-3 1 0-16,4-6 1 0,0 4-2 16,2-8-1-16,1 1-2 0,4-3-2 15,1 0-1-15,3-2-1 0,5 2 0 16,2-4 0-16,0 0-2 0,15 4 2 0,-4-1 0 15,6 1-1-15,-1 2 2 0,8 5 10 16,4 4 7-16,-1 7 13 0,5 2 12 0,-2 7 5 16,-1 4 8-16,-1 2 20 15,6 18-7-15,-7 7 5 0,-4 2 0 0,-4 3-19 16,-9-5-3-16,-2-6-5 0,-2 20 1 16,0-8-2-16,-2-12 8 0,2-1-16 0,3-2-5 15,2 2-9-15,3-5 5 0,9 17-3 16,9-10-3-16,9-7-15 0,5-3-35 15,9-7-46-15,9-6-54 0,5-3-69 0,14-7-82 16,2-2-898-16,3-8 399 0,3-13 264 16</inkml:trace>
  <inkml:trace contextRef="#ctx0" brushRef="#br0" timeOffset="100110.25">21189 16211 2074 0,'2'-13'71'0,"0"-2"7"0,3 5 12 16,-5 3 23-16,2 3-3 16,-2-2 1-16,0 6-6 0,0 0 2 0,0 0-10 15,2 23 10-15,1-4 8 0,-1 7 0 16,2 1 3-16,0 12-1 0,0 2-8 0,-2 5-10 16,2 7-11-16,-4-9-7 0,2 2-21 15,-2 2-45-15,-2-7-50 0,0 1-57 16,-2-6-84-16,6-3-86 0,-4-5-900 15,4-8 395-15,-2-5 261 0</inkml:trace>
  <inkml:trace contextRef="#ctx0" brushRef="#br0" timeOffset="100676.2">22477 15441 27 0,'0'-18'259'0,"-2"7"-10"16,-3 4-18-16,0 0-22 0,-1 5-13 15,6 2-1-15,-22 16-7 0,6-1-7 16,-3 12-8-16,-4 8-8 0,0 7-9 0,-3 18-16 15,3 5-10-15,8-5-13 0,4-11-8 16,3 4-14-16,6-9-13 0,4 2-7 0,4 2-23 16,5 0-40-16,4-4-43 0,2-5-53 15,-1 1-56-15,10-5-42 0,-5-13-44 16,3-1-583-16,4-2 275 0,-6-9 182 16</inkml:trace>
  <inkml:trace contextRef="#ctx0" brushRef="#br0" timeOffset="101078.54">22940 15812 70 0,'-2'-1'244'0,"2"1"-9"0,0 0-9 16,-15 12-10-16,11 1-9 0,-1 5-8 0,1-4-17 16,0 10-12-16,2 6-8 0,0-2-18 15,2 3-12-15,2 0-10 0,-2 3-14 16,2 0-15-16,0-6-3 0,2 1-13 15,-2 0-5-15,1-5-8 0,-3-3-5 0,2-3-3 16,0-5-3-16,-4-4-1 0,2-5-12 16,0-4-4-16,0 0-4 0,-7-18-4 15,1 5 0-15,0-7-6 0,-1-11 2 16,-1-5-5-16,4-14-3 0,2-3 0 0,0-4-7 16,6-4 3-16,4-15-6 0,5 7-1 15,2 10-1-15,2 15-1 0,3 5-1 16,4 4 0-16,1 12 2 0,1 2 0 0,2 8-2 15,-6 2 4-15,2 8 5 0,-5 3 4 16,0 6 1-16,-2 2 2 0,-5 2-2 16,-3 3 1-16,-4 4 1 0,-7 4-7 0,-6-1 0 15,-4 10 1-15,-4-4-13 0,-6-1-31 16,-3 2-31-16,-3 3-31 0,0-9-32 16,8 1-46-16,0-3-42 0,3-1-58 15,7 0-587-15,4-5 292 0,2-6 193 0</inkml:trace>
  <inkml:trace contextRef="#ctx0" brushRef="#br0" timeOffset="101344.61">23372 15971 41 0,'4'10'235'16,"-2"-1"3"-16,-2 5-3 0,0 0-8 16,0 5-9-16,-2-1-14 0,2 7-10 0,2-3-14 15,-2 5-21-15,4 0-12 0,2 0-15 16,1-2-10-16,4-2-16 0,-1 1-10 15,5-3-8-15,2-2-5 0,0-3-11 16,-1-5-8-16,6-2-3 0,-5-3-7 0,0-2-7 16,-2-4-10-16,-3 0-6 0,4-6-6 15,-10 0-11-15,0-1-7 0,-2-1-9 16,-6 0-12-16,-4 0-11 0,-2-3-7 0,-8 4-15 16,0 0-17-16,-10 1-18 0,3 0-24 15,-1 4-24-15,4-2-32 0,-2 3-49 16,5-2-552-16,2 0 260 0,2 3 171 15</inkml:trace>
  <inkml:trace contextRef="#ctx0" brushRef="#br0" timeOffset="101565.96">23922 16101 40 0,'4'4'242'0,"3"5"-13"15,-3 0-16-15,0 5-15 0,3-1-12 0,-3 3-18 16,0 1-17-16,0 4-14 0,0-4-13 16,0 8-14-16,0-4-18 0,-2-2-37 15,2-3-35-15,-2 4-47 0,2-1-31 0,-2-4-31 16,2 0-15-16,0-3 2 0,2-5-23 16,1-1-372-16,1-6 169 0,-8 0 112 0</inkml:trace>
  <inkml:trace contextRef="#ctx0" brushRef="#br0" timeOffset="101961.6">24134 16027 129 0,'4'-37'63'16,"2"3"19"-16,-2 7 18 0,1 6 31 0,-1 8 1 16,-2-2 2-16,1 2-8 0,-1 7 8 15,2-1 14-15,0 2 1 0,-4 5-5 16,12 5-7-16,-6 2-3 0,8 6-3 16,-2 0-9-16,1 2-6 0,2 6-11 0,-2 3-10 15,3 0-1-15,0 3-13 0,-4 2-8 16,-2-7-7-16,-1 3-5 0,-3 2-7 15,1-6-4-15,-3-6-6 0,0 4-3 16,-2-6-3-16,-4-5-3 0,0-1-6 0,-2-1-1 16,-3-6-5-16,7 0 1 0,-17-13-7 15,7-1 1-15,-2-1-5 0,0-10-3 16,2-5-1-16,0-9-2 0,1-10-1 0,3 0-3 16,-1-5-1-16,5 6-1 0,2 2-2 15,4-4 1-15,7 8-3 0,4 0 0 16,3 8 1-16,4 3 0 0,-1 6 1 15,3 9-2-15,-2 2 3 0,-2 10 2 0,-1-2 0 16,0 6 1-16,-2 6 3 0,-7 2 1 16,1 5-2-16,-4 0-1 0,-5 8 2 0,-4 1 1 15,-5 0-2-15,-4 10 0 0,-5-5-5 16,-3 4-12-16,-1-2-35 0,-2 1-29 16,0-7-36-16,3 2-41 0,0-3-46 15,6-3-42-15,-1-4-554 0,4-3 271 0,6 3 178 16</inkml:trace>
  <inkml:trace contextRef="#ctx0" brushRef="#br0" timeOffset="102203.24">24802 15914 22 0,'11'0'186'0,"2"0"-12"15,-3 0-9-15,3 0-6 0,0 4-8 0,-2 1-5 16,1 1-12-16,-2 4-2 0,-3-1-5 15,0 6-3-15,-3-1-2 0,-2-1-4 16,-2 1-6-16,0 0-10 0,-2-1-8 0,2 2-11 16,2-6-4-16,0 3-7 0,0-2-5 15,6 0-8-15,1-2-5 0,6-2-6 16,0-2-13-16,5-4-33 0,0 0-45 16,5-4-37-16,1-4-45 0,-1-1-60 0,0-7-541 15,-1-3 247-15,-1-6 163 0</inkml:trace>
  <inkml:trace contextRef="#ctx0" brushRef="#br0" timeOffset="102429.26">25313 15283 1 0,'0'-4'185'16,"0"1"16"-16,0 3 6 0,0 0 1 0,14 17-3 16,-1 0-3-16,2 4-10 0,6 6-6 15,3 11-9-15,7 18-4 0,1 2-6 16,-4 3-21-16,-3-1-8 0,-6-10-12 15,-9-2-14-15,-1 0-10 0,-5-10-10 16,-4 3-4-16,-2-2-17 0,-4 1-4 0,-3-4-30 16,-3-2-34-16,-1-2-43 0,-6-2-52 0,2-4-52 15,0-1-48-15,2-8-62 16,-2-4-550-16,4-5 273 0,-1-6 181 0</inkml:trace>
  <inkml:trace contextRef="#ctx0" brushRef="#br0" timeOffset="102906.6">26238 14809 6 0,'29'2'147'0,"-3"3"-10"0,-10 3-6 0,0 6-10 16,-6 2-3-16,-6 2-3 0,-2 7-3 15,-6 1-8-15,-6 13-3 0,-8 7-10 16,-7 14-3-16,-5-3-1 0,1 2-2 0,4-13 1 16,1-5-8-16,7-4-3 0,3-1-6 15,1-5-7-15,4-4-6 0,5 0-4 16,4-1-5-16,0-5-4 0,6 2-4 16,-2-4-4-16,5 0-2 0,0-4-5 0,-1 1-2 15,-2-3-3-15,1 0-2 0,-1 1 8 16,-4 1 7-16,-2 2 7 0,-2 4 9 15,-4-1 12-15,-3 1 9 0,-3 8 10 16,-3-2 0-16,0-1 6 0,1 1-6 0,-2 2 4 16,6-1-6-16,1-1-3 0,3 0 3 15,4-1-8-15,4 3-3 0,4-2-5 16,5 0-5-16,3 3-10 0,6 2 1 16,1-2 2-16,4 5 4 0,1-3-4 0,-7-4-6 15,-1 5-3-15,-2-4 2 0,-6-3 8 16,-6 3-1-16,-6-6-1 0,-4 2-4 0,-6 3-2 15,-10-2-6-15,-8 2-3 0,-3 0-3 16,-7-7-17-16,-3 2-53 0,-3-2-55 16,-18 4-70-16,5-12-83 0,6-4-66 15,-7 3-842-15,1-11 392 0,-6 5 258 0</inkml:trace>
  <inkml:trace contextRef="#ctx0" brushRef="#br0" timeOffset="112323.71">18522 16943 25 0,'-10'8'213'0,"-3"3"-7"0,0 8-5 0,-1-2-10 16,1 4-8-16,0 9-7 0,3 0-12 15,-3-3-11-15,5 6-8 0,-3-5-11 16,6 1-12-16,1-1-9 0,2-1-11 0,4 1-7 16,5-6-3-16,1 3-6 0,5-6-3 15,2-8-4-15,4 0-4 0,4-3-5 16,-1-4-1-16,5-10-1 0,1 0 4 16,-2-1-3-16,2-6-4 0,0-8-6 0,-3 0 1 15,-3-8-8-15,-2-5-4 0,-4 0-4 16,-6-5-1-16,-4 1-4 0,-3-1 1 15,-8 1-9-15,-3-1-9 0,-5 5 12 16,-10 0-13-16,-1-1 7 0,3 9 2 0,-2 5-7 16,0 1 0-16,3 5-6 0,2 3-2 15,1 9-16-15,2-3-23 0,2 6-27 16,3 6-37-16,-1-3-46 0,2 6-48 0,3 4-30 16,2 1-37-16,4 2-683 0,2 0 317 15,4-1 209-15</inkml:trace>
  <inkml:trace contextRef="#ctx0" brushRef="#br0" timeOffset="112495.97">19028 17099 217 0,'13'-12'216'0,"0"4"-17"16,-5-1-17-16,0 1-18 0,-1 0-17 15,0 3-14-15,-3-1-16 0,-2 0-17 16,2 5-37-16,-2-5-47 0,-2 6-46 15,8-1-49-15,-6-5-56 0,-2 6-311 0,7 0 152 16,-7 0 100-16</inkml:trace>
  <inkml:trace contextRef="#ctx0" brushRef="#br0" timeOffset="112712.96">19371 16901 56 0,'4'-2'256'0,"-2"-2"-22"0,-2 4-24 0,0 0-13 15,0 0-6-15,0 0-12 0,4 17-15 16,-4-7-11-16,-2 3-4 0,2 3-15 16,-4 2-13-16,2 1-9 0,0 4-10 15,0 2-10-15,0-2-10 0,0 4-7 0,0-1-8 16,0 1-7-16,-2 0-24 0,4-5-35 16,-3 1-43-16,3-1-37 0,0 0-40 15,3-4-39-15,-1-1-24 0,0-8-529 0,2 4 241 16,0-7 160-16</inkml:trace>
  <inkml:trace contextRef="#ctx0" brushRef="#br0" timeOffset="112974.76">19710 17187 69 0,'0'0'220'0,"0"0"-7"0,10 3-8 0,-6 1-5 15,1 2-10-15,4 2-3 0,1-1-4 16,3 1-3-16,5 2-1 0,12 6-2 15,-2 2-5-15,1-1-8 0,3 0-10 16,-4 0-24-16,-1-4-4 0,-5 1-3 0,-6 1 5 16,-2-2 17-16,-4 1-8 0,-4 1-16 15,-6-4-10-15,-2-1-7 0,-6 3-11 16,-4-1-11-16,0-4-8 0,-7 4-15 16,4-4-35-16,-4 5-43 0,1-9-40 0,0 2-42 15,-1-1-51-15,0-5-45 0,4-5-38 16,1 4-33-16,-2-5-725 0,2-2 338 15,-3-6 222-15</inkml:trace>
  <inkml:trace contextRef="#ctx0" brushRef="#br0" timeOffset="113120.12">19718 17126 156 0,'6'-6'151'0,"1"-5"-1"16,4 1-10-16,-1 3-11 0,3-1-11 15,4 3-9-15,2-1-15 0,4 0-10 16,5 4-9-16,2-1-31 0,1 3-38 15,5 0-54-15,0 3-71 0,2-3-252 0,-2 0 126 16,1 2 84-16</inkml:trace>
  <inkml:trace contextRef="#ctx0" brushRef="#br0" timeOffset="113285.87">20692 17318 10 0,'2'21'324'0,"0"6"2"0,-4-5-2 16,-2-2-33-16,2 6-16 0,0-4 1 0,-2 6-23 15,-3 0-28-15,1 1-18 0,-3 3-20 16,1 1-21-16,-5-3-21 0,5-2-50 16,0-3-69-16,-2-3-74 0,2-2-90 15,2-4-78-15,2-3-712 0,0-7 316 0,2 0 208 16</inkml:trace>
  <inkml:trace contextRef="#ctx0" brushRef="#br0" timeOffset="113763.16">22284 17181 1616 0,'-11'-15'-9'0,"1"1"12"0,2 1 32 15,-4 0 57-15,4-1 14 0,0 0-2 16,-1 0-8-16,1 0-13 0,-1 0-11 0,3 1-7 16,-1 6-7-16,3-5-8 0,0 5-6 15,0 1-5-15,-2 4-1 0,6 2 20 0,0 0 4 16,-18 14 1-16,12-1-1 0,-2 2 0 16,0 7 1-16,1 3-7 0,0-3-2 15,3 1-2-15,4 3-3 0,0 1-2 0,4 0-1 16,5-1-2-16,4 4-1 0,3-8-3 15,6 1-4-15,1-8 1 0,1-2-3 16,0-5-6-16,4-1-2 0,-2-7 5 0,1-1-5 16,-3-5 4-16,-1-2-4 0,-4-5-1 15,0-2 2-15,-5-4-5 0,0-6-4 16,-6 1 1-16,-4-2-7 0,-4 4 4 16,-4-5-5-16,-6 0 1 0,-8 0-5 0,-3 5-1 15,-2 1 5-15,-4 2-6 0,-1-1-5 16,5 11-6-16,-3-3-13 0,2 7-24 15,4 3-25-15,1 2-35 0,2 6-39 0,2 0-46 16,7 1-38-16,-1 8-68 0,4-4-614 16,5 0 309-16,5 2 203 0</inkml:trace>
  <inkml:trace contextRef="#ctx0" brushRef="#br0" timeOffset="113943.18">22834 17347 109 0,'9'-2'297'0,"-3"-4"-8"16,0 2-13-16,0 0-17 0,1-1-26 16,-2 3-23-16,1-2-23 0,-2 2-21 15,2-2-22-15,-6 4-39 0,8-3-61 16,-5-2-61-16,1 4-65 0,-4 1-54 0,6-6-67 16,-6 6-437-16,7-6 218 0,-7 6 143 15</inkml:trace>
  <inkml:trace contextRef="#ctx0" brushRef="#br0" timeOffset="114437.12">23471 17086 194 0,'24'-2'210'15,"3"2"-15"-15,-3 2-10 0,-4 4-4 0,2 1-7 16,1-1-5-16,-2 7-9 0,0 0-5 15,-3 3-6-15,-2-1-7 0,-6 4-5 16,1 0-7-16,-4-2-4 0,-1 2-8 16,-4 0-3-16,2-1-10 0,-1 1-5 15,-1 1-4-15,0-5-12 0,0 5 1 0,2-5-1 16,0 4-10-16,4-6-23 0,4 2-6 16,2-1-5-16,8-1-5 0,-2 0-4 15,4-6-25-15,1 5-16 0,1-7-25 0,-1-2-21 16,-4-3-22-16,2 0-15 0,3-6-10 15,-1 1 2-15,1-4-5 0,-3-4 4 16,0 4 8-16,3-4 10 0,-5 0 8 16,0-1 14-16,-2 3 25 0,-3 1 28 15,0-1 26-15,-4 3 16 0,1 1 10 16,-2-1 3-16,-3 4-4 0,1 2 7 0,-3 2 8 16,-6 0 1-16,12 2 0 0,-2 4-2 15,-2 1-2-15,2 5 0 0,5 3-3 0,4 0 5 16,4 10 5-16,5-3-1 0,2 6-10 15,-5-1-4-15,-1-5 4 0,-6 3 1 16,-8-4-2-16,0 0-3 0,-8-2-9 0,-7-4 2 16,-2 4-8-16,-5-4 0 0,-4-2-12 15,-6-2-31-15,-1-3-41 0,-3-5-47 16,3 2-48-16,4-5-47 0,-2 0-80 16,2-5-674-16,4-3 322 0,3 2 213 0</inkml:trace>
  <inkml:trace contextRef="#ctx0" brushRef="#br0" timeOffset="114557.56">24331 17408 148 0,'17'-20'218'0,"1"1"24"16,2 2 17-16,0 4 5 0,8 0-9 16,4-2-18-16,13-3-24 0,6 4-22 15,20-9-16-15,5 3-55 0,-3-7-96 16,-4-1-110-16,-3-5-131 0,-11-6-478 16,-5-5 236-16,-3-2 156 0</inkml:trace>
  <inkml:trace contextRef="#ctx0" brushRef="#br0" timeOffset="115732.79">14054 8494 123 0,'-12'0'192'0,"1"6"-11"0,-2 1-4 0,1 5-5 16,-4 3-5-16,0 2 0 0,3 4-7 0,-4 6-12 16,4 2-7-16,5-6-14 0,2 7-9 15,2-1-9-15,4-3-9 0,2 3-10 16,2-3-6-16,6-1-6 0,7 0-4 16,2-3-3-16,6-3-7 0,-3-5-5 15,5-4-3-15,-1-3-1 0,2-5-7 0,-4-2 1 16,2-3-1-16,-3-8-3 0,1 3 4 15,-6-6-1-15,2-2-4 0,-6-3-2 0,-3-1-6 16,-5-3-3-16,-3-2-4 0,-6 0-5 16,-5 0 0-16,-3 0-6 0,-3 0-4 15,-6 0-1-15,-2 3-1 0,-4 3-1 0,-1 4-3 16,-3 2 1-16,-2 1-3 0,5 5-1 16,-1 3 0-16,4 0-4 0,4 2-16 15,-2 4-29-15,5 0-33 0,3 4-45 0,-2 1-40 16,8 1-41-16,2 3-36 0,2-1-602 15,6 1 286-15,-2 3 189 0</inkml:trace>
  <inkml:trace contextRef="#ctx0" brushRef="#br0" timeOffset="115921.08">14588 8844 106 0,'10'0'260'0,"-10"0"-22"0,0 0-21 16,10 0-22-16,-10 0-19 0,0 0-23 16,0 0-28-16,14 0-46 0,-14 0-54 15,0 0-63-15,10 0-47 0,-10 0-39 16,8-1-328-16,-8 1 154 0,15-2 101 0</inkml:trace>
  <inkml:trace contextRef="#ctx0" brushRef="#br0" timeOffset="116558.16">14954 8669 196 0,'10'-12'216'0,"-1"4"-10"0,-1 0-8 16,1 0-9-16,1 3-13 0,-2 1-9 16,4 0-8-16,-2 2-13 0,2 4-10 15,1 0-10-15,0 1-14 0,0 5-6 0,-3 2-14 16,1 1-2-16,-2 4-6 0,-1 3-5 15,-4 2-9-15,-4 1-3 0,-2 6-6 0,-2 1-5 16,-6 5-6-16,-2 0-2 0,-4-3-2 16,-8 3-8-16,-3-1 2 0,-1-4-4 15,3-3 5-15,-3-4 2 0,3-2-5 16,-2-5 4-16,5-2 0 0,1-1 6 0,4-9-7 16,2 3-2-16,3-7-4 0,1-1-6 15,2 1 0-15,5-4-5 0,2-2-4 16,4-1-4-16,0 1 2 0,5 0-5 15,0 2-1-15,1 1-2 0,2-1-2 0,-2 2 1 16,6 3-1-16,-2-2-1 0,1 6-1 16,2-3-3-16,0 3 0 0,-1 3-1 0,4 0 5 15,-2 1-3-15,1 1-1 0,0-1 4 16,0 0-6-16,-1-1 1 0,2 2 4 16,1-3-6-16,0 0-1 0,0-1-4 15,0-4-4-15,0-3-1 0,2 2 5 0,-2-5 0 16,4-1-2-16,-1-1 7 0,-2-3-7 15,0-1-1-15,1 1 3 0,-4-5-2 0,-2 3 3 16,-1-1 1-16,0 1 4 0,-6 4 0 16,2-3 6-16,-3 1-8 0,-1 4 1 15,-2 0-2-15,1-2-2 0,-1 6 5 16,0 1-4-16,3-1 3 0,-7 3 2 0,12 6 0 16,-4-1 1-16,6 1-2 0,0 1 4 15,1 0-2-15,4 4 1 0,0 3-1 0,0-3-3 16,0 3 1-16,-2 1 1 0,-2-2-1 15,-3-1 1-15,-1 1 1 0,-5 0 2 16,-1 1-1-16,-3-1 0 0,-4-1-3 16,-5 1 10-16,-1 0-11 0,-3-1-5 0,-1-3-30 15,-4-2-42-15,0 1-57 0,1-4-49 16,0 0-48-16,3-4-49 0,1-2-619 0,1-2 306 16,-4-6 202-16</inkml:trace>
  <inkml:trace contextRef="#ctx0" brushRef="#br0" timeOffset="116694.03">15369 8924 8 0,'-2'-25'180'0,"2"2"23"0,-3 7 26 0,3-1 14 16,0 2 5-16,5 0-6 0,1 1-16 16,7-3-15-16,1 0-15 0,8 1-17 15,3 1-22-15,5-1-12 0,0 2-18 0,-6 3-39 16,6-1-52-16,-6-1-79 0,-1 2-101 16,-1 3-101-16,-8-3-533 0,-2 4 265 15,-1-2 174-15</inkml:trace>
  <inkml:trace contextRef="#ctx0" brushRef="#br0" timeOffset="120051.18">4917 1076 26 0,'0'0'133'0,"-7"-6"-5"0,5 0-13 0,0 3-5 15,2 3 1-15,-4-8-1 0,1 4-14 16,3-1-2-16,0 5-8 0,-2-10-6 0,2 6-15 16,0 4 4-16,-2-9 0 0,0 5-4 15,2 4-5-15,0-9-7 0,0 3 1 16,0 6-3-16,-2-10 2 0,2 6-5 16,0 4 0-16,0-7 0 0,0 7-5 0,-2-6-1 15,2 6-7-15,0 0-4 0,-2-4-3 16,2 4 1-16,0 0 0 0,-7 23-1 0,5-6 1 15,-2 2-2-15,0 8-2 0,0 2-2 16,-2 5-1-16,1 2-4 0,0 2 0 16,3 1-1-16,0-3-3 0,2-4 0 15,-2-1-4-15,0-5 2 0,2-3-2 0,-2-4-1 16,2-2 1-16,-2-6 2 0,2-5-9 16,-2-4 0-16,2-2 2 0,0 0-2 0,-10-24-3 15,8 6 2-15,-3-7-2 16,1-3-1-16,2-2 0 0,-1-12-3 0,1-3 2 15,7-8-2-15,1-2 2 0,5-19 0 16,5 3-3-16,4 5-1 0,3 3-1 16,1 15 2-16,0 8 2 0,4 6 1 0,6 3-1 15,3 3 1-15,-2 6-1 0,-1 7 1 16,0 4-1-16,-4 6 4 0,-1 5 2 16,-1 1-2-16,-6 7 3 0,0 2 2 0,-3 2 5 15,-4 6-5-15,-7 2 4 0,-3-1 5 16,-7 5-2-16,-7 1-3 0,-6 1 1 0,-6 3-2 15,-7-1 1-15,-6-1-1 0,1 0-3 16,-3-2 1-16,4-8-2 0,3 1-3 16,1-2-6-16,6-5-21 0,2 1-26 15,3-1-34-15,2-1-37 0,4-3-33 0,5 1-36 16,0-1-412-16,6 1 205 0,2-4 135 16</inkml:trace>
  <inkml:trace contextRef="#ctx0" brushRef="#br0" timeOffset="120432.64">5509 914 60 0,'20'-6'126'0,"-2"3"-14"0,0 0-10 15,-2 3-11-15,-1 3-12 0,0-1-6 16,0 2-4-16,-3 2-9 0,0 1-6 15,0 1-7-15,-4 1-1 0,-4 1-5 16,-2-1 2-16,-2 2-1 0,-2 1 2 0,-2 1 8 16,0 0 0-16,-2-1 5 0,0 1-7 15,0-5-2-15,2 1-3 0,2-2 0 16,0 4-11-16,2-4-6 0,0 0 0 0,4 1 2 16,0 0-3-16,4 1 1 0,4-1-1 15,-2 2-2-15,3-3-5 0,0 4-2 0,0-3-9 16,-1 2 4-16,-1-1 2 0,0 1 3 15,-3-3 0-15,-4 3 7 0,0-2 3 16,-4 1 2-16,0 0-2 0,-6 1-4 0,-2 1 1 16,-5-1-2-16,0 2-5 0,-2-5 1 15,-2 2-6-15,2-3-13 0,1 0-27 16,-2 0-40-16,6-5-51 0,2-1-493 16,8 0 207-16,-6-8 138 0</inkml:trace>
  <inkml:trace contextRef="#ctx0" brushRef="#br0" timeOffset="120830.3">6375 838 62 0,'2'11'166'16,"-4"7"-2"-16,2 1 1 0,0 3-12 15,-2 8-13-15,0-1-10 0,0 7-12 16,2 5-14-16,-4-3-5 0,2 1-12 0,0 0-8 15,-4-5-11-15,2-4-3 0,2-3-8 16,2-7-5-16,-2 0 5 0,2-3 23 16,-2-6-5-16,0-6-6 0,0-5-7 15,2 0-9-15,-6-16-5 0,2 2-3 0,1-6-6 16,-1-6-5-16,4-5-4 0,-2-5-6 16,4-7-1-16,5-7-4 0,3-4-4 0,2 5 0 15,6 2-3-15,-2 1 0 0,4 5-3 16,-1 5 1-16,-3 9-1 0,2 2-5 15,-4 8-1-15,1 9 5 0,0-3-3 16,0 10-1-16,-5 1-1 0,-1 6 2 0,0 0 0 16,-3 7 1-16,-4 2 1 0,-2 2-2 15,-4 3 0-15,-2 4 0 0,-10 1-1 16,-1 5-3-16,-3-1-7 0,-2-2-18 0,3-1-28 16,0 0-43-16,2-1-39 0,7-4-42 15,1 0-515-15,2-4 235 0,7-5 155 16</inkml:trace>
  <inkml:trace contextRef="#ctx0" brushRef="#br0" timeOffset="121133.93">6789 1111 17 0,'0'5'152'0,"0"3"-3"15,-2 0-1-15,2 4 0 0,-2-2-10 0,2 7-8 16,-2 0-9-16,2 1-10 0,0 0-6 15,0 2-9-15,4-1-3 0,1 0-3 16,-1 0-4-16,5-1 0 0,-1-2-7 0,3-3-3 16,-1-1-1-16,3-1-4 0,0-5-8 15,-1 0-7-15,1-4-3 0,0-4-7 16,-1 0-4-16,-1-2-5 0,-3-4-3 0,1 3-3 16,-5-5-4-16,-2 1-3 0,-4 2-2 15,0-4-3-15,-4 4-4 0,-3 1-1 16,-4 0-4-16,1 3-2 0,-3 0-10 15,2 2-23-15,1 2-22 0,-1 2-38 0,0 3-45 16,3-1-53-16,1 3-497 0,3 0 231 16,2-1 152-16</inkml:trace>
  <inkml:trace contextRef="#ctx0" brushRef="#br0" timeOffset="121324.14">7454 1333 67 0,'4'6'117'0,"1"1"-10"0,-1 4-9 15,3 1-5-15,-1 4-16 0,-2 1-3 16,0 2-4-16,0 0-14 0,0 4-15 0,-2 2-34 16,5 0-50-16,-4-6-217 15,3 3 88-15,0-5 59 0</inkml:trace>
  <inkml:trace contextRef="#ctx0" brushRef="#br0" timeOffset="121756.95">8286 1051 20 0,'0'-3'221'0,"0"3"-17"16,0 0 2-16,0 0 9 0,0 15-15 0,-2-1-13 15,0 5-11-15,0 4-14 0,-2 3-16 16,0 4-12-16,2 6-14 0,-1 1-10 16,-3-2-13-16,4-4-9 0,0-1-11 0,-3-5-5 15,3-4-8-15,-2-2-6 0,2-1-1 16,0-7-6-16,0-5-3 0,-1-4-7 16,3-2-5-16,-10-16-4 0,6 1-5 15,0-4-3-15,0-8-2 0,1-7-2 0,-1-5-3 16,4-4-2-16,4-10-4 0,3-3-2 15,3-19-3-15,5 2 0 0,4 4-2 0,0 16 1 16,1 9 0-16,0 6-2 0,4 4 5 16,-3 5-6-16,2 7 1 0,2 4-3 15,-1 5 3-15,-3 4-1 0,0 5 4 16,-4 4-5-16,2 4 1 0,-6 5 2 0,-3 3-2 16,-1 2 1-16,-5 4 0 0,-4 3 3 15,-4 4-4-15,-7 3-1 0,-3 2-1 16,-2 1-7-16,2-3-11 0,-6 0-22 15,4-1-31-15,1-3-42 0,2-1-46 0,4-2-40 16,1-6-27-16,6 0-526 0,2-2 255 16,2-4 169-16</inkml:trace>
  <inkml:trace contextRef="#ctx0" brushRef="#br0" timeOffset="122097.46">8777 1069 183 0,'0'0'171'0,"0"0"-16"0,0 0-13 16,0 0-6-16,0 14-8 0,-4-6-5 0,2 3-3 16,0 1-11-16,2 0-8 0,0 1-5 15,4 2-8-15,0-2-6 0,2 3-9 16,3-1-5-16,2-4-6 0,1 1-11 0,1-3-1 16,0-1-5-16,4-4-6 0,0-1-6 15,0 0-2-15,-3-3-5 0,4-3-5 16,-2-2 1-16,-1-1-6 0,0-4 2 0,-2 3-3 15,-1-2 2-15,-2-1-6 0,2 2-3 16,-4-1-2-16,-2 1 4 0,3 2-2 0,-5 1-4 16,0 1 1-16,3 2 0 15,-7 2-1-15,0 0 2 0,0 0-2 16,10 11-2-16,-8-3 2 0,0 4-2 0,1 1 2 16,-1 4 2-16,0 0-3 0,0 4 1 0,0 1-14 15,0 0-26-15,0 5-58 0,4-2-52 16,-4-7-545-16,8 5 235 0,-6-7 155 15</inkml:trace>
  <inkml:trace contextRef="#ctx0" brushRef="#br0" timeOffset="122338.14">9565 699 166 0,'25'33'182'0,"-2"4"10"16,1 0 1-16,1 24-13 0,-4 4-6 16,-4 5-2-16,-9 5-11 0,-6-4-14 15,-8 11-12-15,-8 2-19 0,-10-2-5 0,-5-7-12 16,-18 14-12-16,-10-11-13 0,-4-6-21 16,-14-9-28-16,-2-8-28 15,-12-3-42-15,-5-6-54 0,-16-12-65 0,-7-3-502 16,-8-10 227-16,-8-10 149 0</inkml:trace>
  <inkml:trace contextRef="#ctx0" brushRef="#br0" timeOffset="122722.9">4715 231 15 0,'-42'11'165'0,"-7"3"0"0,-8 18 10 0,-2 11 6 16,-15 28 4-16,2 10 4 0,4 13-5 16,0 11-5-16,9 11-17 0,7 13 2 15,7 14-8-15,11 8-7 0,10 1-9 0,14-5-10 16,16-3-14-16,16-6-6 0,12-7-4 16,17-7-15-16,20-10-10 0,16-8-8 15,8-6-27-15,7-14-43 0,4-11-74 0,6-11-99 16,-6-13-757-16,-3-10 316 0,-16-19 207 15</inkml:trace>
  <inkml:trace contextRef="#ctx0" brushRef="#br0" timeOffset="123363.42">10629 1264 57 0,'-2'-3'214'0,"2"3"-20"0,6-8-14 16,6 3-16-16,6-1-11 0,8 0-11 0,3 0-16 16,3 0-14-16,2 3-8 0,0 1-8 15,-3-2-13-15,3 2-11 0,-4-2-9 16,-3 4-27-16,3-1-39 0,-7-1-49 0,1 2-71 15,-4 2-428-15,4-4 188 0,-2 2 123 16</inkml:trace>
  <inkml:trace contextRef="#ctx0" brushRef="#br0" timeOffset="124258.2">12001 1002 111 0,'0'0'169'0,"0"0"-16"0,0 0-13 15,4 11-13-15,-2-3-16 0,-2 5-8 0,0 1-8 16,0 2-10-16,0 6-8 0,0-3-7 16,0 3-7-16,-2-1-8 0,2 0-9 15,0-2 1-15,-2 1-2 0,2-5-3 16,-2-2-6-16,2-1 23 0,0-3 14 0,-2-3-4 15,0-2-4-15,2-4-6 0,0 0-7 16,0 0-3-16,-13-18-1 0,11 7-6 0,2 0-5 16,2-7 1-16,0 3-6 0,2-4-3 15,5-2-2-15,1 0-4 0,3 1-2 16,2-2-6-16,2 5 1 0,0 0-1 16,-1 2-4-16,4 3 0 0,-5 3 3 0,3 3-6 15,0 2-1-15,-4 4-1 0,2 2 2 16,-2 2-2-16,1 3 1 0,-3 3-1 15,2 0 0-15,-4 1-2 0,0 3 3 16,-4-1-3-16,2-1 1 0,-2-1 1 0,-2-3-1 16,0 3 0-16,-2-5-1 0,-2 2 1 15,2-5 1-15,-2-3 0 0,0 0 11 0,0 0-1 16,0 0 1-16,0 0-4 0,2-20 1 16,2 12-3-16,3-6-3 0,1 3-1 15,3-6-2-15,4 4 2 0,-1 0-2 16,4-2 2-16,-4 4-4 0,3 1 0 15,-2 3 0-15,0 1 1 0,-1 4 0 0,2 0-1 16,-2 4 0-16,1 2-2 0,-2 1 0 0,0 3 4 16,-3 4-2-16,1-1-2 0,-5 3-1 15,3-1-2-15,-5 0-11 0,2 2-18 16,-2-2-17-16,0 1-23 0,2-3-26 16,2 3-24-16,0-4-16 0,0-1-13 0,7-3 1 15,0-5 9-15,0 1 12 0,3-2 10 16,2-3 12-16,-4-3 15 0,4 0 21 15,-1-3 22-15,0-1 22 0,0-1 9 16,-2-2 22-16,-2-2 13 0,-3 2 20 0,-1 1 16 16,-3 4 6-16,1-4-2 0,-5 5 7 15,3-1-2-15,-5 2-8 0,0 0-2 0,-2 3-9 16,0 3-4-16,0 0-4 0,0 0-5 16,0 0 3-16,-11 19-2 0,9-10-1 15,-2 3-2-15,-1-3 0 0,3 4-3 16,0-1-3-16,2 1 0 0,0-1 0 0,0-2-1 15,0-1 1-15,0 0 1 0,0 1 6 16,4-4 10-16,-2-1 5 0,3-1 0 0,-5-4 0 16,11 0-4-16,-11 0-6 0,14-6-2 15,-4 1-3-15,0-1-3 0,-2 1-8 16,0-1 4-16,1 2-5 0,1-2-3 16,-3 3 0-16,-1-2-1 0,3 2-1 15,-3-1-5-15,2 4 1 0,-8 0-1 0,16 0 1 16,-6 1-3-16,-2 4-4 0,3-4-16 15,-3 4-21-15,5-2-33 0,-2 1-33 0,1-2-45 16,3 1-33-16,-2-2-507 0,1-2 234 16,2-2 153-16</inkml:trace>
  <inkml:trace contextRef="#ctx0" brushRef="#br0" timeOffset="124555.14">13261 1089 479 0,'10'-6'9'0,"0"0"2"0,-1 0 3 16,-2 4 1-16,1-3 6 0,0 4-1 15,1-1 12-15,-1-1 1 0,1 3 1 16,-1 3-6-16,1 0 0 0,-3 2 2 0,0 2 4 15,0 0 7-15,2 4 2 0,-4-3-6 16,-2 4-2-16,2-2-3 0,-2 1 1 16,0-2 8-16,0-2 3 0,0 0 14 0,2-3 5 15,0 0 3-15,1-3-3 0,-5-1-9 16,0 0-5-16,23-9-2 0,-10 3-6 16,-1-1-2-16,2-3-6 0,0-1-4 0,0 1-3 15,4 3 0-15,-6-4-6 0,3 4 0 16,-2 1 5-16,-2 0-4 0,-1 5 2 0,0-1-2 15,0 5 4-15,-2 2 3 0,0 2-3 16,-2 3 1-16,3 2-2 0,-3 1 1 16,3 1-4-16,-3-1-2 0,3 2-2 15,1 2-2-15,-2-2-1 0,4-4-26 0,0 4-59 16,2-1-56-16,0-4-501 0,2-3 213 16,-1 1 141-16</inkml:trace>
  <inkml:trace contextRef="#ctx0" brushRef="#br0" timeOffset="125039.17">14831 114 111 0,'-15'-12'245'0,"3"5"-22"16,-2 6-21-16,-2 5-16 0,-1 4-11 0,-2 6-16 15,-2 5-12-15,1 4-13 0,2 3-12 16,-1 5-8-16,6 2-8 0,0 13-11 16,9-7-9-16,2 5-8 0,4-2-9 0,6 9-5 15,5-4-6-15,2 1-6 0,2-2-6 16,-3-4-4-16,2 0-4 0,-6-8-7 16,-2-1-10-16,-4-7-4 0,-1 1-2 0,-8-2-7 15,-1-5 2-15,-6-1 1 0,-4 0-5 16,-6-2 2-16,-2-6-3 0,-1 0 1 15,-5-6 0-15,3 0 1 0,3-4 1 0,1-1-1 16,4 0 5-16,7-1-3 0,0-4 0 16,8 1 0-16,4 4-2 0,4-9-1 15,8 8-1-15,0 1 0 0,7 0-1 16,4 3 6-16,3 4 1 0,3 5 4 0,1 5 8 16,2 8 6-16,-1 7 6 0,5 17 12 15,-4 7 3-15,-7 7-4 0,-5 5 2 16,-6 7 0-16,-3 1-3 0,-2-2-1 0,-3-12-2 15,0-7-5-15,3-6-3 0,-1-2-1 16,5-3-3-16,2-3-1 0,3-5-4 0,8-11 0 16,6 1-25-16,3-11-44 0,4-9-62 15,14 1-96-15,-8-7-865 0,10-6 362 16,21-10 240-16</inkml:trace>
  <inkml:trace contextRef="#ctx0" brushRef="#br0" timeOffset="125746.4">15729 699 85 0,'0'0'164'15,"0"0"-7"-15,6 14-14 0,-2 0-1 0,0 4-5 16,0 4-7-16,3 5-10 0,-3 0-8 15,3 3-10-15,-1 5-9 0,0-1-3 16,0 0-9-16,-1 0-8 0,-1-3-7 16,0-5-5-16,0-1-3 0,-2-4-2 0,0-1 17 15,-2-5 29-15,5-2 11 0,-5-6-3 16,0-5-15-16,0-2-7 0,0 0-8 0,-9-18-9 16,7 1-6-16,-2-7-6 0,2-7-10 15,2-6-1-15,0-9-7 0,2-8-3 16,6 0-7-16,8-17 0 0,-2 16-6 15,1 9-1-15,4 8-3 0,4 2-5 0,3 5 0 16,0 8-1-16,-2 6-2 0,0 6 1 16,-1 3-2-16,-1 6-1 0,-4 6-1 0,-1 2 0 15,0 7-2-15,-2 2 0 16,-7 6 2-16,-2 2-2 0,-3 4 0 0,-8 2 0 16,-3 3 0-16,-7 2-5 0,-4 4 1 15,-4 0-8-15,-5-2-9 0,-3 1-9 0,1-5-17 16,-2-1-27-16,3-1-28 0,3-5-37 15,3-2-35-15,2-2-57 0,2-4-613 16,4-1 284-16,2 1 188 0</inkml:trace>
  <inkml:trace contextRef="#ctx0" brushRef="#br0" timeOffset="126138.32">16387 1000 106 0,'23'-8'134'16,"-1"4"-18"-16,-2 4-8 0,0-1-12 0,-2 1-8 16,-3 1-5-16,0 3-6 0,0 0-14 15,-3 2-8-15,0 0-1 0,-4-1-6 0,-2 5 3 16,-4-1-4-16,0 1 2 0,-2-1 10 15,-2 1-3-15,0 0 1 0,-2 2-3 16,2 0-4-16,-2-2-5 0,2-1-2 16,2 3-13-16,0-3 1 0,2 1 0 0,4 1-3 15,2 0-2-15,1 3-5 0,1-3 3 16,3-1-1-16,0 1-2 0,-3-1-2 0,0 0 0 16,0-1-1-16,-4 0 6 0,0-2 7 15,-2 2 17-15,-2 0 3 0,-4 1-4 16,0-1-7-16,-6 3-4 0,-2 0-1 15,-4-4-7-15,0 0-7 0,-3 2-27 0,0-4-40 16,4 1-33-16,-1-3-58 0,0-2-517 16,6 0 222-16,8-2 147 0</inkml:trace>
  <inkml:trace contextRef="#ctx0" brushRef="#br0" timeOffset="126317.04">16925 1202 42 0,'6'11'159'16,"2"4"-7"-16,-2 5-5 0,0 2-10 16,0 3-15-16,-2 1-8 0,-2 4-13 0,-2-2-11 15,2 5-8-15,-6-3-8 0,4 2-24 16,0-1-36-16,0-4-50 0,-2-5-59 16,2-3-298-16,0-1 134 0,2-7 88 15</inkml:trace>
  <inkml:trace contextRef="#ctx0" brushRef="#br0" timeOffset="126719.92">17606 871 14 0,'0'0'184'0,"0"0"1"15,10 18-11-15,-7-8-12 0,1 5-11 16,0 3-11-16,3 4-10 0,-5 3-13 15,2 2-12-15,-2 3-8 0,0-2-10 0,0 3-5 16,-2 0-12-16,0-3-6 0,0-1-7 16,-2-2-5-16,0-4-3 0,2-3-4 15,-2-2-5-15,-2-7-4 0,-3-3-7 0,1-5-2 16,-5-4-4-16,1-4 2 0,-3-5-8 16,1-7 2-16,0-2-4 0,2-9-3 0,2-7-1 15,6-3-1-15,2-4-4 0,8-9-4 16,2 2 0-16,4 2 0 0,2 2 2 15,3 6-5-15,3 3 5 0,-4 9-4 16,6 5-2-16,-3 5 1 0,-2 5 1 0,-2 7 3 16,0 1-2-16,-4 6 2 0,-1 2 6 15,-1 4-3-15,-2 5-1 0,-5 1 4 16,-2 4-2-16,-4 2-1 0,-7 2-1 16,0 1 0-16,-7 6-2 0,-2-2-12 0,0-2-26 15,-3-1-41-15,1 2-43 0,2-7-55 16,2-1-470-16,2-2 219 0,3-3 144 15</inkml:trace>
  <inkml:trace contextRef="#ctx0" brushRef="#br0" timeOffset="127075.25">17993 966 152 0,'-2'5'172'0,"0"3"-14"0,0 1-3 15,0 3-15-15,2 1-7 0,0 1-13 16,2 1-5-16,2 0-12 0,2-1-3 16,1 3-8-16,1-4-9 0,3 0-9 0,4 3-6 15,-3-7-7-15,4-2-6 0,-2-1-5 16,3-2-7-16,0-2 14 0,2-2-8 16,-2-2-2-16,2-2-6 0,-5-3-6 0,4 1-3 15,-4-1-3-15,-1-1-3 0,0 3-1 16,-4-1 10-16,1 1 5 0,-4-1-1 15,0 3-5-15,1 0-2 0,-2 2-3 16,-5 1-4-16,0 0-4 0,12 7-2 0,-10 2 1 16,0 0-4-16,0 3 2 0,0 0-3 15,2 4 1-15,-1 1-4 0,-1 0 0 16,2 2-3-16,0 2-18 0,1 2-7 0,1 0-16 16,3-1-58-16,1-3-103 0,-2-2-578 15,3-7 262-15,2 0 173 0</inkml:trace>
  <inkml:trace contextRef="#ctx0" brushRef="#br0" timeOffset="127289.6">18799 644 159 0,'9'-5'228'0,"2"5"3"0,6 6 5 15,2 6-8-15,10 7-7 0,5 10-12 0,11 12-16 16,-5 5-8-16,-2 4-16 0,-11-6-16 15,-7 0-16-15,-6 3-9 0,-8 3-12 16,-8 0-11-16,-6 3-23 0,-20 15-25 0,-9-5-44 16,-13-4-55-16,-6-2-53 0,-19 4-59 15,-9-10-75-15,-12-7-564 0,-7-7 270 16,-14-13 178-16</inkml:trace>
  <inkml:trace contextRef="#ctx0" brushRef="#br0" timeOffset="127656.2">15157 337 17 0,'-19'13'208'0,"-4"8"-4"0,-7 13 0 15,-4 24 3-15,-1 6-13 0,3 11 9 0,4 5-9 16,9 5-11-16,7 12-11 0,9 6-14 15,10 24-15-15,9-2-16 0,12-3-11 16,9-10-10-16,13-8-7 0,7-10-13 0,8-12-15 16,11-9-33-16,5-15-67 0,12-8-115 15,-12-19-726-15,1-12 296 0,1-10 195 16</inkml:trace>
  <inkml:trace contextRef="#ctx0" brushRef="#br0" timeOffset="128207.89">19684 1111 77 0,'12'15'181'0,"-15"-6"-4"0,0 2-10 15,-1 3-18-15,-4 3-14 0,-2 4-14 16,-3 0-12-16,-2 0-10 0,-4 2-11 16,-1-3-28-16,6-1-38 0,0-1-55 0,0 0-59 15,2-10-337-15,1 3 146 0,3-8 96 16</inkml:trace>
  <inkml:trace contextRef="#ctx0" brushRef="#br0" timeOffset="128481.65">20633 430 79 0,'-2'-4'224'15,"2"4"-20"-15,0 0-14 0,-32 10-2 16,13 5-10-16,-9 5-2 0,-6 11-3 16,-12 19-6-16,-1 1-11 0,3 7-16 15,1 1-4-15,9 4-14 0,5 2-9 0,6 1-8 16,10-7-13-16,9-5-8 0,8-4-9 16,7 5-8-16,10 9-3 0,8-2-12 0,7-6-15 15,5-6-28-15,-5-14-41 0,0-9-53 16,1-5-63-16,6-4-59 0,-7-8-596 15,2-4 273-15,-6-3 181 0</inkml:trace>
  <inkml:trace contextRef="#ctx0" brushRef="#br0" timeOffset="128894.86">21257 845 98 0,'-2'-3'230'0,"2"3"-3"15,0 0 4-15,0 0-4 0,-12 13-6 16,5-1-12-16,0 3-12 0,1 2-17 16,0 8-9-16,2-1-12 0,-2 3-19 0,1 1-10 15,3 3-15-15,0-1-10 0,0 1-14 16,-1-2-4-16,1-1-10 0,2-3-7 16,0-4-8-16,-2-2-9 0,2-2-1 0,0-6-8 15,0-1-4-15,-2-7-7 0,2-3-1 16,0 0-1-16,0 0 1 0,-6-30-11 15,6 11 0-15,-2-5-3 0,2-7-5 16,2-9 0-16,0-3-3 0,2-5-3 0,2-2 0 16,3 3 2-16,2 3-3 0,1 7-3 15,-1 3-1-15,4 4-1 0,-3 5 0 0,3 4 0 16,2 6 1-16,2 3-2 0,-1 6 1 16,-2 5 1-16,-1 1-2 0,-2 4 2 15,-1 2-2-15,-1 3 2 0,-3 3-2 16,-2 1 2-16,-3 2-1 0,-6 2-1 0,-3 0-1 15,-4 2 1-15,-3 2-16 0,-8 2-26 16,0-3-38-16,-5 2-62 0,5-1-59 0,2-6-66 16,0 2-665-16,7-5 317 0,3-3 209 15</inkml:trace>
  <inkml:trace contextRef="#ctx0" brushRef="#br0" timeOffset="129221.35">21738 973 121 0,'0'0'226'0,"0"0"-14"16,0 0-18-16,0 0-9 0,-30 12-4 15,22-1-8-15,-1-1-9 0,3 5-9 0,-3 4-8 16,3-1-13-16,4 4-12 0,2-1-10 16,0-1-8-16,6 5-9 0,3 0-11 15,1-2-4-15,3-2-7 0,1 0-6 16,4-4-5-16,0-1-8 0,2-3-2 0,-1-1-6 15,-3-5-1-15,0-3-4 0,0-2-5 16,-2-4-4-16,-2-2-4 0,1-2-2 0,-5-1-2 16,-4-4-4-16,-2 3-3 15,-2-3-2-15,-6 1-6 0,-2 0 2 0,-5 0-2 16,-4 3-4-16,-2 1-5 0,0 0-10 16,-2 3-15-16,2 0-23 0,-1 3-36 0,4 0-31 15,3 0-40-15,2 3-41 0,1 0-42 16,4 1-541-16,1-2 265 0,5-2 175 15</inkml:trace>
  <inkml:trace contextRef="#ctx0" brushRef="#br0" timeOffset="129396.54">21994 1156 114 0,'0'0'168'0,"10"-2"-14"15,-10 2-14-15,7 6-10 0,-1 0-13 0,-2 1-8 16,-2 3-8-16,4 3-9 0,-1 2-10 0,0 2-7 15,-1 0-11-15,-2 2-2 0,2 0-10 16,0 3-27-16,0-3-36 0,0 1-54 16,0-4-56-16,1-3-317 0,1-1 149 15,1-3 98-15</inkml:trace>
  <inkml:trace contextRef="#ctx0" brushRef="#br0" timeOffset="129806.15">22828 935 49 0,'0'0'197'0,"0"0"-6"0,0 0-8 0,-5 23-13 16,3-8-9-16,-2 2-19 0,-2 4-7 0,4 4-13 16,-3 0-11-16,1 2-10 0,0 1-10 15,0 0-12-15,0-3-7 0,-3 2-5 16,0-4-7-16,3-4-5 0,-2-2-7 15,2-3 5-15,-2-3 0 0,0-5-6 0,-4-4 1 16,2-4-3-16,0-4 15 0,0-4 1 16,-1-5-5-16,3-2-5 0,1-6-7 0,1-4-3 15,6-5-5-15,3-10-5 0,5-6-6 16,3-1-1-16,13-12-4 0,-4 12 0 16,2 9-8-16,1 3 2 0,1 7-3 15,4 1-1-15,-6 9-1 0,2 4 0 0,-3 5-2 16,-1 4-2-16,-6 3-1 0,1 4 0 15,-2 4 1-15,-2 0-1 0,-5 7-3 16,-4-2 2-16,-2 6 1 0,-6 2-2 16,-2 4 1-16,-4-2 0 0,-7 6-6 0,-5-2-5 15,2-1-16-15,-4 0-33 0,5 0-41 16,2-4-58-16,2-1-65 0,1-2-559 0,4-4 265 16,4 1 176-16</inkml:trace>
  <inkml:trace contextRef="#ctx0" brushRef="#br0" timeOffset="130181.62">23215 994 165 0,'8'4'182'0,"-8"-4"-12"0,-4 10-9 16,0-3-10-16,2 1-12 0,0 1-1 15,2 3-8-15,2 2-3 0,2-2-9 0,0 1-13 16,5 3-5-16,2-2-3 0,3 0-11 15,2 0-12-15,2-1-2 0,5-3-10 16,-1-3-11-16,0 1-26 0,0-6-32 16,1-2-24-16,-4 0-28 0,0-4-15 15,-1 0-30-15,-4-3-6 0,-1-3 0 0,-2 0 7 16,-3 2 11-16,-2-4 10 0,-2 2 19 16,-1 2 15-16,-1-1 26 0,-2 1 14 15,0 0 25-15,0 2 15 0,0 0-9 0,-2 1-3 16,2 5-1-16,0 0 4 0,0 0 12 15,0 0 8-15,0 0-1 0,0 17 1 0,0-5 3 16,0 1 1-16,4 3-3 16,-4 4-6-16,2 0-1 0,2 4-3 0,-2 1-6 15,0 2 1-15,0 0-9 0,1 0-25 0,-1-2-48 16,-2-3-71-16,0-3-447 0,-2-2 194 16,2-6 128-16</inkml:trace>
  <inkml:trace contextRef="#ctx0" brushRef="#br0" timeOffset="130446.85">23853 411 34 0,'0'0'192'0,"24"13"13"0,0 5-9 16,8 10-14-16,15 15-5 0,-1 6-17 15,-1 6-7-15,-5 2-9 0,-3 1-10 16,-7 0-8-16,-10-6-9 0,-10-2-9 0,-4-3-5 16,-4-5-15-16,-6 1-9 0,-6 3-8 15,-8 0-6-15,-2-4-3 0,-4 0-15 16,-5-6-31-16,-1-3-41 0,-4-3-58 0,9-9-60 16,-5-3-75-16,6-10-459 0,-1 0 230 15,4-4 152-15</inkml:trace>
  <inkml:trace contextRef="#ctx0" brushRef="#br0" timeOffset="130708.11">24809 488 255 0,'23'39'254'0,"-4"1"-9"0,1 4-11 16,-6 2-20-16,-2 2-20 0,-2 3-16 15,-4 1-20-15,-4 1-13 0,-4-1-15 0,-6 1-13 16,-8 15-13-16,-7-6-14 0,-4-2-31 16,-8-7-41-16,-1-4-65 0,5-5-66 0,-1-11-78 15,-2-2-504-15,0-5 236 0,-5-5 156 16</inkml:trace>
  <inkml:trace contextRef="#ctx0" brushRef="#br0" timeOffset="132247">24400 30 173 0,'-4'-7'202'0,"2"1"-20"0,0 2-21 0,2 4-12 15,4-8-19-15,-4 8-14 0,19 4-8 16,-2 2-11-16,6 7-12 0,5 8-5 16,6 4-7-16,0 6-8 0,-3-1-3 0,-3 6 0 15,-5 2-3-15,-6 2-2 0,-4 3 2 16,-11-2 1-16,-4-1-4 0,-9 8-3 16,-6-5 2-16,-4-1-2 0,-3-2-8 0,2-2 1 15,-2-3-2-15,7-9-5 0,1 0-5 16,2-2-2-16,4-2-5 0,6-6-3 15,2 3-3-15,8-2-1 0,9 1 1 16,8 1-1-16,9-2-5 0,1-2 2 0,10 2-3 16,-7-3-2-16,-4-1-1 0,2-1-2 15,-9-4-1-15,-3 3-1 0,-2-4 1 0,-2 0-2 16,-6 4 3-16,-1-3 4 16,-7 2 4-16,-4 1 1 0,-4-1 7 0,-5 3 4 15,-1-1 1-15,-1 1-1 0,-2 0-2 16,-1 3 3-16,1 1-2 0,2-1-4 0,1 3 2 15,6-1-6-15,1 3 2 0,6 2-5 16,3 2 2-16,6 3-1 0,4 3-3 16,2-3-2-16,2 3-2 0,-1 0 2 0,-3-5-5 15,2 3 1-15,-2-4-1 0,-6-4 0 16,2-1 1-16,-8-2 6 0,-4 2 1 16,-8-3-1-16,-8 1 0 0,-13 0 0 0,-11-2-3 15,-9-1 1-15,-2-3-2 0,-8-3 0 16,0-3-8-16,-1 0-18 0,-1-2-44 15,2-3-60-15,8 1-73 0,2-4-799 0,2-3 337 16,-3-3 222-16</inkml:trace>
  <inkml:trace contextRef="#ctx0" brushRef="#br0" timeOffset="133487.21">11033 2453 77 0,'-2'-7'146'0,"2"1"-17"16,2-2-13-16,5 3-7 0,2-3-11 0,3 1-11 16,5-1-8-16,0 2-11 0,6-1-9 15,1 1-26-15,-4 4-25 0,2-2-31 0,-3 2-37 16,-4 1-32-16,-2 2-192 0,-3 1 97 15,-8 4 63-15</inkml:trace>
  <inkml:trace contextRef="#ctx0" brushRef="#br0" timeOffset="133610.59">10960 2696 55 0,'0'6'187'0,"4"0"4"0,4-1-4 0,3-4-5 16,4-2-4-16,4-4-18 0,9 1-15 15,1 1-18-15,7-4-10 0,2 1-33 16,0-2-46-16,3 1-57 0,-1-1-78 15,-5 2-425-15,-5-1 177 0,0 1 117 0</inkml:trace>
  <inkml:trace contextRef="#ctx0" brushRef="#br0" timeOffset="145258.11">16353 2209 22 0,'-4'-7'202'16,"2"1"-18"-16,0 1-21 0,-2 1-16 16,4 4-18-16,0 0-8 0,-18 17-6 15,10-2-4-15,-1 8-2 0,-1 2-9 0,1 7-5 16,1-2-9-16,-1 5-3 0,5-7-5 16,2 3-5-16,0-2-8 0,4-4-4 0,2 0-2 15,2 0-4-15,3-3-1 0,4-4 0 16,2-2 3-16,-1-5 2 0,4-3-1 15,-2-4 3-15,1-4 4 0,2-4-7 16,-2-4-1-16,3-5 0 0,-6-4-5 0,3-2-2 16,-6-2-4-16,-1-7 4 0,-4 2-12 15,-1-2-3-15,-5-2-5 0,-5-1 0 16,-1 1-3-16,-4-1-7 0,-4 2 0 16,-2 2-2-16,1 7-5 0,0 3-2 0,-2-1-2 15,5 3-3-15,-1 4-5 0,0 3-17 16,3 3-20-16,0 1-22 0,2 2-31 15,2 2-33-15,6 0-34 0,0 0-18 0,-2 11-15 16,2-11-21-16,10 12-485 0,0-7 236 16,2 3 156-16</inkml:trace>
  <inkml:trace contextRef="#ctx0" brushRef="#br0" timeOffset="145423.07">16739 2206 133 0,'6'-4'177'0,"0"0"3"15,0 0-10-15,-2-2-8 0,2 3-10 16,1-3-11-16,-2 2-16 0,1 0-13 0,-2-1-17 16,0 2-30-16,2-3-44 0,-1 3-45 15,1 0-54-15,-6 3-50 0,8-5-316 16,-3 3 151-16,-5 2 100 0</inkml:trace>
  <inkml:trace contextRef="#ctx0" brushRef="#br0" timeOffset="145633.96">17260 2015 79 0,'0'6'150'16,"-2"3"-13"-16,0 3-4 0,0 5-5 0,0 1-10 16,-2 4-4-16,4 0-10 0,-4 6-10 15,4-2-9-15,0 5-8 0,0-3-8 16,0 1-6-16,0-1-8 0,2 0-9 0,-2-2-29 15,2-1-38-15,2-1-28 0,-2-6-40 16,0-2-40-16,0 2-273 0,3-7 137 16,0-1 90-16</inkml:trace>
  <inkml:trace contextRef="#ctx0" brushRef="#br0" timeOffset="145874.54">17599 2187 75 0,'0'0'120'16,"13"7"5"-16,-4-1-5 0,-1 0-5 16,3 3-4-16,3 1-1 0,4 1 2 0,2 2-7 15,2 1-3-15,-3-1-9 0,2 0-7 16,-2 2-3-16,-2 1-6 0,0-1-7 0,-4-1 0 16,-5 1 1-16,0 0-1 0,-3-2-3 15,-5 1-10-15,0 1-1 0,-7 0-8 16,1-2-7-16,-2-1-22 0,-3 0-47 15,1-2-49-15,1 1-40 0,-4-6-60 0,3-2-369 16,0-3 186-16,-2-3 122 0</inkml:trace>
  <inkml:trace contextRef="#ctx0" brushRef="#br0" timeOffset="146020.41">17604 2095 142 0,'6'-12'138'0,"5"2"-7"15,2-2-17-15,5 0-13 0,4 3-7 0,3-1-10 16,3 1-10-16,2 3-41 0,-1-2-50 16,0 5-55-16,1-1-208 0,-3 2 95 0,-1 2 63 15</inkml:trace>
  <inkml:trace contextRef="#ctx0" brushRef="#br0" timeOffset="146183.19">18313 2381 48 0,'8'26'121'0,"-3"-1"-13"16,1 0-11-16,0-5-5 0,1 2-13 15,-3-1-6-15,2-2-16 0,-2 0-28 16,2 0-42-16,-1-2-42 0,2-4-162 16,-1 1 74-16,2-4 49 0</inkml:trace>
  <inkml:trace contextRef="#ctx0" brushRef="#br0" timeOffset="146552.56">19266 1970 181 0,'0'0'177'0,"0"0"-13"0,-18 17-9 0,14-2-13 16,-2 4-10-16,-3 4-16 0,5 2-3 0,2 2-8 15,0 3-12-15,2-2-7 0,2 3-7 16,2-3-3-16,3 1-8 0,1-4-5 16,0-1-3-16,3-2 1 0,0-3-3 0,1-5 7 15,4-3 6-15,-4-4 3 0,3-4 0 16,-2-4-5-16,1-1-5 0,1-5-3 16,-3-4-3-16,2-3-6 0,-4-5-5 0,0-3-3 15,-1 0-7-15,-4-5-5 0,-3 0 0 16,-4-1-7-16,-1 1-2 0,-3 0 0 15,-3 2-8-15,1 2 1 0,-2 2-5 0,-4 5-2 16,2 0 1-16,-1 5-3 0,1 2-5 16,-3 3-9-16,0 2-20 0,3 4-24 15,-4 4-40-15,4 2-44 0,-1 3-37 16,-2 2-41-16,5 1-520 0,-1-1 249 0,1 4 165 16</inkml:trace>
  <inkml:trace contextRef="#ctx0" brushRef="#br0" timeOffset="146761.61">19805 2215 169 0,'6'-6'206'0,"-2"3"-20"16,1 1-19-16,-1-2-19 0,1 0-19 15,-5 4-36-15,6-4-40 0,-6 4-47 16,8-1-57-16,-8 1-46 0,0 0-247 16,7-3 117-16,-7 3 78 0</inkml:trace>
  <inkml:trace contextRef="#ctx0" brushRef="#br0" timeOffset="147138.32">20312 2073 117 0,'20'-12'184'0,"1"3"-14"0,1 1-14 0,-2 2-15 16,-2 2-15-16,0 0-11 0,2 2-10 15,-3 1-15-15,1 2-6 0,0 1-8 16,-2 2-5-16,-2 2-10 0,-2 2-6 15,-2 1-1-15,-3 7-6 0,-3 0-4 0,-6 3-3 16,-4 6-5-16,-5 0-2 0,-1 5-5 16,-4-3-3-16,2-2 1 0,1-2-6 15,2-3-4-15,1 1-1 0,-1-4 4 0,5 0-2 16,2-4 6-16,0 0 3 0,6-4 15 16,2 3 6-16,2-5 3 0,5-1-2 0,1 2-3 15,4-4-4-15,-2-1-5 0,5-1-1 16,0-4-3-16,2 1-6 0,3-1-13 15,2-4-23-15,-2 0-29 0,4-4-40 16,-3 3-40-16,1-3-40 0,-1-1-45 0,-4-3-428 16,2-3 215-16,-3 1 141 0</inkml:trace>
  <inkml:trace contextRef="#ctx0" brushRef="#br0" timeOffset="147494.84">21245 1930 33 0,'12'0'92'0,"-1"0"-5"0,1 2-8 15,1 1-12-15,0 1 0 0,-1 3-10 0,2 1 2 16,-4 2-8-16,-2 3-1 0,-2 2 1 16,-1 2-4-16,-5 2-4 0,0 1 5 15,-5 1-7-15,1-2 11 0,0 0 3 16,2-2-8-16,0-2 6 0,0-2-11 0,0-1 7 15,4 1 4-15,4-2 10 0,2-1 5 16,10-1 1-16,5 1-11 0,13-4 3 16,6 2-3-16,5-5-3 0,1 1-12 15,1-2 2-15,2 2 1 0,-3-2-3 0,4-2 0 16,-6 2-6-16,-3-1-3 0,-10-1 5 16,-1 3 6-16,-4-3 5 0,-5 0 1 0,0 0-3 15,-6 0-2-15,2 1-8 0,-6-2-6 16,-3 1-26-16,-2 0-40 0,-8 0-44 15,11 1-43-15,-11-1-76 0,0 0-440 0,0 0 217 16,0 0 143-16</inkml:trace>
  <inkml:trace contextRef="#ctx0" brushRef="#br0" timeOffset="149018.34">18336 9780 144 0,'-4'-8'180'0,"2"3"-13"0,-2 1-9 0,4 4-17 16,-7-4-15-16,7 4-3 0,-11 9-1 15,3 1-5-15,0 4-4 0,-2 2-2 16,-2 5-6-16,4 3-7 0,0-1-7 16,2 5-6-16,1-1-5 0,3 1-6 0,2-3-4 15,4 2 0-15,5-3 1 0,3-3-2 16,6-2-1-16,4 0-2 0,4-4-2 0,5-3-5 15,-1-4-1-15,2-5-2 0,-3-3 0 16,3-1 4-16,-2-4 6 0,0-3-6 16,-3-3-6-16,1-2-6 0,-3-5 0 0,-6 2-6 15,-4-3-1-15,-3-2-7 0,-2 0 0 16,-8 0 1-16,-2-1-11 0,-7-2-2 16,-4 1-1-16,-1 2-4 0,-10 1-4 0,-1 1 1 15,-1 5-4-15,-4 1 1 0,0 5 0 16,1 2 3-16,-1 5-9 0,4 1-2 15,3 4-22-15,0-1-22 0,2 3-35 0,3 2-41 16,-2 3-49-16,6 0-41 0,3 2-49 16,1 0-610-16,3 1 294 0,1-4 194 15</inkml:trace>
  <inkml:trace contextRef="#ctx0" brushRef="#br0" timeOffset="149203.73">18941 10026 89 0,'9'-4'210'0,"2"2"-23"0,-5 0-18 16,2 0-18-16,-2 0-16 0,4 0-20 16,-4 1-40-16,-6 1-50 0,10-3-70 0,-10 3-333 15,11-1 128-15,-11 1 85 0</inkml:trace>
  <inkml:trace contextRef="#ctx0" brushRef="#br0" timeOffset="149595.31">19333 9847 187 0,'4'-10'213'0,"3"2"-21"0,-1 3-16 0,5-3-13 15,-1 3-13-15,3 2-12 0,2 0-16 16,-1 3-12-16,-1 0-9 0,4 3-7 16,-4 1-10-16,-1 2-4 0,0 2-6 0,-2 3-8 15,-6 1-6-15,-2 2-2 0,-2 4-6 16,-4 0-4-16,-2 1-5 0,-5 0-5 16,2 1 4-16,-1-3-1 0,1-1-1 15,1-1-4-15,2-2-8 0,-3-2 2 0,5 1 1 16,1-3 11-16,6 1 3 0,1-2 0 15,3-2-3-15,3-4-4 0,7 3-5 0,-5-4-1 16,8 1-5-16,1-2-10 0,-2 0-1 16,4-2-3-16,-1 2 1 0,-2-1-3 15,0 1 0-15,-1-2-1 0,-2-1-2 16,-2 2 1-16,-3 1-1 0,0-1-2 16,0 1-6-16,-2-3-25 0,-2 1-36 0,-1 1-36 15,-7 1-40-15,8-2-31 0,-8 2-25 16,0 0-570-16,0 0 259 0,0-6 172 0</inkml:trace>
  <inkml:trace contextRef="#ctx0" brushRef="#br0" timeOffset="149978.73">19922 9782 9 0,'18'-11'160'0,"2"3"-5"0,-1 4-8 15,-1 0-9-15,2 2-6 0,-4 4 1 16,4 0-6-16,-3 2-11 0,-1 2-10 0,0-1-7 16,-4 3-3-16,-4 1-6 0,1 3-5 15,-7 3-4-15,-2-2-4 0,-4 2-4 16,-3 3-10-16,-1 2 0 0,0-1-5 16,-2-1 3-16,0-3-2 0,4 1-1 0,0-5 0 15,4 0 8-15,0 1 8 0,6-3 6 16,2 1-3-16,5-2-4 0,6-3-3 0,6 1-5 15,5-2-4-15,-1-1-4 0,4 0 1 16,6-2-2-16,-3 1-5 0,0 0-1 16,-3-2-6-16,-1 2 2 0,-2 2 0 0,-6-2 2 15,-2-2 1-15,1 0 2 0,-4 0 4 16,-2 0-2-16,-3 0-3 0,1 0-4 16,-2 2 0-16,-3-2-5 0,-8 0-4 15,11 2-20-15,-11-2-43 0,6 0-60 0,-6 0-80 16,0 0-76-16,0 0-843 0,0 0 368 15,0 0 244-15</inkml:trace>
  <inkml:trace contextRef="#ctx0" brushRef="#br0" timeOffset="151401.16">4723 3423 15 0,'0'-6'263'0,"0"6"-18"16,-2-5-16-16,2 5-3 0,0 0-6 16,0 0-2-16,2 25-8 0,1-7-20 15,0 9-3-15,-1 4-11 0,2 8-2 0,-4 7-7 16,4 8-21-16,-2 3-17 0,0 1-10 15,0 4-12-15,0-3-12 0,0 1-3 0,2-2-16 16,-2-3-8-16,0-3-4 0,1-11-9 16,-1-3-1-16,0-7-6 0,0-4-2 15,1-3-5-15,-1-5-4 0,-2-7-3 16,0-4 3-16,-2-7-11 0,2-1-5 0,0 0 0 16,-12-28-6-16,6 1 1 0,-2-7 4 15,0-13-1-15,-6-26-8 0,2-3-6 0,4-2 7 16,1-5-3-16,5 4-3 0,4 8-7 15,5-5 2-15,3 13-2 0,10-3-1 16,2 3 1-16,4 15-1 0,-1 10-2 0,5 1 1 16,4 6-1-16,2 9-1 0,-3 5 2 15,6 6-1-15,-3 3-1 0,-4 7 5 16,-1 1-2-16,-1 3 2 0,-4 5 1 0,-4 3 7 16,-2 3-4-16,-6 1-4 0,-3 2 2 15,-7 1-1-15,-4 3 0 0,-4 1 3 16,-9 1-4-16,-1 1 3 0,-8 1 0 0,-1 2-6 15,-2-4-12-15,-1-1-18 0,1 0-22 16,1-3-27-16,4-4-41 0,0-2-52 16,3 0-49-16,5-1-44 0,2 1-740 15,-2 1 343-15,6-5 226 0</inkml:trace>
  <inkml:trace contextRef="#ctx0" brushRef="#br0" timeOffset="151798.53">5378 3693 100 0,'19'-7'184'0,"-2"-1"-18"16,-3 3-12-16,2 3-16 0,-2 2-7 15,-1-3-20-15,0 6-3 0,-1 0-7 16,1 1-5-16,-2 4-3 0,-2 4-9 0,-3-3-5 15,-2 5-2-15,-4 0-2 0,2 3 3 16,-4-3 2-16,0 4-2 0,0-1-2 0,0-1-5 16,0-1-6-16,2-1-6 0,0-1 0 15,2 1-8-15,2-1-2 0,4-1-6 16,0-3-2-16,6 0-3 0,0-1-5 16,3 0-1-16,2-2-6 0,0 1-2 0,-1 1 1 15,0-1-4-15,-3 0 0 0,0-1 8 16,-2 0 6-16,-5 3 4 0,-2-2 2 0,-2 1-2 15,-6-1 4-15,-2 0-4 0,-2 1-2 16,-5 2-2-16,-1-3-3 0,-3 1-8 16,0-1-1-16,-3-1-23 0,0-2-34 0,1 0-36 15,0-2-46-15,4-2-51 0,1-2-45 16,-1-4-633-16,2-2 287 0,5-3 190 16</inkml:trace>
  <inkml:trace contextRef="#ctx0" brushRef="#br0" timeOffset="152228.41">6216 3542 2 0,'11'12'250'0,"0"1"-2"0,-1 8-13 0,-2 0-11 16,0 2-10-16,2 8-15 0,-2 4-15 15,-2 2-15-15,2 1-15 0,-3 5-17 16,1-2-9-16,-2 0-18 0,-2-1-9 15,1-2-11-15,-3-4-6 0,-3-4-7 0,1-1-7 16,0-5-4-16,-2-3 0 0,0-6 3 16,-1-2-6-16,-1-4-7 0,0-7-2 0,6-2-6 15,-18-12-5-15,10-3-7 0,0-10 2 16,0-9-6-16,1-6-4 0,1-9-5 16,4-3-1-16,4-3 1 0,2 0-3 15,11-16-8-15,3 3 1 0,8 7-3 0,6 4-1 16,-5 12 0-16,3 11-6 0,-2 4 4 15,3 3-2-15,-3 8 4 0,0 2-3 0,-5 6-5 16,-2 4 11-16,-4 4-4 0,-3 6 5 16,-2-1 0-16,-6 6 0 0,-2 2 2 15,-4 3-2-15,-6 2-2 0,-5 6-5 16,-4 4 4-16,-6 1-3 0,2 1-3 0,-4-2-18 16,1 0-24-16,2 0-29 0,0-3-36 15,6-3-38-15,1-1-36 0,2-3-32 16,5 0-25-16,3-2-23 0,3-4-536 0,5 2 269 15,1-4 178-15</inkml:trace>
  <inkml:trace contextRef="#ctx0" brushRef="#br0" timeOffset="152526.15">6699 3721 19 0,'6'6'215'16,"-2"2"5"-16,1 2-1 0,-1 5-2 15,-2 2-5-15,0 2-10 0,0 2-8 0,0 4-11 16,3 1-16-16,-1 4-9 0,0-4-16 15,2 3-13-15,0-3-7 0,6-1-11 0,-2 0-9 16,0-4-9-16,5 0-7 0,0-4-7 16,0-4-12-16,-1-3-3 0,4-1-10 15,-2-5-4-15,0 0-4 0,-2-4 0 16,-1 0-9-16,-1-4-4 0,-1 0 1 0,-2-2-5 16,-5-1-1-16,-2 1 2 0,-2-2-6 15,-4 1-8-15,-2-1 0 0,-5 4-3 0,-2 1-2 16,-2 1-1-16,-1 0-4 0,-4 2-14 15,4 2-19-15,-2 0-28 0,1 0-35 16,3 2-34-16,1-1-33 0,2 5-32 16,3-3-23-16,2 1-26 0,2 2-573 0,2-2 276 15,4-1 182-15</inkml:trace>
  <inkml:trace contextRef="#ctx0" brushRef="#br0" timeOffset="152703.84">7363 4032 64 0,'18'5'225'16,"-4"2"-7"-16,-1 1-11 0,-2-1-12 16,-3 5-15-16,0 1-14 0,-3 1-18 15,1 1-16-15,-4 1-12 0,2 3-11 0,-4 0-14 16,0 0-20-16,-2 1-36 0,2-1-44 16,0 2-50-16,0-2-62 0,0-2-54 15,0 0-382-15,4 1 188 0,2-6 124 0</inkml:trace>
  <inkml:trace contextRef="#ctx0" brushRef="#br0" timeOffset="153148.34">8157 3650 1915 0,'4'-8'-30'16,"-2"3"15"-16,0 0 18 0,-2 5 29 0,5-3 44 15,-5 3 25-15,0 0-8 0,9 17-12 16,-7-6-13-16,2 5-4 0,2 0-5 16,0 8-7-16,0 1-3 0,1 0-3 0,-2 0-6 15,-5-1-3-15,2-2-1 0,-2 1-6 16,0-3 0-16,0-4-4 0,-2 2-2 16,-1-3 6-16,1-6 5 0,0-2 0 0,-3-7-1 15,5 0 3-15,-10-10 4 0,4-4 7 16,2-5 5-16,2-6-4 0,-3-5 5 15,5-2-1-15,0-9-7 0,3-1 4 16,1-1 3-16,2-6 3 0,2 1-12 0,5 1-1 16,2 3-3-16,6 3 0 0,5 3-8 15,0 4-1-15,4 6-2 0,5 3-1 0,-5 6-1 16,-4 2 3-16,0 9-3 0,-3 0-5 16,-3 4 6-16,-6 4-1 0,-2 4-5 15,-2 4-4-15,-4 0-1 0,-4 5-3 16,-4-1 5-16,-7 8-3 0,-4-1-8 0,-1 3-9 15,-6 0-28-15,-3 1-22 0,2 0-34 16,-2 0-39-16,-1-4-44 0,6-2-43 16,3 0-32-16,0-2-30 0,4-2-703 0,3-1 332 15,2-1 219-15</inkml:trace>
  <inkml:trace contextRef="#ctx0" brushRef="#br0" timeOffset="153384.87">8542 3631 17 0,'9'6'215'0,"-1"-1"7"16,1 1-3-16,2 3 7 0,-1 2-2 16,2 1-11-16,6 1-8 0,5 3-13 0,2-2-4 15,4 5-19-15,1 2-19 0,2-2-14 16,-5-3-13-16,1 3-12 0,-4-2-10 16,-8 1-12-16,3-3-6 0,-5 0-5 15,-4 2-4-15,-4-2-15 0,-4-1-6 0,-4-1-13 16,-2 3-19-16,-2-6-31 0,-5 2-33 15,0 0-47-15,-1-5-44 0,1 1-42 0,-3 0-36 16,0-6-40-16,2-2-527 0,2-2 264 16,-6-2 176-16</inkml:trace>
  <inkml:trace contextRef="#ctx0" brushRef="#br0" timeOffset="153517.2">8659 3776 6 0,'0'-12'163'0,"2"-1"7"15,0 1 4-15,2 2 7 0,3-3-2 0,3 2-6 16,5-2-16-16,4-2-17 0,7-3-14 15,1 1-12-15,5 2-15 0,4-6-32 16,-5 3-48-16,5-3-61 0,0 0-57 16,-2-4-455-16,3 3 189 0,-13-1 124 0</inkml:trace>
  <inkml:trace contextRef="#ctx0" brushRef="#br0" timeOffset="153727.17">9448 3052 119 0,'17'5'264'0,"2"5"15"0,3 5-4 0,2 5 2 16,6 10-13-16,0 4-3 0,-3 2-11 16,12 17-14-16,-7 5-25 0,-10-8-18 15,-4-4-24-15,-6 2-15 0,-3 4-14 16,-7-1-14-16,-4 2-24 0,-11 20-36 0,-5-7-26 16,-8-1-38-16,-10-5-34 0,-9-5-38 15,-8-3-38-15,-10-1-28 0,-26 4-5 0,-11 0-36 16,-20-8-60-16,-16-3-623 0,-14-3 293 15,-9-5 193-15</inkml:trace>
  <inkml:trace contextRef="#ctx0" brushRef="#br0" timeOffset="154130.32">4480 3063 1651 0,'-16'-21'52'0,"7"6"17"0,0 4 22 16,1-1 16-16,2 6-4 0,0 2-13 0,-6 6-4 16,2 6 5-16,-7 11 7 0,-4 15 12 15,-6 28 3-15,-5 8 5 0,-4 25 19 0,-1 12 13 16,9 12-6-16,0 9 0 0,7 4-14 16,8-3-7-16,8-22-13 0,12-8-10 15,10-8-9-15,17 11-10 0,17-15-4 16,14-13-9-16,12-9-7 0,11-13-9 0,10-12-35 15,12-10-40-15,8-7-49 0,-18-14-81 16,10-3-109-16,-9-6-1015 0,8-7 434 16,-8-5 287-16</inkml:trace>
  <inkml:trace contextRef="#ctx0" brushRef="#br0" timeOffset="154794.41">11525 3834 100 0,'-5'-2'224'0,"5"2"-22"0,-6-3-20 15,6 3-14-15,0 0-14 0,0 0-14 16,17-10-14-16,-4 7-12 0,3-1-10 16,2 2-13-16,1-2-25 0,0-1-43 0,2 2-57 15,-3 1-50-15,0 1-42 0,-6 1-367 16,-3 3 167-16,-5 2 111 0</inkml:trace>
  <inkml:trace contextRef="#ctx0" brushRef="#br0" timeOffset="154934.54">11423 4065 17 0,'-15'9'173'0,"7"-1"7"0,6-2-4 0,0-1 5 16,2-5 5-16,10 6-8 0,3-6-13 16,6 0-15-16,4 0-15 0,11-4-13 0,9 1-17 15,3-1-21-15,7-4-45 0,2 1-51 16,3-3-64-16,-4 3-80 0,-1-3-404 16,0-1 190-16,-7-1 126 0</inkml:trace>
  <inkml:trace contextRef="#ctx0" brushRef="#br0" timeOffset="155521.87">12717 3735 188 0,'2'10'178'0,"-2"-3"-12"0,2 5-11 0,0 1-19 15,0 5-13-15,2-3-9 0,-2 2-10 16,-2 2-15-16,0-2-6 0,0 0-7 16,-2 1-10-16,0-2-4 0,-2-2-4 15,0-1-3-15,-3-1 8 0,1-5-2 0,-3-1 3 16,1-5 1-16,0-2 0 0,8 1 5 16,-18-7 0-16,8-4-6 0,2 1-4 0,-1-8-4 15,3 3-1-15,-1-4-4 0,5-2-5 16,-2 0-10-16,4 0-4 0,4-1-5 15,5-2-3-15,1 4-1 0,3 1-4 16,3-1-2-16,2 7 0 0,3 0-5 0,2 3-2 16,2 6-1-16,-1 3 2 0,-1 1-3 15,3 5-2-15,-1 2 3 0,0 3-3 0,-1 4 1 16,3 2-2-16,-5 3 1 0,-4-1-1 16,-2 0 0-16,-2 1 1 0,-4-3 0 15,-1 2 0-15,-5-5 1 0,-1-2-1 16,-3-1 1-16,-3-3 1 0,1 1-1 0,-2-4 4 15,-3-2 6-15,7-2 4 0,0 0-4 16,-10-8 0-16,8-2-1 0,2 1-1 16,4-4-1-16,2-5-1 0,5 1-5 0,2-2 1 15,2 3-4-15,3-2 0 0,2 0 1 16,1 4-1-16,0 2-3 0,2 1-1 16,1 3-1-16,-2 0 1 0,0 7 0 0,-3 1 0 15,3 0 1-15,-6 6 1 0,2-2 0 16,0 8 1-16,-5 0-1 0,2 1-3 0,-5 2-5 15,1-2-26-15,-3 2-28 0,-2-2-36 16,4 2-36-16,0-2-32 0,-2 1-25 16,3-3-16-16,2-2-515 0,3-1 244 15,1-2 162-15</inkml:trace>
  <inkml:trace contextRef="#ctx0" brushRef="#br0" timeOffset="155851.34">13745 3838 490 0,'17'-15'14'0,"-5"4"19"15,-2-3 23-15,-4 4 13 0,-2-2 17 0,-2 0 25 16,-2 2-2-16,-2 1 1 0,-4-1 0 15,-1 2-4-15,0 1-4 0,-3 1-6 16,0 5-4-16,-5 1-7 0,2 1-7 0,-4 3-7 16,3 7-2-16,-2 1-9 0,2 6-6 15,1 0-2-15,2 3-2 0,3 0-10 16,1 2 1-16,5-2-4 0,0-2-3 0,2 0-3 16,2 0-2-16,0-4-2 0,3 1-2 15,1-4 0-15,1-4 0 0,1-1-3 16,-2-1-4-16,3-6 1 0,-1 0-3 15,-8 0 2-15,18-6-5 0,-10 1-3 0,2-1 0 16,-2 2-2-16,1-5 0 0,0 6-4 16,-3-3 1-16,0 2-2 0,3 1-3 0,-5-1 0 15,2 2 2-15,-6 2-2 0,13 0 2 16,-4 3 1-16,-3 0-3 0,2 0-1 16,0 2-1-16,2 2-20 0,-2 0-29 15,2 0-27-15,1 2-31 0,-1-1-28 0,4 0-24 16,-2 1-14-16,0-4-452 0,2-1 213 15,-6 2 141-15</inkml:trace>
  <inkml:trace contextRef="#ctx0" brushRef="#br0" timeOffset="156212.5">14166 3771 8 0,'24'-8'138'0,"-6"-3"-11"16,2 7-8-16,-6 2-11 0,1 4-8 15,-2 1 2-15,-2 0 1 0,-3 7 3 16,-2-3-8-16,-2 7 1 0,-2-1-7 16,-2 2-6-16,-2 1-6 0,-2-1-5 0,0 2-8 15,-2-4 1-15,0 1-2 0,-1-1 2 16,-1-1-3-16,6-4 2 0,-3-1 1 16,3-1-6-16,0-2-6 0,2-4-3 0,0 0-9 15,0 0-3-15,17-12-4 0,-8 4-2 16,3-3-5-16,0 2 0 0,4-5 1 15,-4 3-3-15,3-1 1 0,-2 4 1 0,-2-1-5 16,1 3-2-16,-4 2 1 0,4 2-1 16,-2 2 1-16,-10 0-1 0,19 6-2 15,-6 2 0-15,-1 2-3 0,1 1-1 16,2 0-2-16,4 4 0 0,0-1-4 0,2 0-15 16,2 0-41-16,5 2-30 0,0-1-45 15,-1-2-47-15,-2-3-53 0,-2-1-476 0,1-1 237 16,1 0 156-16</inkml:trace>
  <inkml:trace contextRef="#ctx0" brushRef="#br0" timeOffset="156771.25">15618 3071 6 0,'-4'-8'249'0,"0"2"-12"16,-4 2-15-16,-5 4-15 0,-4 4-16 16,-2 4-13-16,-7 3-13 0,-4 5-16 0,1 2-16 15,1 5-12-15,4 1-12 0,2 3-11 16,1 1-12-16,6 2-6 0,2 1-7 15,9-3-12-15,2 3 0 0,6 0-8 0,2 2-3 16,7 2-10-16,2-5 0 0,0 1-3 16,1-2-15-16,-2-2-3 0,-2-4-2 15,1-2-4-15,-4-1 1 0,-3-1-3 0,-4-4-1 16,-4 2 1-16,-2-2 0 0,-5 0-1 16,-4-1 2-16,-3-1-5 0,-4-4 2 15,1-3-1-15,2 1 1 0,0-3 3 16,1 1 4-16,0-2 4 0,6 0-1 0,0-1-3 15,1-1-3-15,9-1 1 0,-6 3-1 16,6-3-4-16,0 0 1 0,15 10 5 0,-5-1 1 16,2 0 0-16,4 6 4 0,2 8 9 15,2 5 6-15,1 8 14 0,-5 5 3 16,4 7 10-16,-1 18 2 0,-4 0 1 16,-5-4 4-16,-5-7 5 0,-3 0 2 0,0 1-14 15,-2 0-6-15,2-2 1 0,2-3-11 16,2-3-2-16,3-10-1 0,4 1-8 0,-1-8 0 15,16 0-3-15,1-4-33 0,11-6-35 16,3-6-40-16,-1-8-78 0,9 0-91 16,-5-4-63-16,4-7-782 0,-4-1 371 0,1 1 245 15</inkml:trace>
  <inkml:trace contextRef="#ctx0" brushRef="#br0" timeOffset="157462.17">16763 3366 202 0,'0'0'225'0,"0"0"-16"0,0 11 0 0,-6 3-6 0,-2 7-5 16,-8 9-4-16,-6 10-7 0,-6 20-5 0,-3 8-13 15,-1 2-10-15,4 4-14 0,5 3-15 16,3-3-11-16,8 0-13 0,4-13-7 16,6-8-7-16,6-4-9 0,4 1-11 0,7-4-6 15,4-4-5-15,2-2-9 0,7-3-4 16,6-8-4-16,2 1-28 0,1-8-34 16,1-3-47-16,-3-3-46 0,1-5-51 15,2-3-45-15,-9-4-57 0,3-2-567 0,-2-4 282 16,-3-4 187-16</inkml:trace>
  <inkml:trace contextRef="#ctx0" brushRef="#br0" timeOffset="157928.43">17500 3711 59 0,'-2'-6'186'0,"2"6"-15"0,-2-10-12 0,2 10-6 15,-4-6-6-15,2 3-4 0,2 3-4 16,-2-6-2-16,2 6-2 0,-2-6-8 15,2 6-3-15,-3-6-4 0,1 3-3 0,2 3-6 16,-2-6-6-16,2 6-5 0,-5-6-5 16,5 6-2-16,-2-5-10 0,2 5-6 15,-4-6-4-15,4 6-3 0,-2-5-8 0,2 5 0 16,0 0-8-16,-6-5-10 0,6 5-5 16,0 0-5-16,0 0-3 0,0 0 1 15,-8 16-3-15,8-3-1 0,0 6-1 16,0 3 0-16,0 2 0 0,0 7-2 0,2-3-2 15,0 4-4-15,-2 7-2 0,2-2 1 16,0-4-2-16,0 0-2 0,-2-3-12 0,2-2-26 16,0-1-32-16,-2-4-43 15,2-2-34-15,-2-2-33 0,2-2-18 0,0-4-22 16,-2-2-18-16,2-5-546 0,0-1 262 16,-2-5 173-16</inkml:trace>
  <inkml:trace contextRef="#ctx0" brushRef="#br0" timeOffset="158196.9">17504 3625 29 0,'-4'-33'130'0,"2"7"10"0,2 2 12 0,-4 5 10 16,4 5-2-16,0-2-6 0,0 5-12 15,0 0-9-15,2 1-15 0,4-1-7 0,3-1-7 16,3 5-3-16,3-1-2 0,2 4-6 16,3 1-5-16,0 0-5 0,4 6-5 15,3-2-5-15,-1 7-2 0,-1-1-2 16,-2 1 0-16,-4 4 0 0,-1-1 3 0,-6 2 7 15,-4 0 1-15,-2 0 1 0,-3 5-6 16,-6-3-3-16,-3 2-11 0,-4 4-3 16,-5-3-5-16,-2 0-1 0,-4 2-7 15,-7-3-11-15,0 2-8 0,2-4-16 0,-4 3-22 16,3-5-32-16,5-3-44 0,1 1-43 16,6-4-44-16,2 2-53 0,3 0-639 0,2-2 295 15,3-1 194-15</inkml:trace>
  <inkml:trace contextRef="#ctx0" brushRef="#br0" timeOffset="159074.54">17834 3812 58 0,'-2'-6'175'0,"2"1"-8"0,2-1-15 16,3 0-8-16,-1 2-15 0,3-2-9 0,1 0-8 16,2 4-10-16,1 1-12 0,2-2-7 15,-1 3-6-15,1 0-8 0,0 4-7 0,-2 2-6 16,1 1-2-16,-4 1-1 0,0 4 1 16,-2 1 3-16,-2 1 0 0,-2-3-1 15,-6 4 4-15,0 2-5 0,-4-3 0 0,2 1 4 16,-2 0 0-16,0-1-3 0,1-1-2 15,-1-1 1-15,1-2-2 0,1-1-6 16,-1-1-3-16,3-1-7 0,0-2-4 0,2 2-5 16,0-1-1-16,2 1-3 0,4-4-1 15,2 1-1-15,3 2-2 0,1-3-2 16,6 2-3-16,-2 0-1 0,0 1-3 16,4-2 1-16,-1 3-2 0,-2-1 1 0,-3 0-1 15,3 0-2-15,-2 1 0 0,-4-1 1 16,-1 2 2-16,0-3 4 0,-2 5-1 15,-1-3 12-15,-3 1 0 0,-4 1-1 0,-1-1 0 16,-5 0-4-16,-4 1-4 0,-1 0 1 16,-4-1-1-16,-2-2-2 0,-5 1-2 15,4-1-3-15,-2-1-5 0,1-2-10 0,2 0-16 16,0-3-31-16,2-3-31 0,2 1-26 16,3 1-53-16,1-4-41 0,2 2-643 15,3-1 288-15,0-3 189 0</inkml:trace>
  <inkml:trace contextRef="#ctx0" brushRef="#br0" timeOffset="160867.23">18618 4023 157 0,'0'0'148'0,"0"0"1"15,-7 17-4-15,3-5-7 0,2 1-10 0,0 4-13 16,-2 2-9-16,2 0-9 0,-2-2-13 16,-1 5-5-16,0-3-11 0,1-1-3 15,2 2-9-15,-2-4-16 0,2 0-35 16,0-1-37-16,0-4-27 0,0 1-31 0,0-3-39 15,0-1-303-15,2-2 147 0,0-6 96 16</inkml:trace>
  <inkml:trace contextRef="#ctx0" brushRef="#br0" timeOffset="161333.34">18957 3577 130 0,'4'-4'224'0,"-4"4"-22"0,6-3-15 16,-6 3 9-16,8 7-3 0,-2 1-4 15,2 5-8-15,-2 5-10 0,2 3-8 0,0 5-13 16,1 4-8-16,-1 3-8 0,3 1-17 16,-5 1-8-16,3-3-11 0,-1 2-9 15,-4-5-12-15,2-3-5 0,-1-1-7 16,2-2-4-16,-5-3-9 0,2-1-1 0,0-5-5 15,-2 0-3-15,0-3 0 0,0-3-2 16,-2-6-5-16,0-2 0 0,0 0-7 0,-4-17-2 16,2-1-2-16,0-1-2 0,0-9-2 15,0-3-8-15,2-9 4 0,-2 0-5 16,2-3 2-16,4-9-7 0,0 2 1 16,0 9 1-16,2-1-6 0,3 3 0 0,2 4 2 15,-1 1-2-15,3 4 0 0,1 4-5 16,0 3 3-16,0 4-4 0,3 4 0 15,0 3-1-15,-2 5 1 0,2 1 2 0,-2 5 3 16,-1 2-2-16,2 3-2 0,-4 2 2 16,-2 1 1-16,1 4 1 0,-4 3 1 15,-3 1-3-15,-2 0-1 0,-2 2-12 0,-4 2-15 16,-3 2-22-16,-4 0-25 0,-1 1-30 16,-5-3-31-16,2 1-34 0,1 0-43 15,-2-5-47-15,2 0-577 0,3-2 285 0,3-1 187 16</inkml:trace>
  <inkml:trace contextRef="#ctx0" brushRef="#br0" timeOffset="161590.96">19522 3760 84 0,'10'11'223'0,"3"2"0"16,6-1-11-16,0 5-14 0,7 1-1 15,-1-1-11-15,-4-2-13 0,4 2-11 16,1 1-14-16,-8-3-12 0,2-2-10 0,-3 0-10 16,-5-1-10-16,1 0-7 0,-2-2-13 15,-5 2-9-15,-2-2-4 0,-4 1-6 0,-6-1-12 16,0-1-20-16,-5 1-29 0,-4-5-34 16,0 1-37-16,1 0-43 0,1-5-40 15,0-1-45-15,1 0-26 0,0-3-471 0,2-1 235 16,2-5 155-16</inkml:trace>
  <inkml:trace contextRef="#ctx0" brushRef="#br0" timeOffset="161734.64">19634 3907 672 0,'2'-19'63'0,"0"2"25"0,2 2 13 0,0 3 16 16,1-1 13-16,-1 1 9 0,2 2 7 15,3-3 0-15,1 1-6 0,0-1-8 16,6 5-7-16,2-4-11 0,2-1-10 16,5 2-10-16,-1 0-9 0,3 0-12 0,0-1-11 15,1 1-27-15,-3 0-37 0,-1 1-40 16,-3-1-44-16,2 1-52 0,-6-1-65 15,-3-1-510-15,2 4 243 0,-6-5 159 0</inkml:trace>
  <inkml:trace contextRef="#ctx0" brushRef="#br0" timeOffset="161993.13">20110 3132 160 0,'2'-6'215'0,"0"1"-6"15,-2 5 5-15,15 5 0 0,0 2-3 16,8 6-13-16,11 11-9 0,19 13-10 0,-1 4-3 16,4 3-12-16,-3 3-5 0,-2 6 0 15,-3 1 1-15,-3 5-13 0,-9 0-5 16,-8 4-12-16,-12-8-12 0,-8-5-11 0,-3-6-10 16,-10 1-7-16,-3 5-9 0,-6-3-10 15,-12 17-11-15,-6-6-21 16,-1-5-34-16,-3-12-42 0,4-9-54 0,-1-6-52 15,2 1-54-15,6-6-50 0,-1-4-766 0,7-5 344 16,3-4 228-16</inkml:trace>
  <inkml:trace contextRef="#ctx0" brushRef="#br0" timeOffset="162178.97">20758 4160 1875 0,'12'2'25'0,"-1"3"38"15,-1 4 21-15,-1-1 37 0,0 3-6 16,-1 3-8-16,-4-2-10 0,-2 5-22 0,0 1-14 16,-4-1-4-16,-2 2-9 0,0-2-6 15,-4 2-37-15,1-5-50 0,0 4-70 16,1-5-100-16,-2 0-601 0,4-4 277 16,-3-3 183-16</inkml:trace>
  <inkml:trace contextRef="#ctx0" brushRef="#br0" timeOffset="162675.19">22074 3498 124 0,'-2'-9'252'0,"-2"4"-13"16,1 1-25-16,-3 0-21 0,6 4-11 15,-16 8-1-15,-2 6-8 0,-3 4-9 16,-2 5-4-16,-4 14-11 0,3 0-9 0,-5 18-11 15,3 4-11-15,10-7-12 0,2-6-11 16,6 2-9-16,4-7-13 0,4 2-3 16,6-2-11-16,2-2-23 0,8 1-43 0,0-8-50 15,3-4-52-15,7-1-56 0,-2-7-71 16,-2-8-570-16,0 1 274 0,-3-11 181 16</inkml:trace>
  <inkml:trace contextRef="#ctx0" brushRef="#br0" timeOffset="163080.37">22481 3642 193 0,'0'0'213'0,"0"0"-3"16,-2 17-16-16,0-3-8 0,2 5-7 0,0 0-18 16,0 8-9-16,2 2-12 0,-2 2-13 15,0 2-13-15,0 1-12 0,0-1-10 16,0-2-7-16,2-1-9 0,-2-1-8 15,-2-7-6-15,2-1-5 0,0-4-2 0,0-2-2 16,0-5-8-16,-2-3-5 0,-3-5-4 16,5-2-1-16,0 0-1 0,-15-21 4 0,9 4-3 15,0-8 2-15,2-3-5 0,2-10-6 16,0-2-3-16,6-2 0 0,0-8-6 16,4 0 0-16,4 2-4 0,8 5-1 15,1 5-2-15,3 2-1 0,0 3-3 0,4 5 0 16,0 6-4-16,1 6 2 0,-1 2 1 15,-3 7-6-15,-1 1 8 0,-4 4-1 16,2 2 0-16,-6 4 5 0,0 2-3 16,-2 1 2-16,-7 3 2 0,-3 1-2 0,-4 2 2 15,-4 3-4-15,-7 2-1 0,-3 1 1 16,-6 3-16-16,0 1-30 0,-2-4-31 0,1 0-38 16,2 0-46-16,4-4-44 0,1 0-39 15,0-3-553-15,8 0 268 0,2-4 177 16</inkml:trace>
  <inkml:trace contextRef="#ctx0" brushRef="#br0" timeOffset="163370.03">22934 3760 9 0,'0'0'202'0,"0"0"-11"0,12 4-11 0,-10 2-6 16,-2 1-7-16,-2 5-10 0,2 2-2 15,-4 2-9-15,2 3-6 0,2 2-9 0,0 2-14 16,2 2-8-16,2 0-7 0,0 2-8 15,4-1-9-15,2-1-4 0,0-3-5 16,5-1-5-16,0-1-3 0,4-1-4 16,-1-6-5-16,2-2-6 0,1-1-8 0,-2-4 0 15,-2-4 0-15,-2-2-6 0,0-5-3 16,-3 0-3-16,-2-5-3 0,-5 1-9 0,-2-3-2 16,-6 1-6-16,-2 0-12 0,-5-3-10 15,-6 1-17-15,-2 0-18 0,-3 1-16 16,0 3-19-16,-2 2-21 0,5 0-34 15,4 2-37-15,-1 3-30 0,3-2-525 0,1 4 247 16,2-1 163-16</inkml:trace>
  <inkml:trace contextRef="#ctx0" brushRef="#br0" timeOffset="163539.47">23410 4016 108 0,'10'19'146'0,"-1"-2"-14"16,-3 0-5-16,0 0-18 0,-4 0-14 16,3 0-12-16,-3-2-20 0,3 3-37 0,-3-1-44 15,0-1-47-15,-2 1-210 0,0-4 94 16,0-4 62-16</inkml:trace>
  <inkml:trace contextRef="#ctx0" brushRef="#br0" timeOffset="163959.31">23922 3655 33 0,'2'12'217'0,"0"3"-15"0,2 4-11 15,1 3-16-15,-1 7-17 0,0 1-13 16,3 5-16-16,-3-4-11 0,0 3-13 15,-2-3-9-15,0-2-11 0,0-4-6 0,0-1-7 16,-2-5-5-16,2-2-7 0,0-4-6 16,-4-3-4-16,0-3-4 0,0-5-8 0,2-2 4 15,0 0 10-15,-10-21-3 0,8 4 3 16,0-3-2-16,2-8-3 0,2-4-18 16,2-4-5-16,4-10-2 0,2-1-2 15,4 1-5-15,2 0 0 0,2 4-1 0,1 1-5 16,-1 4-2-16,2 8 3 0,1 3-4 15,-2 2 5-15,0 5-3 0,-2 6 2 16,2 2 0-16,-5 4 1 0,2 3-1 0,-2 2 1 16,-1 4 2-16,-2 2 3 0,-3 1-4 15,-3 1-2-15,-1 5 0 0,-2 1-1 0,-6 4-1 16,-3 2-5-16,-4 3-23 0,-3 7-35 16,-3-4-34-16,-3 1-35 0,2-3-36 15,1-3-30-15,4-2-523 0,0 1 242 16,5-8 160-16</inkml:trace>
  <inkml:trace contextRef="#ctx0" brushRef="#br0" timeOffset="164186.94">24434 3746 160 0,'11'6'197'0,"1"5"-3"15,4-3-10-15,2 6-5 0,4 2-10 16,5 0-4-16,1 4-10 0,-3 0-10 15,0 0-11-15,-1-4-13 0,-5 2-8 16,-3-3-9-16,-2 0-10 0,-4-2-7 16,-4 0-9-16,-4-1-6 0,-4 0-5 0,-4 0-19 15,-6-3-29-15,-2-2-38 0,-2-3-42 16,-1-2-52-16,2 0-39 0,-2-4-33 0,3-4-480 16,-4 1 226-16,8-5 149 0</inkml:trace>
  <inkml:trace contextRef="#ctx0" brushRef="#br0" timeOffset="164308.56">24493 3791 39 0,'4'-15'161'0,"1"2"-4"0,2-2 2 16,-1 2 1-16,4 1-4 0,3 2-7 16,6-4-10-16,4 1-11 0,1 1-14 0,9-1-14 15,1 2-12-15,0-2-25 0,4 1-38 16,1-1-39-16,5-3-60 0,-2 2-453 16,-1-5 179-16,-10 1 118 0</inkml:trace>
  <inkml:trace contextRef="#ctx0" brushRef="#br0" timeOffset="164519.16">25154 3200 83 0,'0'0'178'0,"12"7"6"0,0 3-4 16,2 5-9-16,8 6-2 0,-2 4-9 16,8 7-7-16,-1 3-5 0,7 18-4 0,-2-1-10 15,-7-7-11-15,-5-1-12 0,-8 1-9 16,-6-4-9-16,-4-1-12 0,-6 2-3 0,-8-1-11 15,-6 2-23-15,-2-5-36 0,-6-4-39 16,-1-2-49-16,-1-3-56 0,3-8-61 16,-1-3-472-16,6-8 227 0,0-4 150 15</inkml:trace>
  <inkml:trace contextRef="#ctx0" brushRef="#br0" timeOffset="164980.44">25634 2604 73 0,'24'-6'203'0,"1"4"-15"16,3 2-13-16,-1 6-13 0,-1 2-9 16,4 5-10-16,-2 2-6 0,2 6-2 0,-4 2-8 15,1 8-13-15,-1 1-5 0,-9-1-8 16,-5 0-5-16,-1 4-7 0,-7-1-5 15,-4-2-7-15,-2 1-3 0,-6 2-4 0,-3-1-4 16,0-2-3-16,-1-1-8 0,-4-2-1 16,4 1-8-16,2-5-3 0,-1-5-5 15,0 1-4-15,3-2-3 0,2-2-4 16,-1 1-3-16,1-1 1 0,2-2-6 0,-2 3-1 16,1 0-2-16,1 1 1 0,-1-1-10 15,-3 4 7-15,2 3-3 0,-4-2 1 16,-2 5-3-16,-2 3 2 0,-1-3-2 0,0-1-1 15,0 3 1-15,3 1 5 0,2-2 0 16,2 3 3-16,4-2 6 0,4 3-1 0,10 4-7 16,2-2 2-16,7 5 0 15,15 15-2-15,4 3 8 0,4 1 2 0,1-4 0 16,-7-6-4-16,-9-6-4 0,-8-9 0 16,-6-6 4-16,-11-1-3 0,-4 0-1 0,-11-2-4 15,-4-2-11-15,-8 1-33 0,-3-5-47 16,-4 1-62-16,1-6-85 0,1-2-746 15,-6-5 330-15,4-3 218 0</inkml:trace>
  <inkml:trace contextRef="#ctx0" brushRef="#br0" timeOffset="175331.19">18688 4680 111 0,'-4'-5'175'0,"2"1"-8"16,-3 0-15-16,0 0-5 0,-1 0-8 15,0 2-12-15,6 2-10 0,-17 0-10 16,4 4-7-16,1 4-8 0,-7 1-7 0,1 6-3 15,2 1-7-15,-3 7-4 0,2-1-7 16,2 5-1-16,5-2-5 0,3 1-2 16,2 1-4-16,8 0-5 0,1-2-2 15,5 2-2-15,7-4 2 0,8 1-3 0,5-5-5 16,3-3 0-16,2-5-3 0,0-4 0 16,-3-7 0-16,2-2 2 0,-4-3-2 15,-2-3-3-15,-1-4-2 0,-5-1 0 0,-1-4-5 16,-6 0-1-16,-4-4 0 0,-1-2-2 15,-6 2-3-15,-6 0-2 0,-6-3 0 16,1 1-5-16,-8-2-1 0,-6 3 0 16,1-1-3-16,1 7-2 0,2 1 0 0,-2 3 0 15,2 1-5-15,-1 5-18 0,1 1-12 16,2 1-25-16,-2 2-25 0,4 2-35 16,-1 3-33-16,0 3-47 0,3-2-536 15,1 4 248-15,3-2 164 0</inkml:trace>
  <inkml:trace contextRef="#ctx0" brushRef="#br0" timeOffset="175496.33">19120 4748 113 0,'10'-3'159'0,"-4"-1"-13"0,3 1-21 16,-3-1-20-16,0 2-35 0,1 0-43 15,-7 2-48-15,13-2-41 0,-5 2-164 0,-8 0 77 16,12 2 51-16</inkml:trace>
  <inkml:trace contextRef="#ctx0" brushRef="#br0" timeOffset="175806.75">19540 4644 171 0,'11'-6'175'0,"2"0"-14"0,0 2-19 0,1-1-15 16,2 4-11-16,-2-2-10 0,1 3-19 15,4 3-1-15,-2 0-7 0,-3 3-8 0,2-1-6 16,-4 5-10-16,-4 1 0 16,1 3-7-16,-7 1-4 0,-2 2 2 0,-4 0-7 15,-3 1-5-15,3-2 6 0,-4 3-5 0,0-3-5 16,2-1 3-16,-2-2 0 0,4-1-4 15,-2 1-4-15,2-1 1 0,2-3-1 16,0 1-2-16,4-3-6 0,2 1 5 16,4 0-1-16,4-1-5 0,2-1-4 0,0-2-24 15,4 0-30-15,1-3-30 0,-1-1-36 16,2 0-28-16,1 0-20 0,-2-4-378 0,2 3 182 16,-2-5 120-16</inkml:trace>
  <inkml:trace contextRef="#ctx0" brushRef="#br0" timeOffset="176157.11">20161 4803 76 0,'23'-12'23'0,"2"0"10"0,-3 3 15 0,-1-2 14 16,-2-1 14-16,0 0 10 0,-1-1 2 16,0 2 19-16,-6-1-16 0,1 1 29 0,-2 0-5 15,-5-1-7-15,1 4-8 16,-7-1-10-16,-2 2-4 0,-7 1-8 0,-2 2-3 16,-2 2-6-16,-1 1-4 0,0 2-7 15,-4 1-5-15,3 2-6 0,3 2-3 16,1 3-5-16,0 0-3 0,7 1-3 0,4 3 0 15,2 1-4-15,2 3 0 0,3-2-6 16,3 4-2-16,3-2-3 0,0 3-2 16,-1-3-2-16,0-1 1 0,-4-2-3 0,0-1 5 15,-2 0-5-15,-2-1-1 0,1-3 2 16,-7 1 3-16,-1-5-3 0,-5 1-4 0,-2-4 7 16,-6 0 3-16,0-2 0 0,-5-2 9 15,2 0 0-15,2-4-3 0,-1 1 4 16,4-3-3-16,2 1-3 0,0-3-4 15,6 3-3-15,4-1-3 0,4-2-2 0,2 1-8 16,10 0-21-16,0-2-29 0,5 0-25 16,6-1-34-16,1 4-37 0,5-4-36 15,3 0-473-15,-2 3 221 0,-5-1 147 0</inkml:trace>
  <inkml:trace contextRef="#ctx0" brushRef="#br0" timeOffset="176317.37">20938 4779 155 0,'8'24'163'0,"-2"-5"-14"0,1 0-17 0,-3-3-9 15,0 2-14-15,0-1-13 0,-1 2-6 16,-3 0-12-16,2-1-36 0,0 0-48 0,0 1-59 16,0-1-298-16,7-5 123 0,-5 0 82 15</inkml:trace>
  <inkml:trace contextRef="#ctx0" brushRef="#br0" timeOffset="176704.84">22163 4619 78 0,'-19'17'193'0,"13"-5"-24"16,0 1-4-16,-1 4-10 0,0 1-13 16,3 0-11-16,0 3-11 0,0-2-13 0,2 3-8 15,2-3-6-15,4 0-4 0,-2-2-2 16,4 0-8-16,5-4 3 0,0 1-4 16,1-7-3-16,6-1-6 0,-2-2-3 15,3-6-6-15,-1-2-5 0,0-2-1 0,0-5-4 16,-2-1-3-16,-1-4-6 0,-2-2-6 15,-5-1-4-15,-3 0 4 0,-3 0-2 0,-4-2-4 16,-3 2-5-16,-3 0-4 0,-5 0-2 16,-2 4-2-16,-3 1-1 0,-4 5-6 15,1 1 2-15,0 4-3 0,2 4-7 16,-5 3-15-16,3 0-24 0,0 5-30 16,0-1-23-16,1 5-28 0,4-1-30 0,4 0-36 15,2 3-497-15,2-1 232 0,4-3 153 16</inkml:trace>
  <inkml:trace contextRef="#ctx0" brushRef="#br0" timeOffset="176998.64">22620 4801 129 0,'0'0'207'0,"11"-3"-17"16,-11 3-19-16,0 0-18 0,10-1-12 0,-10 1-16 16,0 0-15-16,8-2-14 0,-8 2-4 15,0 0-6-15,0 0-6 0,10 0-3 16,-10 0 0-16,0 0-6 0,0 0-1 0,8-3-3 16,-8 3-2-16,0 0-3 0,0 0-8 15,0 0-5-15,6-1-3 0,-6 1-10 16,0 0-13-16,0 0-31 0,0-6-32 15,0 6-48-15,0 0-52 0,0 0-52 0,0 0-424 16,0 0 210-16,0 0 138 0</inkml:trace>
  <inkml:trace contextRef="#ctx0" brushRef="#br0" timeOffset="177408.42">23186 4584 112 0,'21'-8'162'0,"-2"2"-13"16,0 3-12-16,-1 2-13 0,0-1-12 15,-4 2-8-15,1 2-15 0,-2 2-6 16,2-1-7-16,-3 6-11 0,0-2-4 16,-4 1-2-16,-4-1-7 0,0 5-5 0,-6-3-6 15,-2 4-2-15,-4-1-5 0,-4 1-1 16,-2 1-5-16,-1-3-3 0,-2 2-6 15,2-1 4-15,3-3-6 0,-2 1 0 0,4-1-1 16,4 1-3-16,0-1 3 0,2-2-3 16,1 2 0-16,6 0-1 0,1-2-3 15,2 4-1-15,2-5-2 0,3 2 1 0,-2 3-1 16,3-3-5-16,1 0 1 0,-3 4 0 16,3-5 0-16,-2 3-1 0,-1 1 5 15,0-2-2-15,-2 1 1 0,-2-2-1 16,-4 1 1-16,0-1-1 0,-2-1 0 0,-6-1-1 15,0 1-2-15,-8 1 1 0,0-4 2 16,-5 0-2-16,-1-1-1 0,0 0-18 0,2 0-21 16,2 0-22-16,1-1-40 0,4-2-47 15,0-5-370-15,11 5 176 0,-4-7 116 16</inkml:trace>
  <inkml:trace contextRef="#ctx0" brushRef="#br0" timeOffset="177739.12">24022 4607 14 0,'0'-6'175'0,"-5"0"-13"0,-1 3-14 0,-5 2-7 16,-1 1-11-16,-6 1-6 0,2 5-8 16,-1-1-10-16,-2 2-5 0,2-1-5 15,0 1-9-15,4 1-6 0,3 2-10 16,2-3-2-16,1 1-2 0,5-1-5 0,2 1-9 15,4-1-3-15,5-3-4 0,1 2-4 16,0-2-1-16,4 0-9 0,-2-1-1 0,3-1-3 16,0 2-2-16,-2-2-3 0,-1 0 0 15,-4 0-4-15,4 1 1 0,-4 1 2 16,-4 4 5-16,0 0 7 0,-2 3 2 16,-4 1 2-16,-4 4-1 0,0 2-3 0,-6 5-2 15,2 1-4-15,-4 3 1 0,-4 4-12 16,1-1-40-16,1 0-47 0,-2 3-68 15,0-6-81-15,0 5-485 0,0-5 240 16,-5 0 158-16</inkml:trace>
  <inkml:trace contextRef="#ctx0" brushRef="#br0" timeOffset="178748.14">18502 10811 115 0,'-7'-8'235'0,"2"2"-12"15,1 1-15-15,0 0-9 0,0 0-16 0,0 1-15 16,4 4-12-16,-6-3-13 15,6 3-3-15,0 0-5 0,-14 9-10 0,8-3-6 16,0 5-3-16,0 2-11 0,-1 3-3 16,3 1-5-16,0 0-6 0,2 1-7 0,2 1-6 15,0 4-9-15,2-4-4 0,4 3-8 16,3-1-4-16,1-2-4 0,5 0-3 16,4-6-4-16,3 1-6 0,-2-5-2 0,8-1-5 15,-1-4-1-15,-1-4 0 0,1-3-8 16,1-2 4-16,-2-5-7 0,-2-3-3 15,-2-2-2-15,-5-4 0 0,-1-4 0 0,-4 1-3 16,-4-6-2-16,-4 1-5 0,-6 1 6 16,-2 1 2-16,-4 2-4 0,-6 2-1 15,-4-1-3-15,-6 3 2 0,-5 4 0 16,-1 2-1-16,-4 1 0 0,-2 6 1 0,5 2 0 16,-2 2-8-16,1 2 2 0,4 5 4 15,-2-1-5-15,4 2-6 0,3 4-22 0,1-3-26 16,4 6-28-16,3-5-29 0,4 2-33 15,3 1-41-15,5 3-47 0,3-4-672 16,5 1 308-16,1 0 204 0</inkml:trace>
  <inkml:trace contextRef="#ctx0" brushRef="#br0" timeOffset="178996.61">19246 10924 188 0,'2'-5'220'0,"0"0"-20"0,3 0-20 16,-1 2-21-16,-4 3-14 0,9-7-15 0,-5 2-15 16,0 1-10-16,2 3-12 0,0-3-9 15,1 0-8-15,0 2-9 0,-1-2-21 16,0 3-27-16,-6 1-32 0,8-5-33 0,-8 5-43 15,7-1-45-15,-7 1-392 0,0 0 179 16,0 0 118-16</inkml:trace>
  <inkml:trace contextRef="#ctx0" brushRef="#br0" timeOffset="179430.37">19518 10765 24 0,'8'-8'242'0,"-2"0"-17"0,5-1-20 0,-1 3-19 15,7-2-13-15,2 3-14 0,3 3-14 16,1-2-12-16,0 4-12 0,2 0-14 16,-1 3-9-16,-3 0-7 0,-2 1-14 0,-2 2 0 15,-5 1-4-15,2 1-1 0,-6 2-2 16,-4-1-3-16,-4 1 1 0,-2 1-2 0,-4 2-1 15,-1-1-4-15,-2 1 0 0,1 0-5 16,0 1-2-16,1-3-4 0,-1 2-4 16,4 1-7-16,2-4-4 0,0 0-1 15,4 2-1-15,4-1-4 0,5 1-4 0,-1-3-1 16,7 5-6-16,0-3 1 0,-1 1-1 16,4-1-3-16,-3 0-4 15,4 1 5-15,-4-3-2 0,-3 3 2 0,0-3 5 0,-4 1 3 16,-4 1 7-16,1-1 5 0,-5-1-5 15,-2 0 2-15,-7 2-6 0,1-3 1 16,-2 2-1-16,-5 1-3 0,-2-4-6 0,-4-1-2 16,0 0-9-16,-4 0-28 0,1-3-23 15,0-3-35-15,0 0-37 0,1 0-49 0,4-3-45 16,2-1-44-16,1-4-648 0,2-1 307 16,0 1 202-16</inkml:trace>
  <inkml:trace contextRef="#ctx0" brushRef="#br0" timeOffset="179771.21">20476 10889 45 0,'2'-13'248'16,"0"3"-13"-16,-4-2-15 0,2 3-19 0,-4-1-17 15,0 3-16-15,0-1-17 0,-5 2-15 16,1 3-11-16,-3-1-13 0,2 2-14 15,-3 0-6-15,2 4-12 0,10-2-9 16,-20 2-6-16,12 2-9 0,4-1-3 0,-1 1-5 16,3 0-4-16,2-4-3 0,7 11-4 15,-3-7-6-15,4 2 1 0,5 0-5 16,0-1 4-16,1 1 7 0,-1 2 6 16,2-1 4-16,-2 3 7 0,1 1 11 0,-3 2 4 15,2 3 5-15,-7 3 0 0,0 1 1 16,-4 0 0-16,-2 1-11 0,-2 2 2 15,0 2-9-15,0 0-9 0,-2-2-8 0,0-2-24 16,2 0-46-16,-2-5-59 0,2-3-70 16,2-1-81-16,0-6-794 0,0-3 351 15,0-3 232-15</inkml:trace>
  <inkml:trace contextRef="#ctx0" brushRef="#br0" timeOffset="206943.47">15640 10939 73 0,'4'-20'94'0,"-2"1"-11"0,-2 0-2 0,-2-2-14 15,-4-2-7-15,-4-3-3 0,-2-5-9 0,-7-3 1 16,-8-5-8-16,-14-12 3 0,-7 3-1 16,-9 2-4-16,-9-1-10 0,-27-5 3 15,-11 7 2-15,-10 1-3 0,-8 2-2 16,-3 6 0-16,-9 2 4 0,-1 9 2 0,-1 2 0 16,-10 4-2-16,-6 6 3 0,-3 7 5 15,-1 4-1-15,-1 8 5 0,5 4-7 16,3 7 1-16,5 4 7 0,11 7 2 0,4 4 1 15,4 9-3-15,11 2 2 0,3 7 0 16,10 2-9-16,6 5-4 0,14 2 5 16,20-6 2-16,10 5-1 0,13 5 1 15,6-1-1-15,15 6-4 0,11-3-2 0,12 11 3 16,11 7-5-16,10-2-3 0,18 16-1 16,8-1-1-16,10-7-3 0,10-1-1 0,9-4-5 15,11-6 3-15,7-4-3 0,14-9-2 16,8-4 1-16,10-8-3 0,-1-7-3 15,6-6-1-15,2-6 2 0,0-5-1 16,3-10-4-16,0-6 2 0,5-6-2 0,4-4-2 16,-3-9-2-16,-1-10 6 0,-8-4-2 15,-5-13-3-15,-5-5 1 0,-9-12 1 16,-3-3-2-16,-12-8-4 0,-7-5 5 0,-9-8-1 16,-11-3 5-16,-6 3 1 15,-15-2 1-15,-15 9-2 0,-10 2-2 0,-8-3 1 16,-12-3-3-16,-10 8-2 0,-10-12 0 0,-16 0-1 15,-10-3-1-15,-20-17-3 0,-14 1-2 16,-18 2-2-16,-15 3-1 0,-12 2 1 16,-12 8 0-16,-3 5-4 0,1 11-3 15,4 6-12-15,10 8-13 0,6 9-18 0,28 14-22 16,4 3-17-16,16 10-26 0,8 7-20 16,8 5-20-16,8 2-437 0,-3 5 203 0,4 6 134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07:45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9142 6349 60 0,'0'0'59'0,"0"0"0"0,0 0-5 16,0 0-2-16,-5-4 0 0,5 4-3 16,0 0-6-16,0 0 0 0,0 0 1 15,0 0-6-15,0 0 4 0,0 0-12 16,0 0-2-16,17-2-5 0,-4 1 7 0,4-3-5 15,6 0 2-15,5 0 4 0,12-4-3 16,11-1 7-16,24-4-9 0,8-3 2 16,10-2-1-16,3-1-8 0,20-6-2 15,1 0 4-15,4 0 1 0,-4-4 1 0,2 3-3 16,-2-3 4-16,-24 4 2 0,-2 3-2 16,-6-2 8-16,-6 2-6 0,0 0 2 0,-9 2 3 15,-13 5-6-15,-8-1 0 0,-3 3 1 16,-8 0 2-16,-1 1-3 0,-1 1 3 0,-4-1 2 15,-5 4-5-15,-2-1 6 0,-2 0-10 16,1 2-2-16,-3-4 1 0,-4 5-10 16,2 1 6-16,-5-1-1 0,0 3-5 15,0-3 3-15,-3 1-5 0,-1 3 5 0,-1-1-7 16,-1 0-8-16,-1-2-5 0,-1 5-17 16,-6 0-7-16,10-3-19 0,-10 3-12 15,12 0-20-15,-12 0-12 0,6 3-17 16,-6-3-290-16,6 6 137 0,-4-1 89 0</inkml:trace>
  <inkml:trace contextRef="#ctx0" brushRef="#br0" timeOffset="3658.72">10513 7636 58 0,'-7'0'97'16,"7"0"-3"-16,-10 0-1 0,10 0-6 0,0 0-3 15,-13 2-9-15,13-2 1 0,0 0-7 16,-10 0 0-16,10 0-4 0,0 0 1 0,0 0 5 16,0 0 0-16,0 0-1 0,0 0-4 15,45 3 1-15,-14-3-5 0,11 0-7 16,10-3-1-16,9 1-3 0,6 1-3 16,25-3-3-16,1 1-2 0,-2-3-1 0,-16 6 0 15,14-4-2-15,-17-1-7 0,-11 2-3 16,1-1-1-16,-3 1-4 0,-10-1 0 0,-3 0 0 15,-1 0-1-15,-5 1-2 0,0-2 4 16,-1 1-1-16,-9 1 0 0,-1-1 0 16,1 0 0-16,-5 0 0 0,-4 1-2 15,3-3-2-15,-6 2 0 0,1 0-5 0,1 0 0 16,-4 3 2-16,2-3 2 0,-6 0 0 16,-1 2-3-16,-1-2-3 0,1 3-1 0,-2-2-5 15,-1 1-5-15,0 1-14 0,-2-1-12 16,1 0-15-16,0 0-12 0,-7 2-29 15,8-2-20-15,-8 2-17 0,6-2-13 0,-6 2-24 16,0 0-404-16,0 0 190 0,0 0 124 16</inkml:trace>
  <inkml:trace contextRef="#ctx0" brushRef="#br0" timeOffset="18049.05">7296 11254 25 0,'-6'-3'86'0,"-2"-3"-5"0,2 0-4 16,0 2-8-16,0 1-2 0,2-3 1 0,0 2-6 15,-1 0-4-15,1-2-5 0,0-1-2 16,4-1-1-16,-3 0-3 0,6-5 2 16,1-1-6-16,3-4-3 0,5-5 6 0,2-4-6 15,12-5 1-15,2-2-1 0,15-12 4 16,5-2-2-16,5 1 0 0,6-3-2 15,3 3-5-15,13-15 3 0,6 6-3 0,-1-4-1 16,-1 4 2-16,-14 7-2 0,3 5-1 16,-7-1-1-16,1 7-1 0,-7 2-6 15,-10 7 0-15,-11 7-5 0,-8 5 0 16,2 1-4-16,-9 3-3 0,3 1 4 0,-8 3-6 16,1-1 0-16,-2 1-3 0,-1 3 1 0,-1-2 0 15,-3 2-7-15,1 1-5 0,-2 1-4 16,-1 0-13-16,-6 4-10 0,4-2-3 15,-4 2-18-15,0 0-8 0,0 0 0 0,-17 15-12 16,4-5-7-16,-4 4-16 0,-2 1-9 16,-6 6-287-16,-3-2 132 0,-3 5 88 15</inkml:trace>
  <inkml:trace contextRef="#ctx0" brushRef="#br0" timeOffset="18425.76">7336 10903 27 0,'-11'-3'90'0,"11"3"-5"16,2-7-7-16,5 1-2 0,3-2-8 0,5-2 4 15,9-1-6-15,5-6-5 0,9-2 7 16,4-2-4-16,20-9 6 0,1 2-9 15,3-2 5-15,0 2-6 0,2-1 2 16,1 1-10-16,1 1 4 0,0 2 2 0,0 0-14 16,-5 2 1-16,-9 4-7 0,-10 4-6 15,1 0-1-15,-3 2-1 0,-3 1-8 16,-6-1 1-16,1 1 1 0,-4 3-5 0,-2 1-5 16,-5-1 1-16,-2 3-1 0,-2 1-4 15,-3-1 1-15,-2 0-2 0,-1 2-2 16,0 0-2-16,-4 1-4 0,-1 1-2 0,0 0-12 15,0-2-5-15,-2 2-13 0,-2 0-26 16,2 2-8-16,-8 0-10 0,15 2-14 16,-8 0-19-16,-1 2-293 0,0 0 137 0,3 1 89 15</inkml:trace>
  <inkml:trace contextRef="#ctx0" brushRef="#br0" timeOffset="21641.74">8692 12405 1535 0,'-14'-5'9'15,"8"2"-9"-15,1 0 1 0,5 3-17 16,-8-4-6-16,8 4 15 0,-7-3 21 0,7 3 16 16,-6-4 10-16,6 4 10 0,-6-5-7 15,6 5 7-15,0 0-4 0,-5-3 5 0,5 3 2 16,-4-4 0-16,4 4 2 0,0 0 2 15,0 0-1-15,0 0-2 0,0 0 2 16,15-5-1-16,-15 5 1 0,17-1-5 0,-4 0 7 16,3-1-4-16,2-1-1 0,2 0 0 15,6-1-3-15,3-1-6 0,7-1-2 16,5 2-4-16,3-2-3 0,9-3 0 0,7 2-6 16,-1 0-3-16,26-4 1 0,-3-1-5 15,5 0-6-15,0-1 1 0,-2 0-3 16,3-1 1-16,-3 3-2 0,0-2-4 0,-5 0 3 15,-2 0-2-15,-10 2-2 0,-11 3-1 16,-2-3 1-16,1 4-3 0,-4-2 1 16,1-1-1-16,-10 4 0 0,-1-1-1 15,-2 1 2-15,-2-2-2 0,-7 2 1 0,-1 1-3 16,0-1 2-16,-5 1-2 0,-1-1 0 16,-3 2-4-16,-4 0-17 0,0 0-16 0,-1 1-20 15,0 0-20-15,-4 2-21 0,1-1-24 16,2 0-28-16,0 2-27 0,-3 0-26 15,4 2-544-15,-2-2 254 0,0 0 166 0</inkml:trace>
  <inkml:trace contextRef="#ctx0" brushRef="#br0" timeOffset="25072.54">17157 12384 33 0,'-10'5'124'0,"1"-3"-12"0,0 1-4 0,3-1-10 15,0 2-7-15,0-2 3 0,6-2-9 16,-9 1-5-16,9-1-2 0,0 0 0 0,0 0-1 16,25 2-6-16,-5-4-3 0,12-1 2 15,10-6-5-15,15-1 2 0,26-7-4 16,8-1 0-16,8 3-6 0,2-2 0 15,1 0-3-15,0 1-8 0,-3 1-3 0,-2 0-5 16,-1 1-2-16,-3 3-3 0,-4 0-3 16,-2-1-4-16,-5 0 1 0,-16 5-1 0,-9 0-4 15,-5 1-2-15,-4 0 1 0,-7 0-2 16,2 0-2-16,-7 3-1 0,-2-1 2 0,-4-1-5 16,-1 3-1-16,-3-3 2 0,-4 4-3 15,0-4-3-15,-3 4 2 0,-2-1-4 16,-2 2 0-16,-3-3 0 0,2 2 2 15,-4-1-4-15,0 1-2 0,-1 1-7 0,-9 0-7 16,11-3-6-16,-11 3-16 0,0 0-21 16,8 0-18-16,-8 0-23 0,0 0-21 15,2 6-21-15,-2-6-27 0,0 0-352 0,-4 7 176 16,4-7 116-16</inkml:trace>
  <inkml:trace contextRef="#ctx0" brushRef="#br0" timeOffset="33515.49">14778 15798 21 0,'-15'7'21'16,"1"-1"-1"-16,3 1-4 0,-2-2-4 0,1 3 1 15,-4-3-4-15,4 5-4 0,-5-2-2 16,-2-1-4-16,0 3-2 0,-5-1-8 0,2 0-25 15,-2 3 12-15,-1-3 8 0</inkml:trace>
  <inkml:trace contextRef="#ctx0" brushRef="#br0" timeOffset="34255.94">11463 15641 52 0,'0'-7'69'0,"0"7"-3"0,0-5-4 0,4-1 1 16,-2 1-5-16,5-4 8 0,2-1-6 16,-1-1 4-16,7-4-4 0,-1 0 4 0,8-6-7 15,1 0 0-15,9-9-2 0,4 2-1 16,16-15-4-16,6-1 10 0,3-1-7 15,7-2 1-15,12-5-8 0,5-7-1 0,6 5-1 16,4-1-1-16,7-2-2 0,4-1 3 16,2 1-9-16,8 0-1 0,3-1 6 15,4-2-4-15,-3 3-1 0,-3-1-2 16,-3 4 0-16,-8-2-5 0,-7 8-2 16,-4-1-2-16,-25 12-1 0,1 3-5 0,-8 2-4 15,-13 7 1-15,-9 6 1 0,-9 3-2 16,-3 3 0-16,-6 1-5 0,-2 1 0 0,1 3 1 15,-8-3-1-15,2 4-4 0,-4 0 3 16,0 2 0-16,-1 0 1 0,-2 1-9 16,-1 0 4-16,-1 1 4 0,-3 1-6 0,-4 2 0 15,0 0-5-15,0 0-5 0,0 0-8 16,0 0-5-16,-17 11-10 0,6-4-11 0,-2 4-2 16,1-3-17-16,-2 9-13 15,-2-4-6-15,-1 1-9 0,-2 4-8 16,2-1-11-16,-6 4-11 0,-2 2-261 0,-5 5 130 15,-2 1 85-15</inkml:trace>
  <inkml:trace contextRef="#ctx0" brushRef="#br0" timeOffset="34663.84">12895 15193 20 0,'61'-35'78'0,"9"-9"-12"0,19-8-6 0,2-1-3 15,0 0-2-15,0-1-5 0,0 1-6 16,-2 0 5-16,-3 3-10 0,-16 8-5 16,2 0-2-16,-5 4-2 0,-3 3-2 0,-5 2 0 15,-14 8-4-15,-9 6-4 0,-8 4-2 16,-6 1 0-16,0 5-2 0,-5-1 3 16,-5 3-1-16,1 2-3 0,-4-1 4 0,-1 1-9 15,-2 4 4-15,-2 0-8 0,-4 1 0 16,0 0 1-16,0 0-5 0,0 0-7 15,0 0-7-15,0 0-11 0,0 0-9 16,-10 18-14-16,6-16-14 0,0 3-180 0,-2 1 82 16,-1 0 53-16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33:36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10079 5236 72 0,'-4'-8'153'0,"4"8"1"0,0 0-14 15,0 0-8-15,0-6-12 0,0 6-9 0,0 0-12 16,0 0 5-16,-2 19 11 0,2-1-4 16,0 7-6-16,-2 8 2 0,2 4-2 15,0 7-9-15,-2 2-6 0,2 9-2 16,0 0-4-16,0 1-11 0,2 1-2 0,0-2-7 15,0 1-6-15,2-5-7 0,-2 1-4 16,2-11-5-16,1 0-3 0,-1-4-5 16,-2-1-4-16,0-5-1 0,0-2-3 0,0-4-3 15,0-4-1-15,-2-4-1 0,0-4-5 16,0-6 2-16,-2-1-5 0,2-6 0 16,0 0-3-16,0 0-2 0,-12-28-2 0,5 5 2 15,5-6-7-15,-4-7 1 0,2-16 1 16,-5-2-2-16,0-23-1 0,-3-3-1 15,2 2 0-15,-2 0-1 0,8 12 0 0,4 8-2 16,4 3 0-16,6 1 3 0,2 3-3 16,13-10 1-16,5 6 0 0,0 14 1 15,2 5-1-15,5 8 0 0,3 3 1 0,3 7-1 16,1 4 3-16,-6 8-1 0,-3 4 0 16,-1 6 1-16,-1 5 2 0,-5 5 1 15,-7 5 5-15,-6 2-2 0,-7 5 3 0,-6-1 0 16,-4 5-3-16,-6 1 2 0,-7 0 1 15,-6 3 0-15,-4 1-2 0,-5-3 1 16,-6-1-3-16,-3-5 1 0,-1 3 0 0,0-7-1 16,-1 2 1-16,10-8-5 0,1-1-9 15,3 1-27-15,6-5-34 0,1 0-35 16,4 3-32-16,5-4-24 0,1 2-27 0,3-4-524 16,1 3 242-16,6-4 159 0</inkml:trace>
  <inkml:trace contextRef="#ctx0" brushRef="#br0" timeOffset="296.34">10534 5665 134 0,'6'-4'214'0,"0"-1"-3"0,-1 3-10 0,0-2-1 15,-1 1-13-15,0-2-16 0,-4 5-16 16,6-1-17-16,-6 1-5 0,6 7 1 15,-4 1-4-15,-2 1-2 0,3 4-8 16,-3 5-7-16,2-1-8 0,-2 2-8 0,2 3-6 16,-2 2-11-16,2 2-5 0,0 1-5 15,-2-2-7-15,2 1-9 0,0 1-3 0,-2 0-5 16,0-6-6-16,2 1-2 0,-2-1-7 16,0-1-4-16,0-1-6 0,3-4-2 15,-3 0-14-15,-3-3-21 0,3-1-36 16,-2-1-53-16,4-1-66 0,1-3-87 15,-1-2-654-15,-2-4 310 0,0 0 205 0</inkml:trace>
  <inkml:trace contextRef="#ctx0" brushRef="#br0" timeOffset="1224.32">15246 5425 152 0,'0'-3'164'0,"0"3"-3"16,0 0 0-16,0 0-2 0,2 25-5 15,-2-9-3-15,0 5-8 0,0 0-7 16,0 8-10-16,2-2-7 0,-2 3-18 15,2 1-1-15,0-1-7 0,0-1-9 0,0-1-8 16,1-1-7-16,-3-3-6 0,2 0-5 16,-2-5-7-16,2-5 10 0,-2 0 6 15,2-1-8-15,-2-4 0 0,-2-6-5 0,2-3-8 16,0 0-2-16,-4-17-6 0,1 1-5 16,1-4-3-16,0-11-6 0,0-9-2 15,2-6-1-15,-2-9-3 0,4-4-4 0,-2-4-2 16,4 4-1-16,1 0-1 0,5-14 0 15,-1 14-4-15,4 11 0 0,-1 4-1 16,2 5 1-16,2 7-4 0,-2 3 2 16,4 4 1-16,-1 6-1 0,-1 6 0 0,4 4-1 15,-4 0 0-15,1 8-1 0,-2 1-1 16,2 6 2-16,-5 1 0 0,2 5-1 0,-2 6 0 16,-4 2 3-16,-1 1-2 15,-2 3 0-15,-5 0 2 0,-3 4-2 0,-4-1 4 16,-3 5-2-16,0-4 2 0,-6 3-3 15,2-2 0-15,-3-3 0 0,0-2 0 0,4-2-8 16,-1-1-13-16,0-2-15 0,2-1-28 16,4-4-25-16,-1 1-34 0,3 1-35 15,2 1-45-15,2-5-617 0,-1 3 277 0,3-4 184 16</inkml:trace>
  <inkml:trace contextRef="#ctx0" brushRef="#br0" timeOffset="2401.5">15838 5644 115 0,'0'0'113'0,"-4"-3"-8"0,4 3-11 0,-2-5-3 15,2 5-8-15,0 0-8 0,0 0-8 16,0 0 0-16,-6-2-8 0,6 2-2 15,0 0-9-15,-4-5-8 0,4 5-1 0,0 0 5 16,0 0-11-16,0 0-8 0,0 0-7 16,0 0 11-16,0 0-8 0,-9-1-2 15,9 1-2-15,0 0 2 0,0 0 2 16,0 0-3-16,0 0 4 0,0 0 0 0,-7-5-3 16,7 5 4-16,0 0-1 0,0 0 0 15,0 0 3-15,0 0-3 0,-6-1-3 16,6 1 2-16,0 0 0 0,0 0-2 0,0 0 0 15,0 0 2-15,0 0 2 0,0 0-1 16,0 0 2-16,0 0-2 0,-6-5 1 16,6 5 2-16,0 0-3 0,0 0-2 0,0 0 1 15,0 0-2-15,6-8-2 0,-6 8-5 16,6-6-1-16,-1 3 2 0,2 0-11 16,-1-2 8-16,2 2-2 0,0 0-1 0,1 1-3 15,2-1 0-15,-3 1 4 0,3 2-3 16,-11 0-1-16,19 0 1 0,-11 5-4 15,-1-3 3-15,1 4-1 0,-6 2 5 0,2 2-3 16,-2 2 0-16,-2 0 2 0,-4 2 1 16,0 1-1-16,-2 0-1 0,-3 1 4 15,-1-3-1-15,-1 4-1 0,-2-3 2 16,3-3 5-16,0 0 3 0,-2-1-6 0,6-1 5 16,0-2-2-16,2 2-2 0,0-4 2 15,4 1-5-15,2-1 1 0,2 1-3 0,4 0 2 16,5-1-3-16,2-4-2 0,4 4 1 15,0-4 0-15,2 3-2 0,1-2 0 16,-2-1 3-16,4-1-4 0,-3 2 2 16,-3 1-1-16,2-3-2 0,-1 0 0 15,-4 1 0-15,-2-1 1 0,-1 0-2 0,-2 0 0 16,2 0-6-16,-4 0-4 0,-8 0-13 16,16 0-15-16,-9 0-18 0,-7 0-29 15,13 0-33-15,-7-4-28 0,0 2-457 0,1 1 205 16,1-4 135-16</inkml:trace>
  <inkml:trace contextRef="#ctx0" brushRef="#br0" timeOffset="2873.1">16586 5452 63 0,'0'0'91'0,"0"0"-3"16,8 9 9-16,-6 1-3 0,0 1 11 0,0 6-6 15,-2 4-3-15,3 0 0 0,-3 5 1 16,0 4-5-16,-3-2-8 0,1 3-5 16,2-3-9-16,-2 1-3 0,0-1-10 15,0-2-6-15,0-1-2 0,0-3-2 0,2-2-8 16,-2-1-6-16,-1-5 11 0,3-3 11 16,-2-1-1-16,0-4-7 0,0-4-1 15,2-2-9-15,0 0-3 0,-8-18-1 0,4 3-4 16,2-6-1-16,0-5-7 0,0-6-2 15,2-7-3-15,0-4 2 0,0-2-4 16,2 2-3-16,2-1 1 0,2 2-4 0,2 2-2 16,-1 2 1-16,3-1-5 0,3 9 23 15,2 2-8-15,-3 5 3 0,4 4-5 16,0 4 1-16,3 1-2 0,-2 7-1 16,2 3-1-16,-1 2-3 0,-2 6-2 0,1 0 3 15,-2 5-1-15,-2 3-4 0,1 1 3 16,-3 4 0-16,-2-2-5 0,-1 6 4 0,-4-4-1 15,0 3-1-15,-4 1 6 0,0-2-7 16,-4-3 1-16,0 4 0 0,-2 1 0 16,-3-4-1-16,-2 2 0 0,-1 0 0 15,-3-5-10-15,3 4-19 0,-2-3-20 16,4-4-40-16,0 3-39 0,-2-3-52 0,4 0-479 16,0-1 223-16,0-2 147 0</inkml:trace>
  <inkml:trace contextRef="#ctx0" brushRef="#br0" timeOffset="3180.41">17111 5713 16 0,'0'0'155'0,"8"2"-26"16,-8-2 0-16,6 5-16 0,-2 1-6 0,3 0-2 15,4 1-21-15,1 3 2 0,1 0-9 16,6 1-4-16,0 3-10 0,0-3-4 16,2 3-5-16,1-1-5 0,-4 1-6 15,2 0-4-15,-3-1-4 0,-1-1 5 16,-2-1-14-16,-4 0 0 0,-2 1 4 0,-2-1-3 16,-4-1 4-16,-4-1-4 0,-2 1-3 15,-6 0-1-15,-2-3-4 0,-2 0-8 16,-2-1-14-16,1 0-38 0,-3-2-42 0,2-2-50 15,-2-2-357-15,6 0 167 0,-2-5 109 16</inkml:trace>
  <inkml:trace contextRef="#ctx0" brushRef="#br0" timeOffset="3350.27">17268 5703 160 0,'27'-11'160'0,"3"1"-13"0,-4 5-9 15,0-3-8-15,0 2-14 0,-3 0-11 16,3 1-10-16,-8 0-15 0,4 0 0 0,-3-1-11 16,-5 4-5-16,2-3-23 0,-2 4-43 15,-4-2-67-15,2 1-378 0,-4-1 152 16,-2-1 100-16</inkml:trace>
  <inkml:trace contextRef="#ctx0" brushRef="#br0" timeOffset="4264.38">21401 5452 43 0,'0'0'104'0,"0"0"6"0,0 0 0 16,-2 21 2-16,0-4-7 0,-2 2-13 0,2 4 7 16,-3 4-1-16,1-1-6 0,0 3-5 15,-2-1-9-15,3 1-6 0,-1-1-6 16,2-1-6-16,-2 0 6 0,1-2-1 16,1-5-1-16,0-1 0 0,0-1 12 0,2-3 16 15,-2-4 4-15,0-3-5 0,0-2-7 16,2-6-10-16,0 0-6 0,0 0-7 0,-4-25-6 15,4 6-10-15,0-6 0 0,2-8-8 16,4-4-1-16,2-11-7 0,1-1-3 16,6-1-2-16,6-13-3 0,-1 14-1 15,-2 7-2-15,4 2-2 0,1 4-4 0,-5 7 0 16,6 2-3-16,0 5-1 0,-4 0-1 16,4 4 0-16,-3 5-2 0,-3 2-1 15,0 5-2-15,-1 5 4 0,-2 1-2 0,0 4 1 16,-1 2 1-16,-1 3-2 0,-2 6-1 15,-3 0 1-15,-6 3 0 0,0 3 2 16,-4-1-1-16,-2 3-2 0,-2 2 2 0,-5-2-1 16,-4 2 0-16,-2-1 1 0,-2-1 1 15,0 0-4-15,-5-4 1 0,8-2-7 0,-3 1-18 16,0-5-23-16,2 0-28 16,2 1-42-16,2-3-45 0,3 0-51 0,2 0-509 15,3 0 245-15,-4-2 161 0</inkml:trace>
  <inkml:trace contextRef="#ctx0" brushRef="#br0" timeOffset="4774.05">22025 5722 73 0,'20'-2'92'16,"-6"2"-9"-16,1 0-7 0,-2 2-7 15,0 2-9-15,-1 2-6 0,-1 0-6 0,-2-1 2 16,-3 3-3-16,-2 0 9 0,0 0-8 15,-4 3 0-15,-2-3 0 0,-2 3 4 0,-2 1 5 16,-3-4 1-16,0 3 3 0,-1-3-6 16,4 0 2-16,-3 1-1 0,3-5-14 15,0 2 4-15,1 0 0 0,1 0-6 16,2 0-1-16,2 1-5 0,0-7 1 16,4 9-8-16,3-3 0 0,1 0-2 0,5 2-2 15,-3-3-2-15,3 3 0 0,2-2-3 16,-3 3-1-16,1-1-4 0,2-1 2 0,-5 0-1 15,1 4-3-15,-3-4 3 0,1 0 1 16,-4 1 3-16,-1 1 6 0,-4-1-1 16,0 0 2-16,-4 1-4 0,-3-2 3 0,-4 2-2 15,-4-3-3-15,1 1 0 0,-6-3-3 16,2 2-3-16,0-2-3 0,0 0-3 16,1-4-20-16,2 1-28 0,4-1-45 15,1-4-57-15,4 1-452 0,2-3 202 0,1-2 134 16</inkml:trace>
  <inkml:trace contextRef="#ctx0" brushRef="#br0" timeOffset="5256.24">22800 5513 63 0,'-2'13'167'0,"0"6"-2"0,0 0-4 0,0 6-5 16,0 0-9-16,-5 3-11 0,3-1-10 16,-5 2-12-16,3-1-11 0,0-1-9 15,0-1-9-15,0-1-7 0,1-1-5 16,-2-2-5-16,3-5-6 0,0-2 2 0,0 0 14 16,0-1 3-16,2-5-6 0,-3-3-7 15,3-4-6-15,2-2-9 0,0 0-2 0,-6-13-9 16,6 1-3-16,0-5-3 0,0-6-7 15,4-5-5-15,3-10 0 0,3-10-3 16,2-2-6-16,4 1 1 0,2-16-4 16,2 14-1-16,-1 5 0 0,0 5-1 0,4 0-4 15,1 7-1-15,1 1 2 0,7 7 0 16,-2 1-3-16,-1 6-1 0,3 6 0 16,0 4 1-16,-6 3 0 0,2 3 1 15,0 6-7-15,-3 3 5 0,-3 3-1 0,-2 2 2 16,-5 3-1-16,-2 3 1 0,-2 2 0 15,-7 0-2-15,-4-1 2 0,-4 1-6 0,-5 5 7 16,-4-4 0-16,-4 4 0 0,-1-4-3 16,-4 0 2-16,-1-2 0 0,2-2-3 15,0-1-7-15,1-2-14 0,4-2-22 16,0-1-35-16,4-1-46 0,2-1-47 0,1 2-47 16,3-3-484-16,2-1 238 0,4 0 158 15</inkml:trace>
  <inkml:trace contextRef="#ctx0" brushRef="#br0" timeOffset="5801.79">23493 5614 35 0,'0'0'86'16,"0"0"-12"-16,0 0-6 0,0 0-5 0,4-5 0 16,-4 5-17-16,0 0 3 0,0 0-8 15,0 0-3-15,0 0-6 0,2-5-1 16,-2 5-5-16,0 0-1 0,0 0-6 16,0 0-1-16,0 0-4 0,0 0 4 0,0 0-3 15,0 0-1-15,0-6 5 0,0 6-4 16,0 0-3-16,0 0 2 0,0 0 3 15,0 0-4-15,4-6-4 0,-4 6 1 16,0 0 3-16,0-6-1 0,0 6-6 0,0 0 0 16,2-2 1-16,-2 2-3 0,0 0 2 15,2-6-3-15,-2 6 2 0,0 0 2 16,0 0-3-16,2-6 2 0,-2 6-6 0,0 0 2 16,0 0-3-16,0 0 3 0,0-6 0 15,0 6 4-15,0 0-4 0,0 0 0 16,0 0 0-16,2-6 1 0,-2 6 0 15,0 0-3-15,0 0 3 0,0 0 4 0,0-6-4 16,0 6-1-16,0 0 3 0,0 0 3 16,0-5-11-16,0 5 9 0,0 0-6 0,0 0 7 15,0 0-10-15,0 0 4 0,0-8-1 16,0 8 2-16,0 0-5 0,0 0 0 16,0 0 1-16,0 0 3 0,0 0-4 15,0 0 2-15,0-5-3 0,0 5-7 0,0 0-13 16,0 0-10-16,0 0-20 0,0 0-24 15,0 0-197-15,0 0 93 0,0 0 62 16</inkml:trace>
  <inkml:trace contextRef="#ctx0" brushRef="#br0" timeOffset="6506.71">23435 5694 60 0,'-17'15'105'0,"0"2"-2"0,4 0-1 0,-1 3-12 15,4-4-6-15,-2 2-6 0,4 2 0 16,2 2-5-16,2-5-8 0,0 2-3 16,4 0-1-16,2 0 0 0,-2 0-4 15,6-4-1-15,2 2 1 0,0-3-3 0,6-1-1 16,0-1-5-16,1-4-2 0,0 1 0 16,2-1-8-16,0-5-7 0,0-3 1 15,-3 0-4-15,0-2-1 0,-2-4 1 16,-2 0 2-16,1-1-3 0,-5 0-3 0,-4-1-2 15,-4-1-3-15,-4 2-1 0,-5 0 0 16,-5-1-1-16,-4 3 1 0,-4-1-4 16,-2 2-4-16,3 2 2 0,-1 2 1 0,0 0-7 15,2 4-4-15,0-1 5 0,1 3-14 16,3 0-20-16,2 0-32 0,2 1-35 16,1 0-43-16,0 2-393 0,5-1 181 0,-1-2 118 15</inkml:trace>
  <inkml:trace contextRef="#ctx0" brushRef="#br0" timeOffset="8415.23">28090 5370 95 0,'2'-6'122'0,"0"2"-13"0,-2 4-8 16,0 0 5-16,0 0 2 15,4 21-4-15,-4-4-11 0,0 2 5 0,0 5 1 16,-2 4-2-16,4 2 1 0,-2 1-2 0,0 0-10 16,0 0-4-16,2 0-4 15,0-2-6-15,1 0-4 0,1-5-1 0,-4-3-5 16,4-2 12-16,-4-1 13 0,2-6 12 15,0-1-2-15,-2-5-14 0,0-6-6 0,0 0-8 16,0 0-9-16,2-22-6 0,-2 5-6 16,2-6-7-16,-2-5-4 0,4-11-1 15,1-1-5-15,4-8-6 0,-1-1 0 16,4 0-6-16,6 3 0 0,1 0-3 0,4 6-3 16,4 2-1-16,3 4-1 0,2 5-1 15,1 2-3-15,-1 8 1 0,0 2-1 0,-3 6-1 16,-1 1-1-16,0 7-1 0,-7 0 0 15,0 6 0-15,-2 1 5 0,-1 5-6 16,-4 2 0-16,-4 3-1 0,-5 1 0 16,-3 4 0-16,-4 2 1 0,-7 2-1 0,-3 0-1 15,-6 1 2-15,-2 1-1 0,-6-3 0 16,-1 0-2-16,-3-1-1 0,-2-2-3 16,5-1-13-16,-1-4-19 0,7-2-20 15,0-1-29-15,6-1-43 0,2-1-21 0,0 1-26 16,7-3-20-16,0 3-525 0,4-4 245 15,2 1 161-15</inkml:trace>
  <inkml:trace contextRef="#ctx0" brushRef="#br0" timeOffset="8820.19">28763 5507 108 0,'0'0'109'0,"0"0"-9"15,12 4 4-15,-10 2-6 0,3 0-5 16,-3 1-2-16,2 1 1 0,1 1-1 16,3 3-7-16,0-1-1 0,3 0-5 15,2 0-3-15,4 3-3 0,1 0-6 0,6 0-6 16,-1-4-6-16,3 2-7 0,2 1-4 16,-2-5-7-16,2 1-6 0,-3-3-12 0,1-2-26 15,-3-1-18-15,-4 0-22 0,0-6-19 16,1 2-8-16,-6-5-1 0,-4-2 3 15,2-1 7-15,-6-3 6 0,-4 1 6 16,0-2 10-16,0-1 15 0,-2 0 16 16,-2 1 21-16,2 0 13 0,-2 1 19 0,2 0 2 15,-2 4-2-15,2 2-3 0,0 2 23 16,0 4 7-16,0 0 20 0,0 0-1 16,-4 24 4-16,4-6-5 0,-2 0-8 0,2 2-5 15,0 4-6-15,-2 2-3 0,0 3-9 16,-3-1-6-16,2 1-2 0,1-2-8 15,-2 4-25-15,0-4-45 0,2 2-59 16,-4-3-69-16,0-1-469 0,-5-2 213 0,-4 0 142 16</inkml:trace>
  <inkml:trace contextRef="#ctx0" brushRef="#br0" timeOffset="9764.41">10587 6610 56 0,'-2'12'122'0,"-2"0"-8"16,-1 2 0-16,3 5-4 0,-2 6-4 15,2 1-2-15,2 5-11 0,2-1-7 0,4 2-5 16,1 4-9-16,3-2-3 0,5-2 0 16,4-3-4-16,3-1-4 0,5-6-8 15,5-3 7-15,2-2-3 0,2-9-2 0,4-2-2 16,-7-4 0-16,8-8-3 0,-1-1 5 16,4-8 1-16,-5-6-1 0,-5-4-4 15,-5-2-2-15,-6-5-3 0,-6 2-3 0,-4-1 0 16,-6-2-2-16,-5 2-4 0,-4 2-2 15,-7-4-2-15,-4 5-3 0,-4 1-1 16,-8 2-7-16,-6 6 3 0,-10 3-6 16,-5 4-1-16,3 6-3 0,-3 4 0 0,1 4-3 15,3 4-2-15,2 3 0 0,4 2 1 16,1 6-10-16,9 2-20 0,2 1-18 16,7 3-31-16,6-1-45 0,7 3-56 0,2-2-531 15,10 0 238-15,-1 1 157 0</inkml:trace>
  <inkml:trace contextRef="#ctx0" brushRef="#br0" timeOffset="10428.44">16516 7597 141 0,'-15'6'160'0,"0"2"2"0,-1 9-5 16,-2 2-5-16,2 3-9 0,-2 3 2 15,6 3-5-15,-1 1-10 0,7-2-6 16,4 1-7-16,4 1-2 0,2-1-8 0,9 2-2 16,3-2-1-16,6-2-8 0,6-5-7 15,3-1-7-15,3-5-7 0,6-7-6 0,1-1-5 16,3-6-2-16,2-2-1 0,1-6-4 15,2-1 0-15,-3-10-8 0,-1 1 6 16,-3-8-4-16,-6-1-2 0,-4-5 0 16,-9-2-2-16,-7-1 0 0,-6 3-4 0,-10 1-4 15,-10-1-2-15,-4 3-5 0,-16-2-2 16,-3 5-3-16,-10 5-5 0,-5 2-3 0,-3 4 2 16,-2 7-6-16,4 4 1 0,2 3-4 15,3 3-11-15,6 3-24 0,2 6-26 16,11-2-36-16,3 5-56 0,10 4-57 15,3-3-64-15,7 2-628 0,2 1 302 0,7-2 200 16</inkml:trace>
  <inkml:trace contextRef="#ctx0" brushRef="#br0" timeOffset="11137.16">22112 8783 41 0,'0'-9'153'0,"-2"2"-8"0,2 1-2 16,-2-2-2-16,0 2-7 0,0 1-3 15,-2-1-7-15,-1 2-9 0,-1 0-9 0,6 4-13 16,-19 3-5-16,4 0-5 0,1 5-1 15,-6 5-2-15,1 2-2 0,2 4-9 16,4 5-3-16,1 1-1 0,6 3-1 0,2 0-2 16,6 2-3-16,6 1 3 0,7 2-5 15,8 1 0-15,6-5-5 0,3-1-2 16,7-6-3-16,3-2-3 0,-4-9-4 0,5-3-1 16,-1-4-3-16,2-6-4 0,-1-2-2 15,-1-6-1-15,3-5-1 0,-7-4-1 16,-5-1 1-16,-7-4 1 0,-6-2-5 0,-4-1 1 15,-8 2-2-15,-6-1-2 0,-10 1-6 16,-8-2 1-16,-4 2-1 0,-12-1-3 16,-9 5-1-16,-7 0-3 0,-23 0-2 0,-6 4-1 15,-2 3-3-15,14 7 0 0,12 1-13 16,6 4-19-16,11 0-30 0,5 6-44 16,5 0-44-16,7 3-58 0,9 3-622 15,5-2 281-15,7 1 186 0</inkml:trace>
  <inkml:trace contextRef="#ctx0" brushRef="#br0" timeOffset="11691.15">26976 9657 16 0,'-2'-3'139'16,"2"3"5"-16,-6-4-6 0,6 4-20 15,-11-1-3-15,11 1-3 0,-16 7 0 16,0-1 3-16,2 3 0 0,-3 2-9 16,-2 3 5-16,2 2-11 0,2-2-8 0,0 4-4 15,5 1-1-15,-1-2-3 0,7 2-6 16,4-2-3-16,2 2 0 0,9 0-2 0,1 1-3 15,10-4-4-15,3 1-5 16,7-3-3-16,2-3-4 0,1-3-5 0,1-1 6 16,4-3 0-16,-5-2 5 0,1-5-3 15,0-3 5-15,-1-7-3 0,-5 0-2 0,-2-5-4 16,-7-6-6-16,-9-2-3 0,-7 0-1 16,-7-1-8-16,-13-5-4 0,-10-4-5 15,-22-6-4-15,-11 2-1 0,-5 1-1 16,-3 9-4-16,-1 3-5 0,1 7-24 0,9 2-32 15,6 5-47-15,1 3-71 0,9 2-69 16,1 5-680-16,0-1 310 0,6 0 205 16</inkml:trace>
  <inkml:trace contextRef="#ctx0" brushRef="#br0" timeOffset="12855.96">5583 6564 38 0,'-10'-7'179'15,"2"-1"0"-15,-2 2-3 0,4 2-3 0,0-1-9 16,2 3-19-16,-2-2-10 0,6 4-13 15,0 0 10-15,-11 10-1 0,9 3-6 16,2 4-8-16,0 4-5 0,-3 6-8 16,6 1-6-16,-1 5-9 0,0 3-9 0,0 2-5 15,1 0-9-15,-3 1-7 0,2-4-4 16,0-2-6-16,0-5-6 0,0-1-3 0,0-4-6 16,-2-2 0-16,2-3-4 0,-2-2 2 15,0-7 2-15,0-3-3 0,-2-3 0 16,2-3-6-16,-8-13 3 0,1-2 1 15,0-5-2-15,1-7-5 0,0-9-3 0,2-4 1 16,-1-2-4-16,3-9 0 0,4-3-6 16,5 2-4-16,1 3 5 0,3 4-2 15,2 2-2-15,3 5 0 0,2 8 0 0,2 4-7 16,0 2 6-16,1 10-1 0,-1 0-1 16,0 6 0-16,-1 5 0 0,-4 0 2 15,0 6-1-15,-1 3 2 0,-2 1-3 0,-4 2 2 16,-2 5-1-16,-4 0 4 0,-2-1-4 15,-4 2 2-15,-6 4-3 0,-4-1 0 0,-4 3-2 16,-4 3-4-16,-1-3-13 0,-1-1-27 16,2-2-29-16,2-1-45 0,3 0-51 15,3-4-50-15,3 0-44 0,2-3-544 16,3-2 273-16,4-1 181 0</inkml:trace>
  <inkml:trace contextRef="#ctx0" brushRef="#br0" timeOffset="13055.74">6040 6629 88 0,'0'0'186'0,"9"5"5"0,-7 0-3 15,3 0-3-15,-3 5 0 0,-2 2-9 16,0 1-13-16,0 4-13 0,0 2-7 16,-2 2-14-16,2-2-13 0,-2 4-10 15,2-3-12-15,2 4-7 0,0 2-11 0,0-2-15 16,0-4-34-16,2 1-44 0,2 0-73 15,0-2-81-15,1-2-534 0,-3-2 239 16,-2-3 159-16</inkml:trace>
  <inkml:trace contextRef="#ctx0" brushRef="#br0" timeOffset="13590.18">4186 7546 117 0,'-2'-14'197'15,"0"4"-7"-15,0 3-8 0,0 1-13 16,0 0-15-16,2 6-3 0,0 0 0 15,0 0 0-15,0 0-7 0,10 24-9 16,-6-8-8-16,1 4-11 0,-1 2-10 0,0 3-8 16,3 3-9-16,-3 2-7 0,0 2-9 15,-2-2-6-15,0-2-6 0,0 3-6 0,-2-4-7 16,0-5-4-16,0 0-4 0,-2-3-3 16,2-4-4-16,-2-3-4 0,-2-5-3 15,0-3 1-15,-2-6-6 0,6 2-2 16,-14-19 0-16,6 1-2 0,0-7 0 0,1-4-5 15,3-10 3-15,2 0-5 0,0-4-1 16,4 0-3-16,2-1 2 0,7 0-3 16,1 2 1-16,6 2-1 0,2 6-1 0,2 6-1 15,1 3-1-15,3 4 1 0,-2 5-1 16,0 7-2-16,-1 1 3 0,-3 6-2 16,-2 0 0-16,2 6 1 0,-6 0 1 0,-3 6-1 15,0-1-1-15,-7 2 1 0,-2 3 0 16,-6 2 0-16,-2 6 0 0,-3-1 0 0,-6 1-4 15,-1 2-7-15,-4-2-13 0,-1 1-22 16,2-2-24-16,-2 0-38 0,5-4-42 16,4 1-42-16,0-6-35 0,1 1-554 15,2-1 264-15,1-1 176 0</inkml:trace>
  <inkml:trace contextRef="#ctx0" brushRef="#br0" timeOffset="13906.64">4753 7696 21 0,'26'-5'161'15,"-3"0"-10"-15,-1 1-11 0,-2 3-7 0,0 2-4 16,-6-2-8-16,3 5-13 16,-2 2-8-16,0-1-10 0,-5 5-10 15,2 1-4-15,-6 2-3 0,-2 3-9 0,-4 1-1 16,-2 2-3-16,-2 0-4 0,-6 2 5 0,2 1 1 15,0-3-5-15,0-1 1 0,1-3-5 16,1-2-4-16,-1-1-4 0,5-1-3 16,2-1 1-16,7-3-7 0,1-1 1 15,5-2-5-15,5 0-2 0,4-3-7 0,1-1 0 16,7 0-4-16,0-3-9 0,-1-1-11 16,1-2-22-16,0 2-24 0,-1-1-34 15,1-3-28-15,-2 1-33 0,-4-1-25 0,2-4-424 16,4 1 201-16,-9-3 133 0</inkml:trace>
  <inkml:trace contextRef="#ctx0" brushRef="#br0" timeOffset="14348.02">5589 7611 48 0,'7'-3'151'0,"-3"-1"-9"16,-2 1-8-16,-2 3 0 0,0 0 9 15,0 0 7-15,9 12 3 0,-9-1 0 0,0 0 1 16,2 7-8-16,-2-2-8 0,0 6-9 0,0-2-10 15,2 7-13-15,-2 2-8 0,2-1-11 16,-2 1-7-16,2 0-8 0,1-1-8 16,-1 0-5-16,-2-3-7 0,0-2-4 15,2-4-8-15,0 0 1 0,-2-3-5 0,0-2-4 16,0-4-3-16,-2-2-4 0,2-4-2 16,0-4-1-16,0 0-12 0,-9-19 5 0,5 2-1 15,0-5-5-15,-3-4 3 16,1-10-3-16,2-3-2 0,-1-2-2 0,3-2 1 15,0 2-1-15,4 3-3 0,0-2-2 16,5 4 3-16,-1 3 0 0,5 2-3 0,-3 7 2 16,5 1-4-16,1 4 1 0,2 2 3 15,-4 3 1-15,3 5-2 0,-2 2-1 16,2 2 2-16,-3 5 1 0,-1 2 0 0,0 1 1 16,-3 3-3-16,0 2 2 0,-2 5-1 15,-3-3 0-15,-6 3 3 0,1 3-8 16,-2 1 5-16,-4 0 2 0,0 2-3 0,-8 0 2 15,4-1-2-15,-1 1-10 0,-2-5-14 16,3 3-17-16,1-4-23 0,1-2-33 16,4-2-33-16,-4 2-25 0,4-1-34 0,2-2-29 15,0 1-473-15,2-1 235 0,0-2 155 16</inkml:trace>
  <inkml:trace contextRef="#ctx0" brushRef="#br0" timeOffset="14610.13">5869 7789 50 0,'9'4'181'0,"-1"0"0"0,0 0-5 15,5 1 1-15,0 3-7 0,2 0-7 16,-1 1-10-16,2 1-9 0,0 2-4 0,3-2-14 16,0 2-7-16,0-1-12 0,1 3-4 15,-4-1-4-15,-1 1-10 0,0-1-5 16,-4 0-4-16,-1-2-4 0,-2 5-7 0,-1-3-5 15,-2 0-8-15,-5-1-7 0,0 1-4 16,-5-1-4-16,0-1-8 0,1-2-17 0,-2 0-27 16,0 0-36-16,2-4-44 0,-3 2-45 15,3-6-43-15,4-1-36 0,0 0-504 16,-13-8 245-16,13 1 161 0</inkml:trace>
  <inkml:trace contextRef="#ctx0" brushRef="#br0" timeOffset="14751.23">6131 7801 108 0,'2'-16'160'15,"0"5"12"-15,-2-2 8 0,3 1-2 0,1 3-11 16,3-4-16-16,1-1-12 0,6 1-14 16,4-1-9-16,1 0-12 0,8-2-13 15,-2 1-8-15,5 2-8 0,0-2-20 0,-1 5-27 16,-1-2-45-16,-2 3-80 0,-3 1-522 16,0-2 211-16,-6 4 139 0</inkml:trace>
  <inkml:trace contextRef="#ctx0" brushRef="#br0" timeOffset="15498.32">4414 8618 70 0,'8'6'168'0,"-4"-1"-2"15,0 3 2-15,2 5-4 0,-2 3-4 0,0 0-3 16,0 8-10-16,1 1-11 0,-3 3-12 16,0 2-5-16,3 6-10 0,-3 1-11 15,-2-3-12-15,2 1-5 0,0-5-8 16,0 2-10-16,-2-3-3 0,0-1-6 0,2-4-5 16,-4-5-5-16,2 0-3 0,0-6-2 15,-2-4-6-15,0-3-2 0,-4-6-3 16,6 0-3-16,-14-14-2 0,8 1-4 15,-2-6 1-15,0-6-4 0,1-3-1 0,2-6-5 16,1-5 2-16,4-1-7 0,0-1 2 0,9-5 0 16,2 0-2-16,3 4 1 0,6 1-2 15,1 4-3-15,4 3 2 0,2 3-1 16,-3 7-2-16,3 1 1 0,-1 6 2 16,2 3 0-16,-6 4-5 0,2 3 3 15,-3 4 4-15,-5 3 2 0,0 0 4 0,-2 3 2 16,-5 3-1-16,-2 1 0 0,-3 3 1 15,-6-1-2-15,-3 5-2 0,-4-1 2 0,-3 2-1 16,-2 3-1-16,-10 0 0 0,-4 1-3 16,3 0 0-16,-5 0-3 0,1-1-15 15,1 0-19-15,2-4-25 0,4 0-29 16,2-1-43-16,6 0-42 0,-3-2-41 0,4-1-506 16,2 0 244-16,3-5 160 0</inkml:trace>
  <inkml:trace contextRef="#ctx0" brushRef="#br0" timeOffset="15890.76">5012 8742 18 0,'10'-2'116'0,"0"2"-7"0,0 0-10 16,-10 0-8-16,18 2-10 0,-9 2-17 15,0-3 5-15,-3 5-5 0,0 2-6 0,0-1 0 16,1 1-9-16,-3 2-8 0,-2-1-2 16,0 3-7-16,0 1 0 0,0-2 1 15,-2 2-9-15,4 0 12 0,-1 4-12 0,1-4-7 16,1 0 3-16,3 2-9 0,0-2 10 16,2 1-1-16,4-3-5 0,0 3-6 15,5-3 9-15,-1 0-12 0,-4 3-4 0,0-4 6 16,2-3-2-16,-6 2 5 15,-1-1 18-15,-1 2 3 0,-1-6 20 0,-5 5 7 16,-4 0-3-16,-3-2 1 0,-5 2-7 16,-3 0-4-16,-6 3-4 0,-4-5-2 0,-3 1-5 15,1-3-6-15,-3 3-1 0,3-2-6 16,0-2-7-16,4-1-10 0,3-1-26 16,2 0-41-16,2-4-40 0,4 0-37 15,2-1-397-15,4-3 183 0,4-1 120 0</inkml:trace>
  <inkml:trace contextRef="#ctx0" brushRef="#br0" timeOffset="16317.02">5557 8620 129 0,'0'0'188'0,"0"0"-4"15,16 9 0-15,-8 3-12 0,-2-2-5 16,1 7-3-16,3 3-10 0,-1 4-12 15,0-2-15-15,-1 5-6 0,0 0-12 0,0 5-10 16,0-3-10-16,-2-3-10 0,-2 0-8 16,0-1-6-16,0-2-5 0,0-4-9 0,-2 1-3 15,-2-7-5-15,0-4-5 0,0-1-3 16,-4-6-3-16,4-2-4 0,0 0-3 16,-12-19 3-16,6 4 3 0,0-4-4 15,0-6-2-15,2-2-3 0,0-3-2 0,4-4-2 16,0 1-2-16,2-3-3 0,4 0-2 15,4 2-6-15,0 1 3 0,4 3 0 0,3 3-1 16,0 4-1-16,2 0-1 0,-1 8-1 16,0 3 0-16,0 3 1 0,-4 3-2 15,3 3 1-15,-7 3 2 0,2 3-2 16,-6 1 1-16,0 1 1 0,-4 5 1 0,-4 0 0 16,-4 3-2-16,0 2 2 0,-8 2-4 15,-2-1 2-15,-1 1-3 0,-1-1-3 16,2 2-13-16,-1-5-19 0,0 3-26 15,2-2-34-15,5-6-41 0,-1 2-35 0,2-2-30 16,3-3-559-16,4-1 257 0,4 0 171 16</inkml:trace>
  <inkml:trace contextRef="#ctx0" brushRef="#br0" timeOffset="16613.21">6046 8668 148 0,'5'3'175'0,"-2"5"-9"15,-1 0-4-15,-2 1 4 0,2 5-9 16,-2 0-7-16,0 2-5 0,2 3-10 0,0 2-11 16,0 2-10-16,2 2-13 0,0-2-5 15,2 2-7-15,3 0-2 0,4-2-1 16,-1-3-6-16,3-1-5 0,5 0-6 0,-2-6 1 16,4 0-7-16,-1-5-5 0,0-2-6 15,0-4-4-15,-2-2-5 0,-2-4-2 16,0-2 0-16,-2-4 2 0,-7 3-1 15,-1-2-6-15,-7-1-3 0,-7 2-5 0,-3-1 0 16,-5 1-6-16,-8 1-1 0,-3 3-3 0,-4 2-4 16,-3 4-12-16,-1-2-19 0,-6 5-27 15,-3 5-39-15,-5 1-53 0,1 4-54 16,-6 3-680-16,5 1 296 0,-18 5 195 16</inkml:trace>
  <inkml:trace contextRef="#ctx0" brushRef="#br0" timeOffset="17108.02">3987 9629 157 0,'0'0'207'0,"-2"-3"-14"0,2 3-7 0,0 0-3 16,0 0-14-16,2 17-6 0,1-7-14 16,-1 0-12-16,4 6-14 0,-4 1-8 15,2 2-13-15,2 3-8 0,0 0-9 0,2 1-8 16,-4 2-5-16,2-3-9 0,-2 2-5 16,0-6-6-16,0-1-5 0,-2 1-2 15,3-5-5-15,-3 0-3 0,0-5-7 0,0-1-2 16,0-4 0-16,-2-3-7 0,0 0-1 15,0 0-2-15,0-25-1 0,0 12-1 16,0-6-3-16,3-8-3 0,-1-2 0 0,2-9-2 16,0 0-2-16,9-5-1 0,-1 0 0 15,4 1-2-15,0 10 0 0,4-4-1 16,3 3 0-16,0 8 1 0,0 5-1 16,3 2-1-16,-5 6 1 0,0 5 3 0,0 4 1 15,-1 5 5-15,-6 0 2 0,0 7 0 16,-3 0 0-16,-2 3 1 0,-5 1-1 0,-6 5-2 15,-2-1 2-15,-5 1-3 0,-4 3 0 16,-3 0-2-16,-4 0 1 0,0 0-13 16,-2-2-20-16,-1 0-26 0,3-3-35 15,4-1-43-15,-1-2-38 0,6-2-35 0,1-3-581 16,-1 0 266-16,5-2 176 0</inkml:trace>
  <inkml:trace contextRef="#ctx0" brushRef="#br0" timeOffset="17512.48">4648 9669 33 0,'8'2'197'0,"-4"2"-4"0,0 0-3 16,-1 4-2-16,1-1 2 0,-2 3-7 16,2-1-8-16,3 4-8 0,-1 1-6 0,3-1-15 15,1 1-11-15,2 1-12 0,4 0-9 16,2-1-7-16,2-1-10 0,1 0-9 15,2-3-9-15,2-1-7 0,1-2-10 0,1-1-11 16,-1-1-30-16,-2-4-36 0,-2-2-41 16,0-2-43-16,-1 1-35 0,-3-4-25 15,0-1-11-15,-4 0-4 0,-1-3 8 0,-2 0 16 16,-5 1 17-16,1-3 24 0,-3 3 26 16,0-1 29-16,0 5 30 0,-4-3 31 15,2 3 28-15,0-1 11 0,0 2 9 16,-2 4 20-16,0 0 30 0,0 0 17 0,0 0 7 15,5 15 5-15,-3-5 7 0,-2 1 6 16,2 3-8-16,1 1-8 0,-1 3-5 16,0 1-18-16,0 2-15 0,-2 7-7 0,2-3-7 15,-2 1-6-15,0 1-9 0,2-3-25 16,-2 3-32-16,0-6-49 0,-2-2-72 16,4 1-68-16,-2-3-94 0,2-3-599 0,-4-3 297 15,2-3 197-15</inkml:trace>
  <inkml:trace contextRef="#ctx0" brushRef="#br0" timeOffset="27402.43">10166 8638 140 0,'-4'-5'161'0,"4"5"-13"0,-6-4-8 0,6 4 2 15,-16 8-1-15,8-1-4 0,-4 6 4 16,0 5-3-16,0 3 0 0,4 2-3 0,-3 2-8 15,5 3-2-15,1-1-9 0,3 2-10 16,4-1-2-16,3 1-4 0,5 1 0 16,5-1-2-16,2-6 0 0,4-1-4 15,1-8-5-15,3-3 0 0,5-1-7 0,1-8-3 16,1-2-1-16,6-6-11 0,-2-4-2 16,2-1-8-16,0-10-1 0,-9 0-6 0,1-5-4 15,-9-1-4-15,-3-3-7 0,-8-1 0 16,-6 1-6-16,-6-1-8 0,-6-5 0 15,-5 2-2-15,-8-2 0 0,-4 3-3 16,-3 2 2-16,-4 5-2 0,-4 3-4 0,3 6-1 16,-1 5-2-16,-5 3 3 0,7 3-6 15,-1 6 5-15,1 2-1 0,0 3 3 0,0 7-12 16,3 1-19-16,3 4-16 0,1 3-28 16,2-1-34-16,4 3-35 0,2 3-40 15,6 0-31-15,3 0-41 0,6 2-705 16,0-3 323-16,2-1 212 0</inkml:trace>
  <inkml:trace contextRef="#ctx0" brushRef="#br0" timeOffset="27606.02">10839 8816 205 0,'6'-6'203'0,"-4"3"-21"0,0-1-17 16,-2 4-14-16,6-6-16 0,-3 2-19 0,-3 4-15 16,7-5-32-16,-7 5-37 0,0 0-45 15,0 0-45-15,0 0-49 0,12 1-295 0,-12-1 137 16,0 0 90-16</inkml:trace>
  <inkml:trace contextRef="#ctx0" brushRef="#br0" timeOffset="27992.2">11110 8644 186 0,'6'-9'170'0,"2"-1"-15"0,4 5-8 16,0-1-11-16,0 0-15 0,4 5-9 0,0 1-9 15,1 1-10-15,1 3-7 0,-4 4-2 16,3 0-11-16,-4 2-4 0,-3 3-5 15,-1 4-8-15,-5 0 1 0,-2 2-4 16,-6 2-4-16,0 1-5 0,-7-1 2 0,1 2 0 16,-6-1 0-16,0-4 4 0,-1 1 2 15,0-1 4-15,2-4 4 0,1 3-1 0,0-4 0 16,4-4 1-16,0 1-2 0,3-3-4 16,3-1-6-16,4-3-4 0,0-3-7 15,9 6-1-15,1-4-5 0,-2-2-3 16,5 2-2-16,0-4-2 0,6 0-1 0,0 2-6 15,0-2 0-15,2 0-3 0,-2 0 1 16,0-1-5-16,0 1 1 0,-2 0-3 0,1 0-6 16,-2-2-18-16,-1 2-26 0,0-2-29 15,-5 2-37-15,3 1-42 0,-1 0-37 16,0-2-41-16,-4 0-484 0,2-2 242 16,0-1 160-16</inkml:trace>
  <inkml:trace contextRef="#ctx0" brushRef="#br0" timeOffset="28368.1">12071 8528 60 0,'19'-6'138'0,"-4"3"-8"0,2 2-7 0,-3-2-6 0,2 6-14 16,-4-2-4-16,0 5-9 0,0-3-1 0,-4 3-5 15,-2 2-7-15,-2-1-8 0,-2 3-3 16,-4-1-4-16,-2 3-6 0,-2-1-5 0,-2 1-5 16,-2 1-1-16,0-1-9 0,2 1 0 15,2 0 2-15,-1-1-10 0,5 1 7 16,2 1-2-16,2-1-1 0,5 0 4 16,3 0-5-16,0 1 2 0,4 1-5 0,-2-2 4 15,3 1 2-15,-5-1 11 0,3-1 3 16,-4-1 11-16,-3 2 13 0,-4-1 8 15,0-4 2-15,-6 6-2 0,-6-4-7 16,-8 3-8-16,-3-1-8 0,-11 1-2 0,-4 0-5 16,-6 2-6-16,-3 1-7 0,1-1-22 15,-5 0-30-15,1-1-45 0,1 1-52 0,1 0-51 16,-3-1-53-16,3 3-544 0,1-4 259 16,1 5 170-16</inkml:trace>
  <inkml:trace contextRef="#ctx0" brushRef="#br0" timeOffset="28771.07">10265 9551 58 0,'-23'14'210'16,"2"-1"-6"-16,4 2-12 0,0 2-6 15,4 2-8-15,3 2-12 0,-1 3-11 16,4 1-10-16,1 0-13 0,4 2-9 0,4 2-10 16,4-4-8-16,4 2-6 0,0-5-9 15,9 3-4-15,2-3-9 0,4-2 3 0,3-3-3 16,6-4-3-16,-5-5-2 0,3-4 2 16,2-4 2-16,-3-2-3 0,5-3 0 15,-1-7-4-15,-5-1-10 0,-1-5 1 0,-4-2-8 16,-4-5-8-16,-5-4-1 0,-4-2-3 15,-8 3-8-15,-6-1 1 0,-6-3-4 16,-7 0-6-16,-9 1 1 0,-3 1-7 16,-6 3 3-16,-4 6-2 0,3 4-1 15,-2 6 0-15,0 1-2 0,5 7-15 0,-1 3-10 16,2 3-11-16,3 3-32 0,1 3-39 16,5 4-43-16,4 1-43 0,2 3-43 0,7 0-60 15,2 0-583-15,4-3 294 0,2 1 194 16</inkml:trace>
  <inkml:trace contextRef="#ctx0" brushRef="#br0" timeOffset="28975.97">11095 9780 123 0,'9'-6'256'0,"-3"0"-23"15,0 1-24-15,0 1-20 0,1-2-19 0,0 0-16 16,-1 2-18-16,-2-1-15 0,2-1-30 16,-2 3-38-16,-4 3-51 0,9-5-59 0,-5 0-72 15,-4 5-399-15,9-4 180 0,-9 4 118 16</inkml:trace>
  <inkml:trace contextRef="#ctx0" brushRef="#br0" timeOffset="29415.12">11766 9639 143 0,'2'-8'194'0,"2"5"-23"16,0-1-17-16,3 0-16 15,2 2-13-15,-1 0-11 0,-8 2-12 0,19 4-13 16,-9-2-7-16,1 2-11 0,-2-1-4 15,-1 5-3-15,-2-2-9 0,2 1-7 0,-3 0-3 16,0 1-3-16,-3 2-8 0,0 0-4 16,-2-1 2-16,-2 1-2 0,0-1-6 15,-3 2 1-15,0-3-5 0,1 0-4 0,0 2 2 16,2-1-1-16,-2 0-10 0,2-1 6 16,0 2-1-16,2-3-2 0,4 3-5 15,0-2 3-15,0 1 1 0,5 0-1 0,2-1 0 16,-1 2-4-16,3-3 0 0,-1 2 3 15,4-1-7-15,-6 2 4 0,2-3 1 16,0 1 1-16,-4 0 3 0,-2 0 10 16,-2-1 5-16,-2 0 6 0,-4-1 3 0,-4 2 2 15,-6-1-3-15,-6-1-4 0,-3 0-4 16,-6 0 3-16,-3-3-4 0,-1 1-2 0,-4-2-2 16,1-2-7-16,0 0-5 0,3 0-15 15,1-2-30-15,6 1-40 0,2-2-54 16,3 0-69-16,4-1-461 0,2-4 225 15,7 1 149-15</inkml:trace>
  <inkml:trace contextRef="#ctx0" brushRef="#br0" timeOffset="29816.15">12134 9601 192 0,'0'0'193'16,"4"-4"-18"-16,3 2-17 0,-7 2-13 0,15 2-13 16,-5-2-4-16,3 2-9 0,0 0-6 15,4 0-13-15,-3 0 1 0,4-2-6 16,-2 2-7-16,2-1-2 0,0 1 1 0,-3-2-7 16,0-2-2-16,0 2-1 15,-1 0 4-15,0-1 0 0,0-1 1 0,-4 0-2 16,4 0 0-16,-4 0 2 0,1 0-5 15,-3 0-3-15,0 0-9 0,-8 2-6 0,16-1-5 16,-12 1-2-16,-4 0 0 0,10 7-5 16,-6 1-2-16,-2 1-1 0,-2 4-1 15,2 2-2-15,-2 4 0 0,-2 0 0 16,2 5-4-16,-4 2 0 0,2 1-2 0,0 1-2 16,-2 1-6-16,-2 2-2 0,4-3-1 15,-5 3-3-15,2-3-2 0,3 1-14 0,-2-2-26 16,2-1-32-16,0-5-50 0,0-1-56 15,0-1-45-15,2-1-42 0,-2-3-37 16,2 0-589-16,-2-8 297 0,2-1 195 16</inkml:trace>
  <inkml:trace contextRef="#ctx0" brushRef="#br0" timeOffset="29981.79">12344 10028 96 0,'-6'-8'235'0,"1"-1"0"0,3 1-16 16,2 2-18-16,5 1-17 0,5-1-13 15,4 0-15-15,4 0-17 0,5 0-14 0,5 1-11 16,4-2-11-16,-1 2-10 0,5 0-12 16,4-3-19-16,-2 2-33 0,-1 0-51 0,-1-1-56 15,-1 0-61-15,-5-1-543 0,2-2 232 16,-7 0 153-16</inkml:trace>
  <inkml:trace contextRef="#ctx0" brushRef="#br0" timeOffset="37909.84">21761 9519 12 0,'-2'-6'151'15,"-1"0"-11"-15,3 6-3 0,-8-3-3 16,8 3-3-16,-12 8-5 0,4-1-3 0,-6 3-3 16,2 7 0-16,-1 0 0 0,0 6 1 15,-2 1-4-15,3 5-4 0,2 0-7 16,-2 2-4-16,6-4-7 0,2 2-4 0,4 0-5 15,2-2-4-15,6 1-5 0,4-4-3 16,4 3-1-16,5-2-4 0,5-2-2 16,4-4-2-16,1-2-3 0,1-5 1 15,-2-6-1-15,2-3 2 0,-5-3-4 0,3-2-6 16,-4-5-2-16,0-3-6 0,2-3 0 16,-5-6-4-16,-1-1-4 0,-6-5-4 15,-3-3-7-15,-7 0 0 0,-1-1-4 0,-8-3-4 16,-3-3-2-16,-7 0-8 0,-5-2 6 15,-8 3-6-15,-2 1 2 0,-1 3-2 16,-3 5-1-16,2 4 2 0,1 4-4 0,-1 3 1 16,4 6 1-16,1 2-6 0,2 1 1 15,2 5 2-15,1 5-2 0,2-2-2 16,1 6-5-16,-3 2-14 0,8-2-16 16,0 4-21-16,0 1-29 0,4 1-33 0,2 0-21 15,4 2-35-15,0 0-33 0,4 1-37 16,2-3-581-16,4 2 280 0,0-3 185 15</inkml:trace>
  <inkml:trace contextRef="#ctx0" brushRef="#br0" timeOffset="38132.98">22445 9828 36 0,'10'-2'191'0,"-10"2"-14"16,10-2-16-16,-10 2-12 0,7-2-12 16,-7 2-15-16,0 0-13 0,9-2-10 0,-9 2-13 15,0 0-7-15,0 0-17 0,8 0-20 16,-8 0-31-16,0 0-39 0,0 0-52 0,0 0-50 16,0 0-286-16,11 6 141 15,-11-6 94-15</inkml:trace>
  <inkml:trace contextRef="#ctx0" brushRef="#br0" timeOffset="38518.83">22798 9731 93 0,'11'-12'191'0,"-1"3"-12"0,3 0-4 0,-2 2-10 15,3 1-10-15,4 5-15 0,-2-1-11 16,1 2-3-16,7 2-11 0,-2 4-6 0,2 2-12 15,-1 4-9-15,-1-1-8 0,-4 3-3 16,0 1-6-16,-4 3-3 0,-3 0-4 16,-5 0-3-16,-4 1-4 0,-2-2-4 0,-2 2 2 15,-4 0 0-15,-3-1-1 0,-1 1 1 16,-2-5 4-16,0 1-3 0,2-3 2 16,-1 0-3-16,5-1-1 0,-2-3-1 0,3-1 2 15,1-1-4-15,2 2-4 0,4-5-5 16,2 3-2-16,5-2-3 0,4-2-7 15,-1 0 1-15,6-1-3 0,0 2-7 16,3-3-2-16,3 0-4 0,1-3 1 0,0 3-2 16,3 0 1-16,1-1-2 0,-5 1-4 15,2-2-2-15,-6 2-9 0,-1 0-12 16,1-2-28-16,-4 0-25 0,2 0-28 0,-6 0-28 16,0 0-32-16,-1 0-38 0,0 0-33 15,-3 1-597-15,3-3 280 0,-5-2 184 16</inkml:trace>
  <inkml:trace contextRef="#ctx0" brushRef="#br0" timeOffset="38909.11">23636 9679 46 0,'9'-11'167'0,"-1"0"-13"0,0 4-6 16,4 1-11-16,-2 3-8 0,2 1-14 15,1 0-8-15,2 2-8 0,2 4-8 16,2-1-8-16,0 3-9 0,-2 1-6 0,2 4-3 16,-2 0-4-16,-4 0-8 0,-2 0 1 15,-3 3-4-15,-6 2-4 0,-2-3-2 16,-2 2-6-16,-6 0 1 0,-3 0 0 16,0 1 0-16,-4-1 4 0,1-2-3 0,0 1 3 15,4-4-5-15,0 1-3 0,2-4 0 16,1 5 1-16,4-5 5 0,3 3-2 0,5-2 1 15,6 1-8-15,-1-4-1 0,7 1-5 16,0 0 0-16,2 0 1 0,3 0-4 16,2 0-2-16,2-3-2 0,1 1 0 15,3 1-3-15,-6-2-1 0,-1-2-1 0,-2 1-1 16,-2 0-4-16,-2 0 2 0,0 0-2 16,-5-2-5-16,1 2-19 0,-2-4-39 15,-11 2-43-15,12-2-60 0,-12 2-64 16,0 0-496-16,5-2 244 0,-5 2 161 0</inkml:trace>
  <inkml:trace contextRef="#ctx0" brushRef="#br0" timeOffset="45749.74">3858 10989 19 0,'0'-9'175'15,"0"9"-14"-15,0 0-12 0,0 0 4 0,0 0-5 16,0 21-2-16,0-8-6 0,0 5-1 16,2 3-3-16,-2 1-8 0,4 4-5 15,-1 5-11-15,1 1-9 0,0-3-10 0,-2 2-3 16,2-2-6-16,1-3-8 0,1 2-7 16,-1-3 0-16,-1-6-10 0,-2 1 12 15,2-2 22-15,-4-8 18 0,2-2-7 0,0-4-14 16,-2-4-9-16,0 0-13 0,2-22-3 15,-2 2-7-15,0-3-9 0,0-4-6 16,0-5-7-16,0-8-3 0,2 0-12 16,2 1 5-16,2-3-2 0,4 5-2 0,-2 1-3 15,2 1-5-15,5 6-1 0,2 2-7 16,4 2 1-16,3 3 0 0,1 6 1 0,0 4-4 16,3 4 2-16,-1 3 0 0,3 0 0 15,-5 5-2-15,-1 3 3 0,2 1-5 16,-6 2-2-16,-3 5 5 0,-4-3 3 15,-4 6-4-15,-3-1 5 0,-6 2-1 0,-8-1-5 16,-5 7 1-16,-4-2 2 0,-4 4-9 16,-9-2-14-16,-2 4-22 0,-4-1-23 0,3 0-24 15,1-6-30-15,4 1-31 0,5 1-39 16,1-7-31-16,6 2-28 0,3-3-573 16,0-3 278-16,5-1 184 0</inkml:trace>
  <inkml:trace contextRef="#ctx0" brushRef="#br0" timeOffset="46026.87">4487 11189 6 0,'10'1'96'15,"-1"2"2"-15,-2 3-9 0,-1 0-6 16,-6 1 1-16,0 5-6 0,-6 1-2 15,-1 1 1-15,-6 3-2 0,0 2 1 0,-1-3 3 16,-1 0-3-16,2 2-8 0,1-4-6 16,0-1-7-16,6-1-1 0,4-2-1 15,2 0-5-15,4-1-7 0,8-2-1 0,2-1-1 16,3 0-5-16,4-4-7 0,2 0-6 16,3-2-16-16,2-2-30 0,-1-2-30 15,1 2-33-15,-2-4-25 0,4-3-316 16,-2 1 146-16,-3-3 97 0</inkml:trace>
  <inkml:trace contextRef="#ctx0" brushRef="#br0" timeOffset="46433.08">5244 11060 137 0,'4'9'148'0,"-2"1"1"0,4 4-1 0,-4-1-1 16,2 6-6-16,-2 0-7 0,2 8-11 0,-2 1-11 15,0 1-8-15,0 3-9 0,0-1-8 16,0 0-8-16,-2 0-9 0,2 0-8 16,-4-4-3-16,2-6-4 0,0-2 0 15,0-2 13-15,-2-4-2 0,-2-3-4 16,0-8-2-16,-2-2-9 0,6 0 2 0,-20-21-5 16,12 2-1-16,0-4-6 0,-1-4-8 15,5-7-4-15,2-4-4 0,2-4-5 16,2 0-4-16,7-4-1 0,3 2-4 0,2 2-2 15,6 5-1-15,3 2-2 0,3 4-1 16,-4 9-2-16,2 1 1 0,4 3 2 16,-5 7-3-16,1 3-1 0,-2 2-1 0,-2 4 2 15,-1 2-1-15,-5 2 2 0,2 3 0 16,-6 3-1-16,-4 2 2 0,0 0 1 16,-4 2-1-16,-4 1-1 0,-2 2 3 15,-2 0-8-15,-6 3-18 0,-4-2-20 0,2 4-30 16,-3-3-29-16,-1-1-21 0,4 2-37 15,-1 0-35-15,2-5-472 0,3 1 226 16,4-3 148-16</inkml:trace>
  <inkml:trace contextRef="#ctx0" brushRef="#br0" timeOffset="46676.13">5680 11262 169 0,'9'7'172'0,"4"3"-3"0,0 4-9 16,-1-4-13-16,8 5-6 0,-4-1-11 16,3 1-12-16,0 2-11 0,-4-3-8 15,0 4-4-15,0-3-6 0,-5 2-2 0,-4-2-8 16,1 0-4-16,-5-1-6 0,-4 1-8 16,-3-2-6-16,-3 1-5 0,0-2-7 15,-5 1-11-15,2-5-23 0,-3 3-34 0,3-4-34 16,-1-3-38-16,1-1-40 0,0-3-31 15,1-3-400-15,2-1 193 0,1-5 127 16</inkml:trace>
  <inkml:trace contextRef="#ctx0" brushRef="#br0" timeOffset="46805.98">5822 11266 18 0,'18'-12'130'16,"-2"1"6"-16,2 3-4 0,0 1-12 0,1-1-14 15,1 2-8-15,2 1-6 0,6-1-9 16,2 0-12-16,1 2-7 0,3 3-32 0,0-1-56 15,-2 1-52-15,-1-2-258 0,-1 3 113 16,-6-2 75-16</inkml:trace>
  <inkml:trace contextRef="#ctx0" brushRef="#br0" timeOffset="46974.86">6633 11403 211 0,'5'27'223'0,"-5"0"-16"15,2-3-16-15,-2-2-16 0,0 1-16 16,0-2-18-16,-2 4-14 0,-1 2-14 0,1-2-31 16,-2 2-50-16,2 0-51 0,0-7-69 15,-3 0-441-15,3-4 180 0,0 0 119 16</inkml:trace>
  <inkml:trace contextRef="#ctx0" brushRef="#br0" timeOffset="47424.16">7450 11164 224 0,'0'0'261'15,"0"0"-4"-15,-10 26-10 0,7-9-10 0,1 4-16 16,0 5-16-16,0 7-12 0,0 5-21 15,0 1-14-15,2 2-16 0,-2-1-10 16,0 0-15-16,0 0-12 0,0-3-8 0,-1-7-16 16,1-4-1-16,0 1-7 0,0-6-6 15,0-6-7-15,-3-2-5 0,-1-7-12 16,0-6-2-16,6 0-3 0,-17-17-5 16,4-2-8-16,3-12-1 0,-3-12-3 15,2-3-7-15,5-4-1 0,2-3-3 0,2 1-5 16,6-3-2-16,7 3 2 0,1 5-3 0,7 2-3 15,15-8 3-15,-2 12-3 0,-1 11 1 16,7 3 2-16,1 6-2 0,3 4-1 16,-4 8-1-16,3 3 3 0,-7 4 1 15,-1 2-2-15,-3 6 1 0,-2 0 7 0,-6 3-2 16,-2 3-2-16,-3 1-2 0,-9 0 4 16,-6 2-2-16,-2 0 9 0,-8 1-8 15,-3 4-15-15,-6-1-18 0,-4 3-32 0,-5-1-42 16,3 0-48-16,2-1-45 0,2-2-49 15,3-1-682-15,0-2 315 0,8-4 207 16</inkml:trace>
  <inkml:trace contextRef="#ctx0" brushRef="#br0" timeOffset="47619.42">8043 11462 237 0,'13'16'244'0,"-3"-1"-7"0,-2 1-11 0,1 1-13 15,0 0-18-15,-3-2-19 0,2 5-15 16,-2 1-16-16,3 0-14 0,0 0-11 16,-3 2-12-16,0-2-12 0,-1 2-22 15,-3-5-34-15,0 0-41 0,0-3-42 0,2 1-43 16,-2-7-70-16,-2-1-564 0,4-4 245 16,-4-4 161-16</inkml:trace>
  <inkml:trace contextRef="#ctx0" brushRef="#br0" timeOffset="47832.27">8621 10921 125 0,'25'5'229'16,"-1"6"-5"-16,-2 3-8 0,4 4-7 16,0 6-10-16,-1 9-8 0,1 5-15 0,-8 7-14 15,-5 5-14-15,-6 3-16 0,-10 4-8 16,-14 20-12-16,-11-5-12 0,-5-1-6 0,-13-4-21 15,-16 5-17-15,5-17-34 16,-9-5-39-16,-18 3-46 0,-10-6-51 0,-7-8-62 16,-13-10-580-16,-7-4 257 0,-10-7 170 15</inkml:trace>
  <inkml:trace contextRef="#ctx0" brushRef="#br0" timeOffset="48217.9">3420 10653 72 0,'-38'34'231'0,"-5"16"6"0,-3 6 2 16,-9 23-5-16,2 16-9 0,5 7-8 15,10 13-17-15,4 1-14 0,14 2-14 16,12-21-13-16,14 0-18 0,18 13-11 0,10-10-14 15,16-8-6-15,13-9-14 0,12-8-4 16,10-8-15-16,5-9-26 0,10-6-47 16,-1-14-80-16,12-6-91 0,-14-14-94 0,9-8-584 15,2-1 287-15,-3-7 190 0</inkml:trace>
  <inkml:trace contextRef="#ctx0" brushRef="#br0" timeOffset="48851.15">9653 11556 203 0,'0'0'233'16,"0"-6"-22"-16,0 6-9 0,24-4-16 16,1 1-8-16,13-1-9 0,11 2-11 15,11-2-8-15,5 2-9 0,3 2-11 16,1 0-13-16,-2 2-12 0,-4-1-10 0,-13-1-10 15,-5 3-8-15,-9-3-7 0,-2 2-8 0,-5-1-3 16,-7 2-6-16,-6 0-8 0,-5 1-21 16,-2-1-32-16,-7 2-44 0,0-1-47 15,-2-4-60-15,2 6-669 0,-2-6 281 16,0 0 186-16</inkml:trace>
  <inkml:trace contextRef="#ctx0" brushRef="#br0" timeOffset="49613.34">12861 11199 200 0,'-5'-6'202'0,"5"5"-14"15,0 1 3-15,0 0-6 0,-6 13-7 16,6 0-7-16,0 4-10 0,0 10-7 0,0 2-11 16,2 2-12-16,0 9-11 0,0-3-13 15,-2 3-10-15,3 0-8 0,-1-1-9 0,-2-6-8 16,0-1-8-16,2-4-5 0,0-2-4 16,-2-5-4-16,0-4-3 0,-2-7-7 15,0-4-5-15,-5-6-5 0,7 0-2 16,-19-21-7-16,4-4 0 0,1-8-6 0,-4-10-3 15,2-5 1-15,-6-16-3 0,5-7-6 16,1-1-1-16,-2 1-3 0,10 10-1 16,2 7-4-16,4 11 0 0,8 1-2 0,2 2 1 15,7 6 0-15,4 4 0 0,4 3-1 16,3 4 1-16,6 6 2 0,1 1 0 16,1 7-1-16,-2 3 1 0,0 4 2 0,-3 6-1 15,-1 0 2-15,-5 3 1 0,-1 5 0 16,-6 3 1-16,-7-2 0 0,-2 5 3 15,-7 1 0-15,-7 1 4 0,-4 4-6 16,-8 0 1-16,-2 1-2 0,-6 5-3 0,-3-2-25 16,0-1-26-16,5-4-33 0,1 2-30 15,4 0-26-15,2-2-31 0,6-2-31 0,-1-2-537 16,5 0 252-16,6-2 166 0</inkml:trace>
  <inkml:trace contextRef="#ctx0" brushRef="#br0" timeOffset="49842.3">13394 11287 69 0,'27'0'116'15,"-3"4"-6"-15,-4-2 1 0,-2 3 1 16,-6 4 0-16,-1 2 6 0,-4 2-2 0,-3 0 4 16,-4 7-2-16,-4-2-2 0,-8 5-4 15,0-2-8-15,0 1-9 0,-4-2-9 16,4 1-8-16,1-4-9 0,5-1-6 15,2 1-5-15,4-6-4 0,6 3-8 16,5-6-18-16,1 3-36 0,6-5-45 0,4-2-35 16,0 0-37-16,1-2-33 0,0-2-379 15,4-2 182-15,1-3 121 0</inkml:trace>
  <inkml:trace contextRef="#ctx0" brushRef="#br0" timeOffset="49996.74">13883 11498 53 0,'10'-7'64'15,"0"1"7"-15,0 0 7 0,-6 5 0 16,0-2 10-16,-4 3 12 0,12 6 3 0,-7-2 2 15,-1 5 2-15,0 0-7 0,0 6-4 16,3-2-3-16,-3 3-6 0,3 2-9 0,-1 6-9 16,2-1-4-16,0 2-8 0,2 0-3 15,-2-2-20-15,0 1-30 0,0 1-40 16,3-1-47-16,2-4-49 0,-7-4-322 16,5-5 155-16,-1-4 101 0</inkml:trace>
  <inkml:trace contextRef="#ctx0" brushRef="#br0" timeOffset="50371.18">14594 11217 113 0,'-13'13'197'0,"11"-4"-12"16,0 6-12-16,0 4-8 0,0 6-15 15,0 2-19-15,-1 1-8 0,1 3-9 16,0-1-12-16,2-3-12 0,-2 2-7 0,0-6-7 15,0-2-3-15,2-4 6 0,-4-2 2 16,1-5-9-16,-3-7-7 0,-2-4-7 16,8 1-5-16,-20-19-3 0,10-1-4 0,0-5-3 15,-1-5-5-15,4-4-6 0,1-4-4 16,4-3-7-16,4-1 0 0,2 2-3 16,5 3-3-16,4 1-4 0,5-3 3 0,2 8-4 15,1 5 0-15,5 1-3 0,-2 6 2 16,2 2 1-16,-5 8 0 0,3 1 0 15,-6 4 1-15,0 4-2 0,-4 4 2 16,-1 2 1-16,-4 3-1 0,-7 1 0 0,-2 3-1 16,-4 5 1-16,-10 0-3 0,2 4-4 15,-7 0-21-15,-2 3-32 0,0 0-36 16,1-1-48-16,2 1-54 0,0-7-566 0,6 0 256 16,4-4 169-16</inkml:trace>
  <inkml:trace contextRef="#ctx0" brushRef="#br0" timeOffset="50551.71">14901 11353 38 0,'6'9'201'0,"2"0"-3"0,2 4-7 0,-4 2-6 16,2 4-13-16,0 4-12 0,-1 0-14 16,1 4-11-16,-1 0-15 0,-1-1-12 15,-2 1-14-15,1 1-5 0,-1-3-27 0,0 0-41 16,-2-6-47-16,2 2-58 0,0-6-61 15,-2-4-422-15,2-4 193 0,1-3 127 16</inkml:trace>
  <inkml:trace contextRef="#ctx0" brushRef="#br0" timeOffset="50765.17">15602 11032 102 0,'32'11'235'0,"-1"6"-13"0,-1 2-8 0,-2 2-11 16,0 10-18-16,0 6-8 0,-5 2-12 16,-3 5-11-16,-8 1-18 0,-12-1-14 15,-4 6-12-15,-17 14-12 0,-9-3-17 16,-8-5-26-16,-6-5-31 0,-7-5-45 0,-6-6-54 16,-9-4-46-16,-8-9-66 0,-13-6-452 15,-17-8 217-15,-31-7 143 0</inkml:trace>
  <inkml:trace contextRef="#ctx0" brushRef="#br0" timeOffset="51044.11">11794 10726 172 0,'-18'14'217'0,"6"5"-5"0,-7 8-4 0,-4 11-3 16,-9 20-2-16,3 16-14 0,-8 21-5 15,7 13-12-15,8 2-16 0,10-10-12 16,8-1-13-16,13 1-12 0,14 11-12 0,16-7-10 16,13-9-9-16,16-11-11 0,14-7-3 15,12-8-14-15,10-12-34 0,1-10-61 0,18-8-75 16,8-12-53-16,3-12-699 0,-1-10 293 15,-14-5 194-15</inkml:trace>
  <inkml:trace contextRef="#ctx0" brushRef="#br0" timeOffset="51865.35">17519 10926 106 0,'-17'0'204'0,"-6"8"-4"0,-11 4 2 15,-4 7-4-15,0 6-10 0,-17 13-8 0,4 9-10 16,4 10-12-16,5 8-13 0,9 2-11 15,5 0-17-15,9-1-5 0,15-6-10 16,6-9-9-16,10 3-10 0,11 10-7 16,9-3-11-16,8-4-2 0,5-7-35 0,3-11-42 15,-1-10-53-15,-5-6-52 0,1-8-65 16,-5-7-578-16,-4-4 259 0,-3-8 171 0</inkml:trace>
  <inkml:trace contextRef="#ctx0" brushRef="#br0" timeOffset="52076.65">18021 11140 95 0,'0'0'206'0,"0"0"-6"0,0 0-13 16,-9 16-2-16,5-3-12 0,0 2-12 16,-1 6-6-16,1 6-11 0,0 1-11 15,2 3-15-15,-2 4-11 0,0 4-8 16,2-1-13-16,-2 0-8 0,-2-4-18 0,2-3-41 15,0-3-43-15,0 0-46 0,0-6-35 16,0-5-33-16,-2-3-26 0,1-5-416 16,1-3 197-16,2-6 130 0</inkml:trace>
  <inkml:trace contextRef="#ctx0" brushRef="#br0" timeOffset="52279.55">18046 11147 150 0,'18'-32'36'0,"-2"6"17"0,-1 5 13 0,0 4-5 16,0 3 5-16,1 3 3 0,2 2 8 15,0 3 0-15,2 2 3 0,1 4 4 16,0 2-3-16,-2 3 6 0,2 5-11 0,-4-1 0 16,-5 5-2-16,-1-1-1 0,-7 5-4 15,-1-2-3-15,-10 2 15 0,-1 2-10 16,-11 4-7-16,-3 0-2 0,-5-1-8 0,-5 2-10 16,-4-2-30-16,6-6-34 0,3 2-49 15,-1-3-53-15,8-4-422 0,0-1 184 16,4-3 123-16</inkml:trace>
  <inkml:trace contextRef="#ctx0" brushRef="#br0" timeOffset="52517.02">18355 11454 168 0,'20'19'186'0,"0"2"-13"0,2 0-5 0,1-3-12 15,5 2-10-15,-1 3-13 0,0-2-8 16,-1 2-13-16,-1-2-12 0,-3-2-8 0,-4-4-7 16,-5 3-9-16,-4-3-1 0,-7-2-8 15,-2-3-5-15,-7 2-6 0,-3-4-10 16,-3 0-5-16,-3-2-27 0,-2-2-40 16,2-1-52-16,-4-3-63 0,1-1-484 0,-2-1 213 15,2-2 140-15</inkml:trace>
  <inkml:trace contextRef="#ctx0" brushRef="#br0" timeOffset="52660.24">18533 11287 117 0,'21'-12'177'0,"2"6"-20"16,-1 1-17-16,-1 1-13 0,0 2-15 15,0 1-27-15,3 1-39 0,-2 1-69 16,-2-1-296-16,-1 2 108 0,0-2 72 0</inkml:trace>
  <inkml:trace contextRef="#ctx0" brushRef="#br0" timeOffset="52822.2">19170 11643 26 0,'5'23'205'15,"-3"0"-13"-15,2-3-22 0,-2 2-15 16,2-2-15-16,2 4-11 0,-2 0-15 15,-2-5-30-15,3 2-31 0,-3-3-42 16,1 0-56-16,1-2-66 0,-2-3-271 16,0-5 130-16,2-1 85 0</inkml:trace>
  <inkml:trace contextRef="#ctx0" brushRef="#br0" timeOffset="53225.28">19629 11164 207 0,'-8'11'251'0,"4"4"-14"0,0 7-11 15,0 5-8-15,2 9-16 0,-4 4-18 16,4 2-19-16,2 0-13 0,-2 2-16 16,2-2-11-16,2-2-14 0,-2-6-10 15,-2-3-10-15,4-4-9 0,-2-5-7 16,0-3-5-16,2-5-9 0,-2-7-3 0,3-3-9 15,-3-4-5-15,0 0-5 0,3-23-4 16,-1 0-4-16,-2-5-8 0,2-5-1 0,0-6-2 16,4-9-3-16,4-2-4 0,-1 1-2 15,4-2-1-15,8-13-1 0,0 13-4 16,0 11-1-16,3 6-2 0,1 2-2 0,-4 8 1 16,4 3-3-16,1 6 3 15,-3 4-1-15,1 5 0 0,-6 2 0 0,0 6-2 16,-6 0 4-16,-4 5 0 0,-1 1 1 15,-5 4 1-15,-6 1-1 0,-7 2-2 0,-1 1 5 16,-8 0-14-16,-3 3-16 0,-4 2-26 16,-3-5-27-16,3 1-35 0,1 2-48 0,5-6-46 15,4-1-634-15,2 0 286 0,5-5 188 16</inkml:trace>
  <inkml:trace contextRef="#ctx0" brushRef="#br0" timeOffset="53450.77">20053 11343 30 0,'2'3'210'0,"2"7"-5"15,-2-1-11-15,-2 4-8 0,2 1-11 0,-2 5-13 16,3 0-6-16,-3-1-12 0,2 4-13 0,0 1-12 16,0-2-13-16,-2-1-9 0,2 2-10 15,0-3-9-15,-2-1-7 0,2 1-10 16,0-1-3-16,-2-5-7 0,0 1-6 15,0-3-12-15,0 0-18 0,0-3-32 0,2-1-48 16,-2 0-45-16,2-2-44 0,-2-5-550 16,0 0 240-16,0 0 158 0</inkml:trace>
  <inkml:trace contextRef="#ctx0" brushRef="#br0" timeOffset="53759.99">20649 10728 211 0,'16'4'232'0,"5"7"-8"16,5 5-10-16,7 11-14 0,1 5-10 15,18 18-11-15,-5 7-18 0,-3 2-13 0,-10 8-12 16,-4 1-13-16,-13 6-8 0,-11-10-14 16,-8-9-5-16,-8 15-11 0,-13-4-7 15,-11-6-6-15,-4-3-10 0,-5-7-20 16,-3-7-21-16,-7-5-34 0,7-9-47 0,5-4-47 16,1-6-58-16,2-5-633 0,4-5 272 15,-5-2 178-15</inkml:trace>
  <inkml:trace contextRef="#ctx0" brushRef="#br0" timeOffset="55103.93">9876 10750 71 0,'0'14'162'0,"0"2"-10"16,0 5-12-16,0 0-10 0,0 2-10 0,0 1-13 16,0 6-5-16,-2-5-14 0,0 1-7 15,-1-5-7-15,1-2-7 0,0 0 2 16,0-4 7-16,2-2 5 0,-2-3-11 0,0-3-3 16,-2-3-8-16,4-4-2 0,-6 0-6 15,6 0-6-15,-5-13-6 0,0 3-3 16,5-3-7-16,0-2-2 0,3-2-4 0,-3-1-2 15,5-1-3-15,-1 3-3 0,-2 0-2 16,4 1 0-16,-2 2-3 0,2 2-5 16,3 4 3-16,-1 4 1 0,3 0-3 15,0 6 0-15,-1 0 2 0,2 7-2 0,0 1-1 16,2 5 1-16,-3 0 0 0,2 6 3 16,-3-3-5-16,1 2 5 0,-5-2-2 15,2-2 0-15,-2-2 2 0,0 0 2 16,0-2 9-16,-2-1 9 0,-2-3 9 0,0-1-1 15,0-3-3-15,-2-2-7 0,0-3 3 16,0 0-3-16,0 0-6 0,0 0-1 0,6-19-2 16,1 10-5-16,-1-5-1 0,5-2 0 15,-1 0-4-15,5-4-1 0,0 4 1 16,0 0-3-16,-1 1-1 0,4 1-2 16,-6 3 2-16,1 5-7 0,-1 0 6 0,2 4-1 15,-4 4 3-15,0 2-1 0,-2 4 0 16,2 2 0-16,-2 2-8 0,-2 2-28 0,0 0-30 15,3 1-20-15,-1 0-26 16,3-3-8-16,0 1-16 0,3-4-16 0,2 1-10 16,0-5 1-16,1-2 8 0,2-2 17 15,2-2 13-15,1-3 14 0,0-2 22 0,0-2 20 16,-3-3 25-16,-2 0 20 0,-6-1 19 16,-1 1 18-16,-2-1 10 0,-4 4 11 15,-1-1-3-15,-3 1 5 0,0 1 8 16,-5 4-10-16,1-2 4 0,4 5 0 0,-14 2-10 15,14-2 8-15,-15 8-5 0,6-3-3 16,1 5-2-16,2 0-3 0,-1 1 4 0,1-2-5 16,2 1-3-16,2-2 0 0,-2-1 3 15,4 1 7-15,0-5 1 0,0-3-2 16,4 6-2-16,-4-6-4 0,0 0-1 16,19-9-5-16,-9 1-1 0,-4 1-3 0,5-1 0 15,0-2 0-15,-1 3 1 0,-4-1-3 16,3 3 0-16,-2-3-2 0,-3 4-3 15,2 0-5-15,-2 0 7 0,-4 4-3 16,0 0-1-16,0 0-3 0,13 10 0 0,-11-3 5 16,0-3-15-16,2 4-31 0,1 0-34 15,-3 0-48-15,2-1-46 0,-2-1-400 0,3-1 192 16,-3-3 126-16</inkml:trace>
  <inkml:trace contextRef="#ctx0" brushRef="#br0" timeOffset="55429.27">10769 10860 90 0,'0'0'121'16,"9"12"-10"-16,-5-3 1 0,0 4-4 16,0 0-13-16,-2 4-6 0,1-1-2 15,-3 1-15-15,0-2-5 0,0-1-3 0,0-1-10 16,0-1-3-16,0-1-3 0,0-1-4 15,0-3-3-15,0-1-3 0,0-6-6 16,2 3-1-16,-2-3-7 0,0 0 5 16,0 0-11-16,16-16 1 0,-9 8-5 0,0 1 0 15,1-3-6-15,0 0 5 0,-2 3-4 16,3 1-2-16,-2 0 0 0,-1 3-3 16,2-1 0-16,-2 4 1 0,-6 0-4 0,15 1-1 15,-6 5 2-15,-3-2 3 0,3 3-21 16,1-3-24-16,-2 4-28 0,6-2-26 15,-6-2-30-15,2-1-283 0,3 0 138 0,2-3 92 16</inkml:trace>
  <inkml:trace contextRef="#ctx0" brushRef="#br0" timeOffset="55914.23">11391 10549 25 0,'-6'-5'153'0,"-3"5"2"0,9 0-4 15,-18 6-7-15,4 1-4 0,-2 7-6 16,1 1-3-16,-2 2-5 0,0 8-11 16,3 0-8-16,-2 3-10 0,6-2-10 0,0 5-5 15,3-2-11-15,5-3-7 0,0 5-5 16,4-4-5-16,2 3-4 0,3-2-5 16,-1 0-5-16,4 4-2 0,4 0-5 15,-4-1 1-15,0-1-7 0,1 1-4 0,-3-3 2 16,-3-2 11-16,-1 2-2 0,-4 0-1 15,-2-1-3-15,-5-3-4 0,-1 1 0 16,-3-3-5-16,-5 5 1 0,0-8-3 0,-4 3-2 16,-4-2-2-16,3-8-4 0,-3 1 3 15,2-1-2-15,2-5-2 0,-1 3 2 16,7-6-2-16,-2 3-2 0,6-3 0 0,2 0-4 16,-1 0 1-16,6 0 0 0,1-1-2 15,2-3 0-15,8 12-1 0,-2-1 0 16,4 2 3-16,0 4-2 0,1 7-2 0,0 4 8 15,2 9 4-15,-1 10 9 0,3 25 2 16,-4 5 4-16,-3 5 2 0,-2 1 8 16,-2 1 12-16,-2-3 10 0,3 6 13 0,-3-5 7 15,3-3 4-15,-1-13-5 0,4-11 1 16,9 16-4-16,4-7 7 0,10-6-8 16,10-9-10-16,17-5-6 0,13-8-4 15,37-2-9-15,20-7-28 0,7-10-58 0,11-8-81 16,17-3-114-16,3-6-907 0,15-9 388 15,-3-9 256-15</inkml:trace>
  <inkml:trace contextRef="#ctx0" brushRef="#br0" timeOffset="56711.8">21536 10734 42 0,'18'0'129'0,"-4"4"-16"0,1 4-8 16,0-1-7-16,-6 7 2 0,-3-1-5 0,-6 4 0 16,-6 6-4-16,-9 2 0 0,-7 2-6 15,-3 2-6-15,-6 2-1 0,-4 1-8 16,1-3 0-16,0 0-1 0,1-3-8 16,3 1 18-16,0 1-5 0,10-5-9 0,2 1-2 15,1 1-3-15,5-3-6 0,4 1-6 16,1 2-1-16,2-1-7 0,1 1-3 15,2 0-4-15,0 2-5 0,0-1 3 0,0-1-5 16,-2 2 9-16,-2 0 7 0,-1 0 4 16,-2 3 5-16,-1-1 6 0,2-1 5 15,-1 0 2-15,1 5 1 0,-1-5 1 16,7 1 1-16,4 2-3 0,3 2 6 0,3 4-1 16,7 7 1-16,1-4-4 0,2 0-9 15,-4-1-1-15,2-5 1 0,-4-3-2 16,-4 2 0-16,-3-6 0 0,-5-5 0 0,-3 2-6 15,-5-3-6-15,-8-2 8 0,-12 0-8 16,-2 0-13-16,-2-4-38 0,-3-2-59 0,-6-4-84 16,1 1-92-16,-2-2-841 0,-1-6 368 15,-5-2 244-15</inkml:trace>
  <inkml:trace contextRef="#ctx0" brushRef="#br0" timeOffset="58027.82">4451 13323 47 0,'-5'-4'176'16,"5"4"-17"-16,-2-1 8 0,2 1-5 15,0 15-2-15,-2-4-7 0,2 4-4 16,0 6-7-16,0 2-7 0,0 4-10 0,2 5-7 16,-2 3-9-16,2 2-9 0,0 1-10 15,-2 4-6-15,0-1-9 0,0 2-6 0,-4-2-5 16,0-2-8-16,2-1-3 0,-2-11-5 15,2 0-3-15,0-6-7 0,-2-6-4 16,-2-7-4-16,-2-6-2 0,0-6-6 16,0-10-1-16,-3-2-4 0,1-9-3 0,-1-5-1 15,0-8-5-15,3-12-3 0,2-4 0 16,4-3-3-16,4-2-3 0,2 2-1 16,8-15 1-16,3 16-1 0,5 11-3 15,2 3 2-15,4 7 3 0,2 7-1 16,-3 5 4-16,3 8-1 0,-3 5 4 0,-2 2 0 15,-2 7-2-15,-1 4 4 0,-4 6 3 0,0-1 0 16,-4 4 0-16,-2 3 3 0,-5 4-1 16,-1-1 2-16,-4 3 0 0,-4-3 1 15,-1 5-1-15,-5 0-3 0,-4 3 1 16,-4-1 1-16,-1-1-4 0,-2-2-6 0,0 1-18 16,-1-2-34-16,6-6-39 0,1 2-43 15,4-3-32-15,3-1-42 0,-1-1-567 16,3-4 262-16,2 1 173 0</inkml:trace>
  <inkml:trace contextRef="#ctx0" brushRef="#br0" timeOffset="58314.11">4913 13586 22 0,'12'0'118'0,"0"0"-5"0,2 0-5 15,0 3-10-15,-1-1-1 0,0 3-9 16,-1 1-2-16,-1 1 1 0,-3 3-6 0,-2 1-4 16,-2 2-2-16,-4 1 0 0,0 1-1 15,-4 2 3-15,0-2 3 0,0 0-3 16,0 1-6-16,0-4-5 0,2 0-4 16,2 0-4-16,0 0-6 0,4-5-5 0,2 0-3 15,2-1-2-15,8-1-5 0,0-4-6 16,6 1-7-16,-3-4-23 0,4 1-34 15,0-2-35-15,5 1-36 0,-1-4-30 16,-1 0-420-16,-1 1 188 0,0-1 124 0</inkml:trace>
  <inkml:trace contextRef="#ctx0" brushRef="#br0" timeOffset="58748.35">5721 13474 41 0,'0'0'209'0,"0"0"-5"15,0 0-1-15,-15 17-3 0,13-6-10 0,-2 5-5 16,2-1-9-16,-1 4-11 0,1 1-9 16,0 2-14-16,2 0-12 0,-2 3-12 15,0-2-14-15,2 0-8 0,0-2-10 0,-2-4-4 16,0 2-11-16,2-5-2 0,0-6-6 15,-3 0-6-15,-1-5-5 0,4-3-5 16,0 0-6-16,-10-18-3 0,4 3-7 16,0-6-1-16,-2-5-7 0,4-7-1 0,-2-7-6 15,2-1-1-15,2-5-4 0,0 0-2 16,6-5-3-16,2 2 0 0,0 10-1 0,6 1-3 16,0 3 2-16,3 5-2 0,0 3-2 15,-1 7 0-15,1 2 2 0,0 5 2 16,0 6 0-16,-3 1 5 0,1 6-5 15,-4 1 0-15,-3 6 0 0,0 4 3 0,-1 2-3 16,-7 2 3-16,-1 4-1 0,-1 4 3 16,-6 2-4-16,-3 1 0 0,-2 3-12 0,-1-3-30 15,-4 1-35-15,3 1-39 0,-2-3-42 16,4-5-29-16,5-1-47 0,-4-2-584 16,8-2 276-16,-2-3 183 0</inkml:trace>
  <inkml:trace contextRef="#ctx0" brushRef="#br0" timeOffset="58978.11">5903 13586 37 0,'8'5'177'16,"3"4"-8"-16,-2 0-7 0,3 1-1 16,0-1-6-16,4 4-4 0,0 1-7 15,1 1-8-15,3-2-6 0,-4 1-12 0,0-1-3 16,-4-1-8-16,0 1-7 0,-3-1-7 15,-2 2-9-15,-3-1-7 0,-2 3-7 0,-4-1-6 16,-4 2-10-16,-3-3-22 0,-4-1-38 16,1-1-46-16,-2-3-54 0,2 1-38 15,-3-7-41-15,0-3-442 0,-2-1 213 16,3-5 141-16</inkml:trace>
  <inkml:trace contextRef="#ctx0" brushRef="#br0" timeOffset="59120.37">5951 13561 28 0,'20'-18'156'0,"1"2"-7"0,0 3-10 16,-2 3-14-16,3 1-10 0,2-1-12 16,2 2-9-16,1 1-6 0,1 1-11 15,-2 0-16-15,-1 3-36 0,-2 1-35 0,0 2-20 16,-1 2-43-16,-1 0-283 0,-4 3 121 16,0 3 79-16</inkml:trace>
  <inkml:trace contextRef="#ctx0" brushRef="#br0" timeOffset="59247.8">6454 13737 74 0,'2'28'128'0,"0"1"-8"0,-4-2-10 0,2-1-6 16,0-1-15-16,0-2-9 0,0 4-2 15,2 1-12-15,0 0-13 0,4 3-33 16,2 0-39-16,-2-5-61 0,8 6-200 16,-4-11 95-16,3 0 63 0</inkml:trace>
  <inkml:trace contextRef="#ctx0" brushRef="#br0" timeOffset="59695.58">7452 13605 40 0,'0'0'266'0,"0"0"-5"16,-2 23-14-16,2-10-18 0,0 4-12 15,2 2-14-15,0 8-13 0,-2 0-20 16,2 3-13-16,-2 5-12 0,0-3-14 16,0 2-18-16,-2 1-9 0,2-5-9 0,-2 1-13 15,2-9-6-15,0 0-3 0,-4-2-5 16,2-3-6-16,-2-9-8 0,-1-2-8 16,-3-4-6-16,0-4-2 0,-1-8 1 0,0-3-5 15,1-6 0-15,0-6-7 0,2-3-2 16,-1-8-7-16,4-4-1 0,3-5-5 0,8-3-2 15,2-2 2-15,4 2-3 0,6 3-3 16,3 4-2-16,5 2 0 0,1 7 1 16,1 4-4-16,-5 7 1 0,0 4 1 15,-1 4 1-15,-3 5-3 0,0 4 0 0,-4 2 4 16,-5 4-5-16,0 2 6 0,-4 4 0 16,-4-1-2-16,0 5 0 0,-6 3 1 0,-4-2-3 15,-2 7 0-15,-8-2-2 0,0 1-19 16,-6 0-18-16,-1 0-24 0,1-2-28 15,4-3-32-15,-1 1-38 0,2-1-34 16,0-1-35-16,7-1-623 0,-4-1 289 16,6-2 191-16</inkml:trace>
  <inkml:trace contextRef="#ctx0" brushRef="#br0" timeOffset="60062.65">7954 13716 171 0,'6'-2'173'0,"5"0"-10"0,-1 2-25 15,4 0-3-15,-2 0-14 0,2 2-10 0,2 2-11 16,-2-3-10-16,1 5-6 0,0 0-6 16,-2 0-9-16,-5 1-3 0,0-1-5 15,1 5-8-15,-2-3-5 0,-3 1-5 16,0 2-2-16,-2-1-3 0,2 0-6 0,-2 2-1 15,0 0-6-15,5-4 0 0,-3 6 1 16,2-3 2-16,3 0 2 0,0-1-3 16,1 1 0-16,0-1 7 0,1 1-3 0,0 1 8 15,1 0 1-15,-3-2 0 0,-1 2 1 16,1 0 4-16,-5 1 4 0,0-1 3 16,-4 1-4-16,-2 2-2 0,0-4-4 0,-7 5-4 15,-1-3-5-15,-1-1-3 0,-5 1-7 16,-2-2-17-16,2-1-30 0,-4-3-30 15,1-1-38-15,3-2-44 0,0-2-47 16,2-4-559-16,-1-4 252 0,2-2 167 0</inkml:trace>
  <inkml:trace contextRef="#ctx0" brushRef="#br0" timeOffset="62340.03">8659 13523 135 0,'0'0'169'16,"-2"-7"-21"-16,2 7 1 0,0 0 0 0,0 0-5 15,-7 15-2-15,7-3-2 0,-2 0-9 16,0 5-4-16,2 5-3 0,0 0-7 16,-2 5-11-16,2 2-8 0,0 0-8 0,2 1-9 15,-2 0-6-15,0-1-7 0,2 0-5 16,-2-7-8-16,0-2 2 0,0-1 11 16,2-2 16-16,-2-6 0 0,0-5-8 15,-2-6-5-15,2 0-7 0,0 0-1 0,2-31-7 16,-2 14-2-16,0-6-4 0,0-4-10 15,2-5-3-15,1-5-3 0,3-2-9 16,3-1-3-16,3-4 2 0,2 0-5 0,6 1-2 16,1 4-1-16,2 2-7 0,2 4 1 15,-1 8-1-15,0 2-1 0,-1 7 1 16,-2 4 0-16,0 4-1 0,-5 4 2 0,0 4-2 16,-2 6 3-16,-3 1-1 0,-5 4 4 15,-3 2 0-15,-1 1 1 0,-4 4-4 16,-5 3 2-16,-6 2-7 0,-1 1 5 0,-8 3-6 15,0 0 6-15,-6 1-12 0,3-4-22 16,-3-2-33-16,4 0-43 0,3-2-48 16,7-3-50-16,-2-2-50 0,6-1-673 15,4-5 313-15,0-1 207 0</inkml:trace>
  <inkml:trace contextRef="#ctx0" brushRef="#br0" timeOffset="62649.38">9042 13689 14 0,'0'6'193'15,"2"3"-5"-15,-2 1-9 0,-2 1-7 16,2 3-5-16,2 3-6 0,-2-1-8 16,2 6-8-16,2-5-11 0,1 2-4 0,-1-2-7 15,4 4-10-15,3-2-7 0,-1-2-4 16,1-3-7-16,2-3-5 0,-1-3-9 0,3-2-7 15,-2-3-7-15,0-3-3 16,-1-2-7-16,-3-2-6 0,2-3-5 0,-3-3-4 16,-2 1-6-16,-6-3-4 0,-2 3-6 15,-4-2 0-15,-7 1-6 0,-6 2-9 0,-2 1-11 16,-5 1-17-16,-1 2-23 0,-3 3-27 16,3-2-28-16,4 3-34 0,-1 3-41 15,7-2-36-15,-2 1-534 0,6 0 252 16,1 0 166-16</inkml:trace>
  <inkml:trace contextRef="#ctx0" brushRef="#br0" timeOffset="62902.24">9562 13141 101 0,'22'12'248'0,"-3"1"-7"0,5 10-6 0,-4 3-10 16,6 8-6-16,9 17-13 16,-3 7-11-16,-2-1-12 0,-7 5-10 0,-8 8-18 15,-6 5-15-15,-7-8-15 0,-6 13-12 16,-10-2-10-16,-2-3-23 0,-3-6-28 0,-7-3-39 16,-2-7-44-16,-3-3-49 0,-7-4-45 15,-2-4-47-15,-7-8-42 0,-10-4-529 16,-9-7 252-16,-3-4 167 0</inkml:trace>
  <inkml:trace contextRef="#ctx0" brushRef="#br0" timeOffset="63407.81">3560 12916 146 0,'0'0'158'0,"0"0"15"0,-13 21 4 16,-1 7-4-16,-4 13 6 0,-9 25 3 15,-3 12 1-15,-8 21 0 0,2 13-10 16,4 9-4-16,5 16-10 0,5 3-12 16,10 7-13-16,8-4-15 0,10-3-8 0,8-13-12 15,12-7-7-15,8-12-7 0,13-9-7 16,8-7-10-16,9-13-6 0,7-10-17 0,6-14-25 16,-3-14-34-16,8-11-47 0,14-9-44 15,9-10-41-15,37-11-35 0,3-7-52 16,10-11-575-16,5-12 275 0,0-8 181 15</inkml:trace>
  <inkml:trace contextRef="#ctx0" brushRef="#br0" timeOffset="63777.64">10920 13972 2 0,'2'-6'242'15,"-2"1"-20"-15,2 0-22 0,2-1-21 0,2 0-15 16,2 2-15-16,4-5-18 0,2 3-11 16,3 0-16-16,2 1-20 0,0-1-53 15,1 2-54-15,-4-2-82 0,-1-1-405 0,0 1 173 16,-7-2 114-16</inkml:trace>
  <inkml:trace contextRef="#ctx0" brushRef="#br0" timeOffset="63918.44">10714 14064 2201 0,'-13'12'-20'0,"5"-5"22"16,10-1 6-16,2-2 22 0,9 1 14 0,1-5-10 16,6 3-7-16,5-3-7 0,9 0-4 15,2-3-7-15,6 3-27 0,7-5-50 16,6 1-57-16,3-2-72 0,-4-1-471 15,1-5 227-15,0-1 150 0</inkml:trace>
  <inkml:trace contextRef="#ctx0" brushRef="#br0" timeOffset="64523.85">12210 13559 88 0,'0'0'222'0,"-8"-4"-15"0,8 4-15 16,0 0-7-16,-14 11-11 0,9-5-15 0,0 6-14 15,1 0-13-15,0 3-11 0,0 2-17 16,2 2-5-16,-2 0-10 0,2 2-8 0,0-2-8 16,0 2-10-16,0-2-4 0,0-1-4 15,-1-2-8-15,3-2-3 0,-2-3-3 16,2 0-6-16,-2 0 3 0,2-5-4 15,0-3-3-15,0-3-6 0,0 0 5 0,0 0 2 16,0 0-6-16,4-22 4 0,1 10-3 16,3-1-4-16,-2-2-6 0,4 0 0 15,4 0-3-15,0-2-3 0,1 2 0 16,2 1-3-16,2 3 0 0,-3 3-1 0,2 1 0 16,-1 1-2-16,4 4 1 0,-2 0-1 15,1 4 0-15,-2 0 0 0,1 4 1 0,0 1 0 16,-2 3 1-16,0 2-3 0,-2-1 1 15,1 2 1-15,-4 1-5 0,-2-1 4 16,-2 0 1-16,1-4-2 0,-1 6 0 0,-4-8-2 16,1 2 4-16,-1-3-1 0,-2-1 0 15,-2-5 1-15,-2 5 1 0,2-5-3 16,0 0 0-16,0 0-1 0,0 0-1 0,9-19-3 16,-3 8 0-16,2 0 0 0,5-3 0 15,0 0-1-15,4-3 0 0,0 1-7 16,2 3 5-16,-1 0 0 0,4-1 0 15,-1 5-1-15,0 0-1 0,-2 5 2 0,3 0 2 16,-6 4 1-16,4 2-2 0,-6 1 1 16,1 3 2-16,0 2 0 0,-2-1 1 15,-1 5 2-15,-2-1-3 0,0 1 1 0,-2-1-4 16,0 3-16-16,-1-3-26 0,-1 3-22 16,-2-4-32-16,2 2-36 0,3-1-34 15,-2 0-27-15,1-3-537 0,4-2 249 0,4-1 165 16</inkml:trace>
  <inkml:trace contextRef="#ctx0" brushRef="#br0" timeOffset="64868.03">13536 13655 136 0,'-3'-8'166'0,"-3"1"-4"0,-2 3-6 16,-1 1-4-16,-4 3-7 0,1 0-10 15,-5 1-7-15,0 5-8 0,-2 1-6 0,0 3-10 16,0 3-1-16,1 2-10 0,0 2-9 15,5 3-5-15,-2-2-8 0,4 1-6 0,1 0-10 16,4-1-3-16,0-3 3 0,2-2 1 16,1 0-4-16,6-3-2 0,-1 0-1 15,4-5-5-15,0-1-4 0,2 0-2 0,1-4-5 16,4-2-6-16,-3 0-1 0,3 0-1 16,-1-1-4-16,2-1-2 0,-2 0-4 15,-2 2-1-15,1 0-2 0,0 0 1 16,-1 1-1-16,-1 1-2 0,-1 1 1 0,0 3 3 15,4 0-4-15,-4 2 2 0,0-1-4 16,2 3 2-16,0 1-3 0,-2 1-1 16,2-2-14-16,-1 3-28 0,1-4-26 0,1 3-31 15,2-2-30-15,-1-2-35 0,6-5-31 16,-4 1-24-16,1-2-443 0,4-3 223 16,-2 0 148-16</inkml:trace>
  <inkml:trace contextRef="#ctx0" brushRef="#br0" timeOffset="65167.05">13868 13797 248 0,'9'-14'17'0,"-3"0"7"15,0 3 7-15,-2 3 1 0,2 1-5 16,-2 1 2-16,1 0 5 0,6 2 11 0,-5 2 3 16,2 2 2-16,-8 0-1 0,17 0-3 15,-8 4 3-15,-3 0 1 0,1 2 4 0,-3-1 2 16,0 3 6-16,-4-1-5 16,0 0 0-16,-2 1 8 0,-2 1 5 15,2-2 1-15,0-1 3 0,0 0-5 0,-1-3 1 16,3-3 0-16,0 9-9 0,0-9-3 0,0 0-9 15,0 0-6-15,21-11-3 0,-9 7-2 16,0-1-5-16,2 1-4 0,1-2 3 16,-2 2 1-16,2 1 2 0,-5 0 0 15,1 1 5-15,0 2 2 0,-1 5 4 0,-4-2 2 16,3 6-1-16,0-1-11 0,-5 3 3 16,2 2-4-16,0-1-3 0,1 1-4 0,1-1-3 15,0 2-29-15,4-1-39 0,0-1-53 16,2-3-76-16,4-3-557 0,1-4 248 15,2 0 163-15</inkml:trace>
  <inkml:trace contextRef="#ctx0" brushRef="#br0" timeOffset="65486.39">15343 12956 1843 0,'0'-25'-10'0,"-2"6"22"15,2 5 28-15,0 3 36 0,-2 3 24 0,-2 2 20 16,-2 9 10-16,-6 3-9 0,-4 6-9 16,-7 10 3-16,-7 8 6 0,-12 18 10 15,-3 7 10-15,-1 8 0 0,-11 15-1 16,7 8-8-16,13-15-8 0,5 9-5 0,8-1-9 15,14 5-9-15,8 2-6 0,10-1-11 16,16 0-4-16,12 9-7 0,11-4-7 0,5-10-9 16,-1-19-40-16,16 8-55 0,-9-24-57 15,-1-8-83-15,2-6-75 0,-8-12-65 16,-8-8-876-16,-4-8 406 0,-1-3 268 0</inkml:trace>
  <inkml:trace contextRef="#ctx0" brushRef="#br0" timeOffset="66279.47">15980 13422 211 0,'2'15'205'16,"3"5"-8"-16,-1 2-5 0,-2 3-12 16,2 4-8-16,-1 2-16 0,1 5-12 15,0 0-13-15,0 2-12 0,0 2-10 16,0-7-13-16,-2-2-11 0,0-6-6 0,0 2-6 15,1-6-7-15,-3-4-5 0,3-3-6 16,-3-9-10-16,0-3-1 0,0-2-7 16,0 0-2-16,-6-25-6 0,6 8-2 0,-2-3-4 15,2-8-2-15,0-5-3 0,2-2-3 16,4-5 3-16,2-8-1 0,4 1 0 0,3-2-2 16,4 6 2-16,2 1-4 15,5 4 1-15,2 5-1 0,-6 7 0 0,6 5 1 16,-1 4 1-16,-1 6-3 0,-1 5 5 15,-1 4 0-15,-4 2-1 0,2 4-1 0,-5 2 0 16,0 3 3-16,-4 1 4 0,-5 3-4 16,-2-2 0-16,-4 3 0 0,-4 0-1 15,-4 0-2-15,-5 4-2 0,-1-2 1 16,-8 0-2-16,0-1-1 0,-6 4-3 0,1-4-22 16,1-1-34-16,4-3-36 0,-2 1-48 15,3-1-45-15,4-2-38 0,0 1-600 16,3-2 277-16,-1 1 183 0</inkml:trace>
  <inkml:trace contextRef="#ctx0" brushRef="#br0" timeOffset="66930.18">16605 13657 14 0,'0'0'160'0,"4"-4"-1"0,-4 4-4 0,4-4-7 16,-4 4-7-16,0 0-8 0,7-3-7 15,-7 3-9-15,0 0-7 0,6-3-8 16,-6 3-8-16,0 0-7 0,4-3-6 15,-4 3-8-15,0 0-7 0,0 0-7 0,10-3-2 16,-10 3-8-16,0 0-4 0,12 0-1 16,-12 0-6-16,10 3-1 0,-10-3-6 0,12 0-2 15,-12 0-3-15,13 1-4 16,-4-1 1-16,-3 5-3 0,1-4-3 0,-1 3-1 16,0 2 1-16,0-1-4 0,0 1 1 15,-3 2 1-15,-3 1-2 0,-3 1-3 0,1 1 3 16,-4 2-2-16,-2-1 1 0,0 1 7 15,-1-1 4-15,1 1 3 0,-1-4-2 16,0 3-2-16,3-3-1 0,2 0 3 16,2-1 9-16,2 3 3 0,4-4 1 0,4 0-3 15,5 1 0-15,4 0-7 0,6-1-1 16,3 1-4-16,0-3-3 0,1 0-2 16,3-2-2-16,-3 1-3 0,0-2-14 0,-3 0-16 15,-3 0-16-15,-3-2-21 0,0 0-22 16,1-2-30-16,-6 0-26 0,0 2-28 15,-3-2-24-15,-4-2-528 0,0 2 242 0,1 1 160 16</inkml:trace>
  <inkml:trace contextRef="#ctx0" brushRef="#br0" timeOffset="67196.05">17567 13833 240 0,'10'3'247'0,"-2"7"-13"0,0 1-14 15,-2 0-19-15,-1 4-21 0,-1 0-16 16,-2 3-17-16,-2 1-13 0,0-1-16 0,-4 0-32 15,0 0-58-15,-1-2-66 0,1 1-74 16,-2-3-517-16,0-4 214 0,0-3 141 0</inkml:trace>
  <inkml:trace contextRef="#ctx0" brushRef="#br0" timeOffset="68058.2">18012 13491 25 0,'13'13'190'0,"-9"-1"-3"16,1 5-5-16,-3 0-8 0,2 8-4 0,-4 0-10 15,2 5-14-15,0-3-13 0,0 3-12 16,-2 2-10-16,2-1-13 0,-2-1-8 15,0-1-9-15,2-2-9 0,-2-6-7 0,0-1-4 16,0-4-5-16,0-3-3 0,-2-3-6 16,0-7-7-16,-2-3-4 0,4 0-6 15,-8-13-3-15,1 0-2 0,-1-3-4 0,-3-6-5 16,0-6-1-16,1-5-2 0,0-3-4 16,2-3-2-16,2-3-2 0,6 1-3 15,2-1 3-15,2 1-3 0,8 2-1 16,2-1 1-16,1 7 5 0,6 6 9 0,-2-1 3 15,5 7 4-15,3 6 0 0,-3 4 7 16,3 3-1-16,-4 6 0 0,3 2-2 16,-1 4-3-16,1 3 2 0,-6 3-2 15,4-1 1-15,-5 4-3 0,-4 1-1 0,-2 0-1 16,-5 0 0-16,-4 0-2 0,-4 1-2 16,0 0-1-16,-6 3 0 0,-2-1-3 0,-5 0 1 15,-2 2-3-15,-2-2-15 0,-3 1-27 16,0-2-35-16,-6 1-39 0,7 0-44 15,1-3-36-15,0-1-43 0,2 3-515 16,2-5 253-16,2 0 167 0</inkml:trace>
  <inkml:trace contextRef="#ctx0" brushRef="#br0" timeOffset="68386.88">18668 13747 87 0,'34'5'132'0,"-2"-5"-12"16,-5 4-5-16,1-2-12 0,-4 1-5 15,-3 1-12-15,-3 0-11 0,2 1-10 16,-6 4-6-16,0-3-5 0,-4 2-5 0,-4 3-1 16,-2-3-8-16,0 4-1 0,-1 0-1 15,-1-1-2-15,0 0-11 0,0 3 1 0,2-3-2 16,0 3-7-16,3-1 5 0,-1 0 4 15,3 0 0-15,-1-1 1 0,0 0 6 16,2-2 7-16,-2 2 4 0,-2-1 4 16,-2 0 7-16,-4-3 1 0,0 6-1 0,-6-4-5 15,-4 1-6-15,-6 2-6 0,-5-1-3 16,-2-3-14-16,-4 1-39 0,-3-4-33 16,2-1-52-16,1-3-58 0,1-2-391 15,-1-6 187-15,6 2 124 0</inkml:trace>
  <inkml:trace contextRef="#ctx0" brushRef="#br0" timeOffset="68821.65">19248 13637 30 0,'5'16'187'0,"-1"1"-12"0,0 4-11 0,1 4-17 15,-1-1-12-15,-2 2-13 0,2 2-12 16,-2 0-10-16,0-1-9 0,-2-4-8 16,0-2-9-16,0 0-8 0,-2-4-8 15,2-5-18-15,-2-3-15 0,-2-5-3 0,0-4-4 16,4 0-2-16,-13-13-2 0,6-1 0 16,1-3-6-16,-2-6-2 0,-1-4-6 15,3-7 7-15,0-3-3 0,2-2-4 16,-1-1 2-16,5-4-4 0,0 0 0 0,5 3 8 15,1 2 4-15,2 1 3 0,5 4-2 16,-1 3 3-16,6 5 1 0,0 5 1 16,4 4 5-16,-1 6 1 0,2 4 4 0,-2 6-4 15,-1 1 1-15,0 3-3 0,-2 5 2 16,-4 0 0-16,-1 4 0 0,-5-1-4 16,-2 4-1-16,-3-2 0 0,-8 2 2 0,-1 3-3 15,0-3 1-15,-9 4-3 0,0-2-1 16,-4 0-5-16,-7 0-24 0,6-2-26 15,-1-1-28-15,1 0-29 0,2-3-39 16,2-2-35-16,4-2-371 0,4-1 184 0,1-1 123 16</inkml:trace>
  <inkml:trace contextRef="#ctx0" brushRef="#br0" timeOffset="69090.2">19518 13664 96 0,'0'12'165'0,"2"1"-6"16,0 2-10-16,0 3-7 0,2 0-5 16,0 1-5-16,2 2-10 0,3 2-3 15,-3-4-11-15,5 0-3 0,0-2-4 16,3-1-6-16,1-5-6 0,0-3-7 0,0 0-6 16,2-3-3-16,-2-5-12 0,1-2-4 15,-2-1-6-15,-2-5-6 0,-2 0-3 0,-4-1-6 16,1-1-5-16,-7 1-4 0,-2-2-5 15,-5 1-7-15,-1 2-16 0,-4-1-21 16,-4 1-23-16,0 0-26 0,-1 2-37 16,-2 3-27-16,0-2-31 0,-1 0-443 0,4 4 207 15,-4-4 137-15</inkml:trace>
  <inkml:trace contextRef="#ctx0" brushRef="#br0" timeOffset="69364.89">20138 12991 156 0,'39'18'240'0,"-3"3"-8"15,1 4-15-15,-1 3-15 0,12 18-6 16,-5 3-8-16,-3 3-8 0,-6 1-8 0,-9-5-13 15,-10-2-12-15,-4 1-12 0,-7-3-10 16,-6 7-13-16,-7 2-12 0,-12 15-9 16,-4-2-9-16,-9-6-32 0,-4 1-40 15,-3-8-47-15,-1-6-55 0,8-9-63 0,5-9-67 16,3-7-556-16,1-4 264 0,4-6 175 16</inkml:trace>
  <inkml:trace contextRef="#ctx0" brushRef="#br0" timeOffset="70438.65">13946 12577 38 0,'0'0'119'0,"0"0"2"16,4 20-6-16,-1-3-9 0,-3 1 2 16,0 5-7-16,2 5-5 0,-2 3-10 0,4-1-2 15,-2 9-2-15,5-1-4 0,-1-1-4 16,2 2-6-16,8 4-1 0,-2 1-8 16,5-1-4-16,2-2-5 0,0 1 1 15,3-2-9-15,-2-1-1 0,2-1-7 0,-3-1 0 16,-4-4-5-16,-4-1-4 0,-1-2-1 15,-6-3 1-15,-1-2-2 0,-7 1-3 0,-3-1-2 16,-3-2 4-16,-4 0 0 0,-3 2-3 16,-4-3 0-16,-2-2-1 0,-3-1 0 15,-1-2-3-15,0-4-2 0,1-1 1 16,-1-5-2-16,3 1 4 0,2-4 3 0,5-2 4 16,2-2-2-16,2 0-3 0,7-4-2 15,4 4 0-15,0 0 3 0,15-10 1 0,0 7 3 16,6 3 0-16,3 0 6 0,5 1 2 15,5 4 7-15,4 6 8 0,8 4 4 16,-1 6 4-16,12 13 10 0,-5 11 6 16,-2 10 7-16,-8 7-1 0,-6 8 7 0,-6 10-4 15,-10 4-1-15,-4 7-7 0,-8 2-5 16,-4-4-12-16,-2-2 2 0,-2-4-6 16,2 0-10-16,4-5-2 0,1-16-1 0,2-10-9 15,12 17 6-15,7-11-8 0,12-5-2 16,8-6-20-16,11-8-28 0,7-9-46 15,8-5-56-15,9-8-59 0,5-5-76 0,14-7-724 16,4-5 335-16,4-5 221 0</inkml:trace>
  <inkml:trace contextRef="#ctx0" brushRef="#br0" timeOffset="70853.78">21932 13733 123 0,'-8'10'203'15,"-5"3"-15"-15,-2 2-16 0,1 4-15 16,-3 5-16-16,-3 2-12 0,4 0-17 0,-6 1-9 16,3-1-31-16,-2 1-51 0,2-2-51 15,3-2-56-15,-2-3-358 0,4-7 151 16,-1-4 99-16</inkml:trace>
  <inkml:trace contextRef="#ctx0" brushRef="#br0" timeOffset="71129.47">22459 12883 1368 0,'-2'-26'-9'0,"-4"1"40"0,-4 8 8 16,-4 4 26-16,0 5 31 0,-7 4 0 15,-7 5 1-15,-8 8-8 0,-8 6-7 16,1 7-2-16,-12 19 3 0,7 6-4 0,5 5-4 15,7 5-3-15,8 2-4 0,12-8-4 16,8-4-4-16,5-1-5 0,10 4-4 16,5 2-3-16,4-5-7 0,10 16-3 15,9-4-7-15,-1-8-27 0,0-8-38 16,-5-11-45-16,3-5-36 0,4-1-44 0,-7-9-33 16,3-3-565-16,-2-7 258 0,2-5 169 15</inkml:trace>
  <inkml:trace contextRef="#ctx0" brushRef="#br0" timeOffset="71742.89">23012 13133 110 0,'2'-8'202'0,"2"2"-16"16,-2 6 1-16,-2 0-4 0,0 0-6 16,-2 15-12-16,2-2-6 0,-2 4-7 0,0 2-6 15,2 1-14-15,2 7-6 0,-2 1-14 16,0-1-8-16,2 4-10 0,0-1-9 15,3-1-9-15,-5-2-8 0,2-2-6 0,0-5-5 16,0-1-4-16,-2-2-5 0,0-3-1 16,2-5-4-16,-4-1-7 0,0-3-2 15,-4-5-7-15,6 0-3 0,0 0-3 16,-20-11 0-16,14 0-8 0,-3-3 0 16,3-1-1-16,2-4-4 0,0 0 1 0,0 3-2 15,2-4-3-15,0 1 2 0,4 2-2 16,-2 2-1-16,0 1-1 0,0 3-1 15,2-3-1-15,2 5 0 0,-2-1 4 0,0 3-2 16,2-1-4-16,-2 2-1 0,0 0 3 16,3 5-2-16,-1-3 1 0,-4 4-2 0,0 0-3 15,11-2-2-15,-11 2-3 0,0 0-5 16,12 2-7-16,-12-2-2 0,0 0 0 16,0 0-10-16,11 2 1 0,-11-2-4 15,0 0-2-15,0 0-3 0,0 0 4 0,0 0 0 16,0 0 6-16,0 0-1 0,0 0 4 15,-9-15 4-15,7 7 3 0,0-3 3 16,4-1 1-16,0-3 0 0,3-2 2 16,-1-2 2-16,6 0 1 0,1-4 4 0,4 2 4 15,1-2 5-15,4 0 4 0,1 2 2 16,3 2 4-16,-2 1-1 0,4 2 1 16,-3 5 2-16,3-1 1 0,-1 1 1 15,0 7 1-15,-3 0-1 0,1 4-1 0,-5 4 0 16,0 3 2-16,-4 1 2 0,-3 4-3 15,-4 2 1-15,-7-1 3 0,-5 4-1 0,-6 2-3 16,-5-1-1-16,-12 1 0 0,-1 2-2 16,-11-2-4-16,-3 0-27 0,-1-1-29 15,4 0-34-15,4-5-39 0,6 1-41 16,3-4-43-16,5-3-467 0,5-1 229 0,5-1 152 16</inkml:trace>
  <inkml:trace contextRef="#ctx0" brushRef="#br0" timeOffset="72003.9">23513 13282 90 0,'3'7'205'0,"-1"-1"-13"16,0 3-12-16,-2 1-9 0,2-1-13 15,0 2-8-15,0 5-8 0,2-2-15 16,3 0-9-16,-1 2-11 0,1-1-12 0,1 3-9 15,0-4-9-15,0 2-4 0,2-3-8 16,-2 2-8-16,0-2-5 0,-1 3-6 16,1-3-4-16,-6 0-4 0,2-1-2 0,-4 0-6 15,-4-4-12-15,0 4-28 0,-2-5-29 16,-3 2-36-16,-3 0-38 0,-4-4-44 16,2-3-510-16,1-2 227 0,-8-1 149 15</inkml:trace>
  <inkml:trace contextRef="#ctx0" brushRef="#br0" timeOffset="72153.89">23543 13215 14 0,'23'-6'161'0,"1"2"-19"16,-1 1-11-1,0 1-12-15,-2 2-12 0,3 0-44 0,-3 2-48 0,0-2-53 0,-2 1-205 16,3-1 82-16,-8 0 55 0</inkml:trace>
  <inkml:trace contextRef="#ctx0" brushRef="#br0" timeOffset="72317.25">24123 13434 57 0,'4'24'179'0,"-2"0"-13"0,1-4-12 16,-1-3-21-16,-2 3-12 0,0-6-13 0,0 4-23 15,0 0-49-15,-2-2-47 0,2 0-57 16,-3-4-259-16,1-2 111 0,4-2 74 16</inkml:trace>
  <inkml:trace contextRef="#ctx0" brushRef="#br0" timeOffset="72802.11">24946 12946 94 0,'3'12'251'0,"-3"1"-8"16,2 5-16-16,-2 4-11 0,-2 7-15 16,2 3-13-16,-3 6-16 0,1 2-15 15,0 0-10-15,-2 2-17 0,-2 0-13 0,1-2-12 16,-3-2-13-16,2-4-4 0,0-4-10 15,1-1-7-15,-2-4-15 0,3-2-11 16,0-6-12-16,0-4-27 0,0-2-20 0,0-5-9 16,0-3-10-16,4-3-3 0,0 0 0 15,0 0 0-15,-7-24 3 0,7 7 3 16,4-8 1-16,1-5 0 0,1-8 1 0,2-10 1 16,4-3 4-16,6-16-1 0,-3 13 6 15,-1 4 3-15,4 4-3 0,-2 4 3 16,4 2 8-16,0 4 4 0,2 8 5 15,-1 4 6-15,3 4 9 0,-2 2 2 0,0 9 6 16,-1 3 5-16,-2 6 0 0,0 2-2 16,0 4 1-16,-4 1 0 0,-3 5 8 15,1 5 0-15,-4-3 1 0,-3 5-1 16,-6 0-3-16,-2 4-1 0,-5-1-6 0,-3 1 2 16,-5 4-6-16,-4-3 1 0,-2-1-3 15,-3 2-6-15,-1-6-25 0,-5 1-32 0,4-2-36 16,0 0-45-16,3-5-41 0,1-2-43 15,2 2-537-15,6-3 253 0,0-3 166 16</inkml:trace>
  <inkml:trace contextRef="#ctx0" brushRef="#br0" timeOffset="73146.08">25410 13227 88 0,'12'1'178'16,"2"1"-14"-16,2 4-12 0,-1 1-17 0,-2 1-14 16,2-1-9-16,-3 3-13 0,-1 1-7 15,-2-1-11-15,-3 1-7 0,-2-1-8 16,-2-1-4-16,0 3-8 0,-2 0-6 16,-2-3-5-16,2 0-2 0,0 2-5 0,0 0-6 15,2 0 2-15,0-2-8 0,5 3 1 16,-3 0-3-16,4-2 1 0,1 2-7 15,0 0 1-15,1-1-4 0,-2 0 1 16,3 1-2-16,-2-1 0 0,-3 1 2 0,0-3 11 16,-4 1 7-16,-2-3 2 0,-4 1 1 15,-2-1-3-15,-4-1-1 0,-6 0-4 0,0-2-7 16,-4-1-1-16,1-3-13 0,1 0-34 16,-2 0-37-16,6-1-34 15,-2-1-45-15,6-2-477 0,4-3 211 0,4 1 140 16</inkml:trace>
  <inkml:trace contextRef="#ctx0" brushRef="#br0" timeOffset="73547.95">26157 13158 80 0,'7'8'188'15,"1"9"-3"-15,-4-3-4 0,2 4-5 0,-3 3-12 16,1 0-9-16,-4 0-6 0,0 5-13 15,-4-1-10-15,-1 1-13 0,1-1-13 16,-2-2-9-16,0 1-10 0,1-6-10 16,1-1-2-16,0-2-8 0,0-1-6 0,2-7-10 15,0-1-10-15,0-2-4 0,2-4-4 16,0 0-6-16,0 0-4 0,-5-26 2 16,3 6-3-16,2-1-3 0,2-6-6 15,0-9 1-15,5-3 0 0,1-9-4 0,5 0 0 16,1-1-1-16,2 1-3 0,2 5 0 15,2 1 0-15,5 5-4 0,0 4 3 16,-2 8 1-16,3 6 0 0,-5 6 2 0,2 4-1 16,-4 3 3-16,1 5-1 0,-6 1 2 15,1 5 3-15,-4 5 5 0,-3 1 2 16,-4 3 2-16,-8 0 1 0,0 5-1 16,-9 1-1-16,-6 5-1 0,-7 0-4 0,-5 1-1 15,-3-1-22-15,-2-3-32 0,0 2-38 16,9-5-41-16,3 0-37 0,4-4-37 0,0-2-474 15,12-1 229-15,1-7 150 0</inkml:trace>
  <inkml:trace contextRef="#ctx0" brushRef="#br0" timeOffset="73829.2">26578 13264 163 0,'0'6'191'0,"0"0"-3"0,0 3-2 0,-2 3-5 15,0 1-9-15,0 2 0 0,2 3-16 16,0-2-7-16,0 5-13 0,4-1-7 16,3 1-14-16,-1-1-8 0,5 1-9 0,-1-1-10 15,2-4-6-15,2 0-9 0,0-1-7 16,3-1-5-16,-2-7-7 0,0 1-4 16,-3-2-4-16,2-5-5 0,-2-1-5 15,-4-1-4-15,1-4 0 0,-5-1-8 0,-1 3-6 16,-3 3 0-16,-9-13-4 0,0 7-15 15,-1 0-17-15,-2-1-23 0,-6 1-31 0,4 2-46 16,-3 0-38-16,1 0-51 16,0 2-564-16,6-1 263 0,-4-1 172 0</inkml:trace>
  <inkml:trace contextRef="#ctx0" brushRef="#br0" timeOffset="74088.77">27186 12796 182 0,'24'26'207'0,"-2"3"-8"0,0 2-8 0,-1 5-13 16,0 5-11-16,-2 6-13 0,-5 0-10 15,-2 0-14-15,-8-3-8 0,-6 1-16 16,-6 0-11-16,-8 3-7 0,-5-5-7 0,-2-4-8 15,-4-1-16-15,-16 5-30 0,5-9-25 16,4-7-38-16,-2-4-33 0,7-5-35 16,-1 0-40-16,4-8-485 0,3-2 213 15,2-7 142-15</inkml:trace>
  <inkml:trace contextRef="#ctx0" brushRef="#br0" timeOffset="74549.98">27612 12334 158 0,'6'-1'159'0,"2"-1"-9"0,2 4-14 0,6 4-11 15,-2 1-12-15,8 6-11 0,-1 3-7 16,0 3-10-16,0 2-8 0,0 3-7 15,-4-1-3-15,0 4-7 0,-4-4-5 0,-2-1-8 16,-3 2-4-16,-2-1-4 0,-2-1-1 16,-2-1-3-16,-2-4-1 0,0 4-9 15,0-4 1-15,-4 2-1 0,0 1-4 16,-2 1 0-16,-2-1-4 0,-1 2-3 0,0-1 2 16,3-1 2-16,-5 3-3 0,3-2 0 15,0 0-1-15,-1 2 7 0,0 0 2 16,1 0 3-16,0 2 4 0,2 0 5 15,1 1 2-15,0 0 5 0,3 3 2 0,2 0 2 16,0-1 0-16,2 3 6 0,3-1 6 16,2 5 1-16,1-3 4 0,0 2 3 15,0-1 3-15,1 0 3 0,0-2 2 16,-1-1-1-16,-4-5 3 0,-1 2-5 0,-3-4 2 16,-3 2-10-16,-7-3-4 0,-3 0-4 15,-10-2-5-15,-7 2-6 0,-6-1-13 0,-3-4-43 16,-9-2-66-16,1-4-75 0,-1 1-78 15,-3-3-755-15,-4-3 335 0,1 0 221 16</inkml:trace>
  <inkml:trace contextRef="#ctx0" brushRef="#br0" timeOffset="75536.78">3979 15812 172 0,'-2'-4'171'15,"0"-2"-9"-15,-1 2-9 0,-1 0-9 16,-2 1-8-16,6 3 2 0,-17 14 1 0,0-1-5 15,0 5 8-15,-4 8-5 0,-5 13 0 16,-10 8-5-16,0 13-3 0,3 5-3 16,-1-3-7-16,6 7-4 0,3 0-12 15,8-1 0-15,6-13-14 0,7-5-9 0,6-9-8 16,4-1-5-16,9 5-5 0,7-6-10 16,8-2-6-16,14 7-1 0,11-9-12 15,-7-11-40-15,-3-7-48 0,10-2-61 0,21 0-67 16,-13-7-762-16,-7-5 322 0,-7-3 211 15</inkml:trace>
  <inkml:trace contextRef="#ctx0" brushRef="#br0" timeOffset="76031.81">5135 16108 223 0,'0'0'227'0,"0"0"-4"0,0 0-2 15,-13 19-4-15,10-7-6 0,1 5-11 16,-2 0-8-16,2 8-9 0,0 1-10 16,0 9-18-16,-2-1-13 0,2 4-12 15,0 2-12-15,2 0-15 0,-5-3-9 0,3-5-11 16,0-4-5-16,0 1-9 0,0-4-4 15,-2-4 0-15,2-6-8 0,-3-2 1 16,-1-6-6-16,-1-2-11 0,-1-10 0 16,-2-4-9-16,-2-7-4 0,0-8-2 0,-2-4-5 15,1-7-3-15,0-10-2 0,-2-5 0 16,1-20-4-16,7 5-4 0,4 7-2 16,9 2 1-16,0-1-6 0,8-14 3 15,5 18-3-15,-2 9-3 0,6 8 6 0,1 2-7 16,4 3 5-16,-3 13-2 0,-4 5-2 15,0 6 0-15,1 0 4 0,-4 7 0 16,-3 3 4-16,2 5 1 0,-6 1-1 0,-1 3 1 16,-4 1 0-16,-2 5 0 0,-2-4-1 15,-6 5 1-15,-4 2 3 0,-4 0-4 16,-6 6-3-16,-3-4-6 0,-2 2-20 0,0 0-29 16,-1 0-29-16,3-5-41 0,0-1-46 15,6 2-40-15,3-6-30 0,4 1-35 16,4 1-585-16,-2-8 292 0,6 3 192 15</inkml:trace>
  <inkml:trace contextRef="#ctx0" brushRef="#br0" timeOffset="76526.8">5537 16398 50 0,'0'0'176'16,"-8"-5"0"-16,3 2-4 0,5 3 2 15,-11-7-6-15,9 3-7 0,2 4-7 0,-6-8-9 16,4 3-9-16,0 1-14 0,2 4-11 16,2-6-11-16,2 0-9 0,2 4-10 15,1-3-7-15,2 3-8 0,-1 2-6 0,2 0-6 16,0 0-7-16,2 0-2 0,-2 4-7 16,-2 1-3-16,3 3-2 0,-5 3-2 15,-1 4-2-15,-1 1 0 0,-4 2-3 16,-2 4-2-16,0-3-3 0,-3 8 1 0,-1-7 0 15,2 1 1-15,-1-3 2 0,3-1 0 16,-2-2-3-16,2 1-4 0,0-5-1 16,2 2 2-16,4-3 0 0,0-1-5 0,5-5 1 15,6 4-2-15,0-5-2 0,1 0 0 16,-2-1-4-16,6-2-11 0,-1-2-33 16,1 2-31-16,-4-3-32 0,4-2-31 15,-4 2-29-15,-1-3-37 0,0 0-557 0,0-1 257 16,-3-4 169-16</inkml:trace>
  <inkml:trace contextRef="#ctx0" brushRef="#br0" timeOffset="76935.65">6145 16173 106 0,'0'0'204'0,"0"0"-7"0,0 0-5 15,0 25-11-15,-3-12-3 0,3 0-10 16,0 5-9-16,-2-1-9 0,2 4-13 0,0 1-12 16,0 3-9-16,2-4-15 0,-2 0-7 15,0 3-10-15,0-6-7 0,0 1-8 16,0-3 0-16,0-3 7 0,0-4-3 0,-2-3-10 16,2 0-1-16,0-6-7 0,0 0 2 15,-11-19-5-15,7 4 1 0,0-1-10 16,2-5-4-16,0-5-2 0,2-7-4 0,4 5-2 15,2-8-6-15,5 1-6 0,2-4-1 16,5 4 0-16,2 6-2 0,-1-1-4 16,2 7 0-16,0 2-3 0,-2 6-5 15,0 4 5-15,-2 3 0 0,-2 5 2 0,-2 0 0 16,-5 6 0-16,0 2 1 0,-4 2-1 16,-2 3-1-16,-2 4 1 0,-6-3 0 15,-2 6 2-15,-2 4-8 0,-8-4-20 0,-1 6-27 16,-1-2-34-16,-4 0-32 0,3-4-40 15,6-1-31-15,0 2-58 0,1 0-625 16,5-10 293-16,0 4 194 0</inkml:trace>
  <inkml:trace contextRef="#ctx0" brushRef="#br0" timeOffset="77170.93">6492 16274 75 0,'12'6'187'0,"-1"-6"-6"15,3 6-8-15,-1 1-12 0,0 1 2 0,1 2-10 16,4 3 0-16,-4 0-11 0,1 4-1 16,0-5-5-16,0 5-4 0,-3 0-8 15,2 0 0-15,-4 0-9 0,-2 0-7 16,-2 0-7-16,-1 1-7 0,-1-3-16 0,-4 4-3 16,-2-2-8-16,-2 0-10 15,-3-2-27-15,-1-1-42 0,0-1-41 0,-1-4-48 16,-2 3-41-16,3-11-57 0,-2 5-571 15,1-6 262-15,-2-6 173 0</inkml:trace>
  <inkml:trace contextRef="#ctx0" brushRef="#br0" timeOffset="77313.07">6618 16293 100 0,'17'-13'175'16,"0"0"-6"-16,1 0-10 0,0 5-14 15,1-4-10-15,5 4-11 0,-2-1-10 16,6 3-14-16,0-1-12 0,-1 1-17 15,5 4-41-15,-2-4-53 0,1 6-57 0,-3-3-365 16,2 3 151-16,-7 3 100 0</inkml:trace>
  <inkml:trace contextRef="#ctx0" brushRef="#br0" timeOffset="77456.12">7312 16345 185 0,'5'18'193'0,"-1"2"-16"16,0-5-18-16,1 4-19 0,-3-5-10 0,0 6-12 15,0-4-14-15,0 3-20 0,0-1-40 16,0 0-56-16,3 1-49 0,-1 2-29 16,2-6-309-16,8 4 136 0,-2-2 89 15</inkml:trace>
  <inkml:trace contextRef="#ctx0" brushRef="#br0" timeOffset="77887.9">8472 16046 1958 0,'2'-9'-6'15,"-2"6"-6"-15,0 3 23 0,0 0 50 0,0 0 33 16,0 0 3-16,-2 27-13 0,2-11-4 16,2 2-7-16,5 9-5 0,-2-1-2 15,1 9-2-15,0-1-7 0,-2 3-4 16,2 2-5-16,-2-1-5 0,-2 0-3 0,1-3-5 15,-3-8-2-15,-3 1-5 0,1-1 3 16,0-7-3-16,-2-4-3 0,0-3-1 0,-2-7-2 16,2-6-5-16,4 0 0 0,-16-12 1 15,10-1-2-15,0-4-6 0,0-3 0 16,4-8-2-16,-1-6-1 0,6-6-1 16,3-2-6-16,2-3 4 0,8 1-1 0,-2 2-2 15,5 0-1-15,2 3 0 0,2 9 2 16,1 4-4-16,0 5 0 0,-6 2 1 0,3 7 1 15,-1 2-2-15,-4 5 1 16,-3 3 4-16,-4 2-2 0,-1 6 1 0,-6-2 0 16,-2 3 0-16,-4 5 1 0,-4-2-1 15,-6 8-2-15,-2 0-11 0,-1-4-27 0,-5 1-27 16,4 1-34-16,0 1-34 0,2-2-39 16,1-2-38-16,4 1-29 0,5-4-531 15,4 1 262-15,0-5 172 0</inkml:trace>
  <inkml:trace contextRef="#ctx0" brushRef="#br0" timeOffset="78197.34">8779 16198 146 0,'0'0'191'0,"13"2"-4"0,-8 2 1 0,1-3 3 16,-2 5-6-16,0 1-7 0,2 1-11 16,3 3-8-16,0 3-3 0,1 2-18 0,3-3-10 15,1 8-8-15,4-8-14 0,0 0-12 16,0 3-8-16,2-1-10 0,2-2-8 15,1-1-5-15,1-5-4 0,-4-4-9 0,2 0-4 16,1-3-4-16,-1-6-6 0,0-1-6 16,0-1-4-16,-3-1-4 0,0-1-3 15,-4 2-2-15,-1 1-1 0,-1-3 0 16,-2 3-5-16,-1 3-2 0,-1-2-1 0,-1 3-3 16,-2-2 0-16,1 5 0 0,-7 0 2 15,9 8-2-15,-5-2 1 0,0 1-2 16,0 1 1-16,0 2 1 0,0 7-21 15,2-4-28-15,0 2-37 0,0 0-42 0,0 4-41 16,0-3-47-16,0-1-623 0,-2 3 283 16,3-11 187-16</inkml:trace>
  <inkml:trace contextRef="#ctx0" brushRef="#br0" timeOffset="78422.12">9584 15773 10 0,'15'-17'225'0,"1"4"-8"0,2 7-12 16,-2 6-3-16,3 6-5 0,5 1-3 16,2 6-10-16,-4 8-4 0,10 6-12 0,-9 2-14 15,-1 5-9-15,-4 6-7 0,-4 4-9 16,-10-2-2-16,-4 4-9 0,-6 9-16 16,-10 15-8-16,-2 5 0 0,-4-7-18 0,-1-5-12 15,-3-3-41-15,4-10-47 16,0-10-58-16,3 1-67 0,4-13-57 0,-2 0-673 15,7-6 298-15,0-9 198 0</inkml:trace>
  <inkml:trace contextRef="#ctx0" brushRef="#br0" timeOffset="78591.75">10549 16348 1674 0,'17'-11'23'0,"0"-2"17"0,-2 3 50 0,2 2 25 15,-3 0-20-15,4 0-28 0,4-1-19 16,4 2-9-16,1 1-9 0,1 0-34 16,0 3-59-16,-7-1-57 0,4 0-572 15,-4-1 235-15,-3 5 156 0</inkml:trace>
  <inkml:trace contextRef="#ctx0" brushRef="#br0" timeOffset="78729.23">10526 16527 2454 0,'-11'14'0'0,"9"-7"112"15,4-1 71-15,7-2-21 0,3 0-40 16,10-4-29-16,1 0-25 0,13-6-17 16,8 4-10-16,-1-2-49 0,-1-3-79 15,2-1-98-15,-1-5-112 0,3-3-625 0,-5-4 314 16,-1 1 207-16</inkml:trace>
  <inkml:trace contextRef="#ctx0" brushRef="#br0" timeOffset="79540.61">12281 15939 28 0,'0'-10'188'15,"0"4"-14"-15,2 5-11 0,-2 1-4 16,0 0-5-16,14 7-11 0,-7 7-8 16,-1-1-8-16,0 2-9 0,3 8-7 15,-3 1-13-15,1 0-7 0,-3 2-9 0,2 4-7 16,-2-1-10-16,-2 0-9 0,-2-1 0 15,2-1-7-15,-2-7-4 0,2 3-2 16,0-4-3-16,-4-6-8 0,0-1-1 0,0-4-1 16,-2-3-4-16,-2-2 0 0,6-3-3 15,0 0-9-15,-11-13 5 0,9 5-6 16,4-5-1-16,1-5-2 0,1 2-1 16,4-6-3-16,4 2-2 0,4-1-2 0,2 0 3 15,6 2-4-15,1 3-1 0,3 3 1 16,-2 4 3-16,1 5-5 0,1 1 4 0,0 6-3 15,0 1-1-15,0 5 4 16,-3 4 2-16,-1-1 0 0,-6 5-2 0,0-2 1 16,-1 4 2-16,-5-1 0 0,-1-2 1 15,-2-3 3-15,-3 4 3 0,-4-9 1 0,0 3 3 16,-4-3 1-16,0-2 3 16,2-6 2-16,-8 6-4 0,8-6 0 0,0 0-4 15,0 0 2-15,-7-19-2 0,9 12 0 16,3-9-3-16,3 2 0 0,0 1-4 0,9-3-3 15,0-2 0-15,2 5-1 0,0-2-1 16,2 1-1-16,1 5 0 0,-6 5 2 16,3-4-1-16,1 8 1 0,-4 0 3 15,2 4-2-15,-4 2 1 0,1 5 0 0,-2-3 1 16,-3 5 0-16,1 1 0 0,-3 1-2 16,0-1-6-16,0 5-30 0,-4-4-32 15,2 0-33-15,0-2-27 0,4 3-37 0,1-4-32 16,2 0-24-16,4-4-450 0,4 1 227 15,2-3 149-15</inkml:trace>
  <inkml:trace contextRef="#ctx0" brushRef="#br0" timeOffset="79856.17">13529 16316 555 0,'23'-14'29'0,"-1"5"24"15,-6 2 19-15,0-5 8 0,-6 5 14 16,-4-5 8-16,1 5 0 0,-5 1 3 16,-2-2 0-16,-5 3 0 0,-1 0 1 0,-4 5 1 15,-1 0-2-15,-4 0-11 0,-1 5-4 16,-2 3-7-16,-1 1-9 0,3 0-4 15,-2 4-9-15,4 5-5 0,1-3-6 16,4-2-2-16,3 0-7 0,2 1-2 0,2-5-5 16,2 3-3-16,2-3-4 0,2-3 0 15,4 0-1-15,1-5-4 0,2 2-3 16,-1-6-2-16,0 2-1 0,6-5 0 0,-2 0-6 16,-1 4-3-16,-2-5 3 0,0 3-2 15,-1 2-1-15,-2-4-1 0,0 4-3 16,4-1 0-16,-6 1 0 0,-6 2 0 0,12 2 1 15,-7 1-1-15,1-1-1 0,-2 4-8 16,1-4-19-16,-3 2-27 0,-2-4-33 16,8 7-31-16,-4-5-29 0,3 2-23 15,-7-4-14-15,14 0-5 0,-14 0-413 0,18-6 204 16</inkml:trace>
  <inkml:trace contextRef="#ctx0" brushRef="#br0" timeOffset="80136.39">13719 16356 1181 0,'11'-8'-74'16,"0"1"27"-16,2-7 27 0,-1 7 19 15,-1-7 24-15,4 6 10 0,-5-4 12 0,3 0 9 16,0 5 0-16,-1-5 5 0,3 5-2 15,-2 1-5-15,2 1 4 0,-3-1-9 16,1 6-3-16,-2 0-3 0,-1 3 0 16,-4 0 3-16,1 2 6 0,-3 1-4 0,0 1-1 15,-1-1-6-15,-3 1-2 0,0-1-5 16,0 0 4-16,2 0 3 0,-2 1 1 16,0-7-1-16,2 2-9 0,-2-2-1 15,0 0-3-15,0 0-3 0,25-9-7 0,-17 3 7 16,6-1 0-16,0 1 13 0,1 1 7 15,-2 2 2-15,2-1 7 0,-5 0 5 16,0 4 8-16,2 0 13 0,-2 4-1 16,-2 0 1-16,0 4 1 0,-1-2 11 0,2 2-10 15,-1 4-6-15,1-3-11 0,1 5-5 16,0-3-4-16,8 3-28 0,-2-5-52 0,2-3-85 16,7 0-93-16,-6-2-808 0,2-7 344 15,1 2 227-15</inkml:trace>
  <inkml:trace contextRef="#ctx0" brushRef="#br0" timeOffset="80906.31">15701 15508 142 0,'-21'-11'216'0,"-1"5"-11"15,0 4-8-15,0 4-7 0,1 4-3 0,-5 5-6 16,-1 3-9-16,0 5-12 0,-1 3-14 16,1 9-9-16,3 4-13 0,6 1-15 15,4-3-6-15,6 2-14 0,6 3-4 16,2-7-9-16,6 7-8 0,7 3-5 0,6 1-4 16,0-2-8-16,4 2-4 0,0-5-3 15,-1 1-6-15,-8-4-2 0,0-5-5 16,-6 5 1-16,-4-7-4 0,-8 0-2 15,-4 1-1-15,-8 0-4 0,-4 1-1 0,-10 3-1 16,-5-5 0-16,-3-4-4 0,-4-3-1 16,-3-1 1-16,-1-5-4 0,7-6 1 15,-2 0-4-15,3-2-6 0,6-6 5 16,8 0-1-16,4 0-1 0,3-6-1 0,8 4-2 16,9-4-2-16,0 6 2 0,13-8-2 15,-2 8-1-15,5 0 0 0,4 0 3 16,5 8 9-16,2 6 8 0,1 3 14 0,5 7 8 15,-3 10 23-15,9 14 22 0,-3 4-15 16,-7 6 7-16,-3 4-2 0,-10 0-4 0,0 0-6 16,-10-11-4-16,0 8-3 15,-2-2-6-15,0 4-5 0,0 0 5 0,3 14-17 16,2-13-14-16,1-11-21 0,3 1-36 16,3-11-44-16,4 1-45 0,1-15-48 15,2 0-49-15,5-6-36 0,1-8-45 0,1-5-722 16,0-8 348-16,1-6 230 0</inkml:trace>
  <inkml:trace contextRef="#ctx0" brushRef="#br0" timeOffset="81152.25">16672 16314 1502 0,'17'-41'78'0,"-8"5"-4"0,-3 10 50 15,-4-1 31-15,-4 9-3 0,-6 4-16 16,-5 5-8-16,-4 1-8 0,-9 8-11 15,-1 8 11-15,-9 1 0 0,-4 12 2 16,-11 17 21-16,7 12 7 0,6 9-17 0,6 4-11 16,11 2-15-16,5 3-7 0,10-5-9 15,6-11-10-15,10 9-6 0,8 9 4 16,8-8-17-16,1 0-12 0,5-7-27 0,0-15-36 16,-5-6-45-16,5-6-52 0,-4-9-72 15,3-2-73-15,1-4-69 0,-6-6-769 0,0-7 371 16,2-1 246-16</inkml:trace>
  <inkml:trace contextRef="#ctx0" brushRef="#br0" timeOffset="81600.7">17365 16267 14 0,'-8'-8'291'15,"0"4"-15"-15,2 4-10 0,6 0-9 16,-14 13-12-16,10-1-10 0,-3 3-14 16,3 4-11-16,2 8-19 0,0 1-19 0,2 3-16 15,2 0-13-15,0 6-18 0,-2 1-7 16,4-3-11-16,-2-1-14 0,0-7-5 0,-2-5-10 16,3 0-6-16,-3-3-4 15,2-5-14-15,-2-6-2 0,-2-2-1 0,2-6-13 16,0 0-3-16,-13-20-4 0,8 6 5 15,-3-14-15-15,1-1 0 0,1-10-4 0,2 0-2 16,2-4-4-16,2-1-6 0,6-9 1 16,3 4-5-16,3 4-3 0,3 1 3 15,6 2-2-15,5 7 0 0,-1 3-3 0,1 9 4 16,-1 4 3-16,-2 5-6 0,1 7 0 16,-5 1 2-16,0 5 1 0,-4 2 0 15,-3 5 0-15,-4 0 5 0,-1 1-2 16,-7 4-2-16,-3 2 4 0,-3-1-3 0,-6 8 1 15,-7 3-5-15,-4 1-17 0,-10 3-22 16,0-2-31-16,-3 0-31 0,0 1-31 16,2 1-36-16,7-6-37 0,1-4-32 0,8 0-31 15,0-2-605-15,8-1 298 0,1-7 196 16</inkml:trace>
  <inkml:trace contextRef="#ctx0" brushRef="#br0" timeOffset="81833.59">17676 16390 44 0,'14'0'101'0,"-1"3"8"0,0 2-2 15,0 1-3-15,-1 1-6 0,-1 3 4 16,-2 0-1-16,-3 5 0 0,-2-2-8 0,-4 2-2 16,-2 4-1-16,-2-6-6 0,2 5-5 15,-2-1-3-15,-3-4-7 0,5 1-7 16,-1-3-8-16,3-2-3 0,3 5-6 15,6-7-2-15,1 1-23 0,7-2-27 0,4-5-32 16,0 2-30-16,5-3-41 0,1-3-33 16,3-3-319-16,0 1 158 0,-4 1 103 15</inkml:trace>
  <inkml:trace contextRef="#ctx0" brushRef="#br0" timeOffset="81990.17">18241 16514 123 0,'21'-13'76'0,"-9"7"22"0,2-2 25 0,-4 2-1 15,-4 5 16-15,1 0-1 0,-7 1 15 16,0 0 12-16,15 7 2 0,-13 0-4 15,-2-1-9-15,0 6-12 0,0 1-11 0,-2 4-11 16,-1 0-12-16,1 2-11 0,0 2-12 16,0 5-6-16,0-7-33 0,-2 6-39 15,-1 0-42-15,1-6-39 0,4 2-42 16,0-3-58-16,2 0-511 0,0-4 233 0,5-1 154 16</inkml:trace>
  <inkml:trace contextRef="#ctx0" brushRef="#br0" timeOffset="82378.14">19035 16267 11 0,'0'0'263'0,"0"0"-11"16,2 13-9-16,0-3-19 0,-2 6-16 15,2 0-17-15,2 7-15 0,1 3-19 0,-3-1-11 16,0 5-16-16,0-1-12 0,-2 2-12 15,0-6-12-15,-2-1-8 0,0-5-8 16,0-1-4-16,-1-6-8 0,-3 2-7 16,0-8-9-16,-3-5-6 0,9-1-2 0,-17-9-7 15,9-4-3-15,2-2-4 0,2-8-4 16,2-2-2-16,2-8-5 0,4 0-1 16,2-4-4-16,6-9 2 0,1 4-5 15,4 6 0-15,0 2-1 0,2 6-3 16,-2 1 1-16,2 6-4 0,-2 0 2 0,0 7-1 15,-3 5-1-15,2 1 1 0,-6 6 1 16,0 2-2-16,-1 6 5 0,-4-2-1 16,-1 2 0-16,-4 5 1 0,-4-1-1 0,-3 7-1 15,-4-2-8-15,-3 4-33 0,-4-2-35 16,0 3-47-16,-1 6-44 0,-3-5-59 0,8 0-630 16,1-8 290-16,4 0 190 15</inkml:trace>
  <inkml:trace contextRef="#ctx0" brushRef="#br0" timeOffset="82696.92">19324 16404 143 0,'0'9'202'0,"3"2"-13"0,1 2-13 16,-2 4-9-16,2 2-6 0,3-2-5 0,-1 1-11 15,3 1-13-15,1 2-13 0,0-6-8 16,2-1-8-16,2-1-7 0,1-5-10 0,0-1-9 15,4-1-7-15,-3 0-6 0,6-10-6 16,-3 2-6-16,0 0-4 0,0-3-5 16,-2-3 5-16,0 0-1 0,-3 3 5 15,2-3 1-15,-4 5-3 0,-1-1-2 0,-3-1-6 16,1 4-6-16,-3 1-3 0,-6 0-1 16,9 10-1-16,-5-5-4 0,-2 6-2 15,-2-3 1-15,2 9-7 0,-2 0 0 16,0 1 2-16,2 1-7 0,0 1-26 0,0 1-32 15,0 0-36-15,0-2-27 0,5 1-38 16,-2-5-45-16,1-2-641 0,2-7 282 16,0-4 187-16</inkml:trace>
  <inkml:trace contextRef="#ctx0" brushRef="#br0" timeOffset="82894.03">20140 16054 178 0,'25'-6'200'0,"1"7"-4"0,-4 5-5 16,2 6-9-16,-1-2-5 0,3 8-7 16,0 3-6-16,2 6-12 0,-2 3-11 0,-1 5-13 15,-3 3-11-15,-6-3-12 0,-3 11-10 16,-6-7-13-16,-5 0-32 0,-8 2-46 16,-8 6-45-16,-4-5-57 0,-4 0-75 15,-1-2-514-15,-2-9 233 0,6-6 155 0</inkml:trace>
  <inkml:trace contextRef="#ctx0" brushRef="#br0" timeOffset="83065.98">20802 16701 58 0,'-4'19'260'0,"-5"8"-26"16,1-2-21-16,-5 7-23 0,-4 1-18 0,0 4-32 15,-3 1-69-15,-2-3-79 0,-3-1-82 16,-1-6-332-16,6-6 143 0,-4-2 95 0</inkml:trace>
  <inkml:trace contextRef="#ctx0" brushRef="#br0" timeOffset="84035.16">21670 15929 134 0,'2'-7'246'0,"-2"7"-21"15,0 0-10-15,0 0-8 0,-19 21-7 16,7-1-6-16,-6 7-2 0,0 4-5 0,-2 10-6 16,3 5-31-16,3 2-10 0,-6 20-14 15,4 1-11-15,5-8-15 0,4-11-4 16,3 5-13-16,6-10-8 0,2 5-8 16,8-2-19-16,6-7-29 0,4-3-40 0,7-2-52 15,5-10-38-15,4-1-46 0,5-8-51 16,-7-6-619-16,2-5 281 0,-5-6 186 15</inkml:trace>
  <inkml:trace contextRef="#ctx0" brushRef="#br0" timeOffset="84275.05">22277 16276 171 0,'0'-3'193'0,"-2"-2"-6"15,2 5 1-15,0 0-7 0,0 0-8 0,-14 18-6 16,10-9-9-16,2 4-15 0,-4 3-7 15,4 1-10-15,0 4-9 0,2 0-10 0,0 1-12 16,-2 4-9-16,2 2-9 0,0-7-6 16,0 3-11-16,0-4-30 0,0-1-29 15,0 0-34-15,-2-2-27 0,2-3-23 16,2-3-25-16,-2-4-26 0,0-1-4 16,0-6-8-16,0 0 4 0,0 0 4 0,9-13 2 15,-4-3 7-15,1 0-286 0,2-6 141 16,0-1 93-16</inkml:trace>
  <inkml:trace contextRef="#ctx0" brushRef="#br0" timeOffset="84457.06">22314 16424 729 0,'10'-34'-44'0,"0"2"23"0,-4 9 23 16,2-1 17-16,-2 6 16 0,-2 5 14 0,0 0 11 16,0-3-5-16,2 5-1 0,-1 2-1 15,1 2 11-15,1 4-2 0,3-1 6 16,3 4 6-16,1 0-3 0,2 1 7 0,-2 5 3 16,1 1 5-16,-2-1-4 0,-5 3 0 15,1 0-3-15,-7 3-3 0,-2-3-7 16,-2 2-9-16,-5 3-5 0,-5-1-3 15,-3-3-5-15,-4 3-16 0,-1-2-29 0,0-1-37 16,-4 1-44-16,3-5-42 0,5 2-32 16,-2-4-467-16,6 2 211 0,1-3 139 15</inkml:trace>
  <inkml:trace contextRef="#ctx0" brushRef="#br0" timeOffset="84704.08">22690 16454 185 0,'2'13'197'0,"0"0"-7"0,1 0-9 15,-1 2-10-15,0 4-8 0,2-3-12 0,2 3-10 16,1 3-11-16,3-1-10 0,0 1-10 16,2-1-10-16,-2-1-10 0,2 4-7 15,-1-10-11-15,0 7-7 0,-1-7-6 16,-3-1-4-16,-3 2-5 0,-2-1-11 0,-2-4-26 15,-6 3-23-15,-5-2-28 0,1-4-30 16,-8 5-32-16,4-8-34 0,-6 1-38 16,0-5-455-16,5 0 213 0,-4-2 141 0</inkml:trace>
  <inkml:trace contextRef="#ctx0" brushRef="#br0" timeOffset="84863.2">22837 16379 123 0,'28'-8'190'0,"4"3"-19"0,-2 1-15 16,-1 0-17-16,1 2-18 0,-2 0-34 0,1-2-44 15,-1 2-43-15,-2 2-35 0,-1 0-34 16,-4 0-246-16,0 2 107 0,-1 2 70 16</inkml:trace>
  <inkml:trace contextRef="#ctx0" brushRef="#br0" timeOffset="84996.74">23310 16405 149 0,'5'12'39'0,"1"-3"16"0,-2 2 15 15,1 6 5-15,-1-3 7 0,0 4 1 16,0 2 2-16,-2 1-3 0,2 0-7 0,0 3-6 16,0 0 0-16,-1 3-9 0,-3-4-5 15,3 4-8-15,-1-1-7 0,-2 2-33 16,2-4-45-16,0 0-50 0,-2-6-258 16,4 0 118-16,-2-5 77 0</inkml:trace>
  <inkml:trace contextRef="#ctx0" brushRef="#br0" timeOffset="85384.08">23889 16267 51 0,'0'0'234'0,"-18"19"-13"0,14-10-15 0,-2 7-15 0,2 0-11 16,-3 7-13-16,3 4-18 0,-1 0-13 15,1-1-14-15,-2 3-13 0,2-2-7 0,0-5-11 16,-3 3-10-16,3-8-5 0,-2 2-7 16,0-5-8-16,-1-7-3 0,-2-1-3 15,3-6-13-15,6 0-4 0,-16-13-5 16,6-1-2-16,4-1-6 0,0-10-3 0,4 2-2 16,0-4-4-16,2-6-1 0,4-4-4 15,2-1-4-15,3 2-3 0,4 2 2 16,1 6-1-16,1-3-2 0,2 6-1 0,0 6 2 15,2 4-1-15,-2 3-3 16,0 7 2-16,-4 1 0 0,-3 5 2 0,1 5 1 16,-5-2-3-16,0 6 4 0,-3-1-4 15,-3 7 3-15,-3 0-3 0,-3 6-13 0,-2-1-33 16,-3 2-44-16,1 3-39 0,-1-1-37 16,0-3-34-16,5-2-497 0,0-3 236 15,2 0 156-15</inkml:trace>
  <inkml:trace contextRef="#ctx0" brushRef="#br0" timeOffset="85704.1">24045 16396 34 0,'8'0'172'16,"-8"0"-4"-16,0 0-10 0,6 8-4 0,-6-1-2 16,0 0-1-16,2 5-5 0,1 1-9 15,-1 3-10-15,5-2-5 0,-3 0-11 16,4 3-8-16,0-5-6 0,1 1-8 15,2 1-4-15,1-3-9 0,3-3-5 0,0-1-10 16,2-4-6-16,-1 0-7 0,2-6-2 16,1 0-8-16,-2-3-3 0,2 1-4 15,-5-3-3-15,4 3-3 0,-4-3-1 0,-1 4-4 16,0-2-2-16,-3-1-2 0,-1 7-2 16,-1 0-2-16,-8 0 0 0,10 4 2 15,-5-1-4-15,-2 5 0 0,-1 2 1 16,0-1-4-16,-2 5 1 0,4-3 0 0,-2 6-6 15,2-4-28-15,0 2-39 0,0 1-37 16,2 0-37-16,3 1-38 0,0-9-38 16,-1 3-459-16,3-10 229 0,1-1 151 15</inkml:trace>
  <inkml:trace contextRef="#ctx0" brushRef="#br0" timeOffset="85921.78">24786 15922 90 0,'16'0'181'0,"0"4"-3"16,-2 5-4-16,-1 0-2 0,-1 7-7 0,2 3-2 15,-4 2-4-15,0 3-10 0,-4 1-9 16,2 6-13-16,-6 3-10 0,-4 0-13 16,-6 5-6-16,0 5-10 0,-6-2-10 15,-4-1-16-15,0-5-37 0,-3 1-36 0,-3-7-45 16,3-1-45-16,4-7-51 0,-2-4-511 15,4-5 225-15,0-6 149 0</inkml:trace>
  <inkml:trace contextRef="#ctx0" brushRef="#br0" timeOffset="86461.45">25137 15055 127 0,'11'0'146'0,"1"0"-11"0,6 10-7 16,2 1-11-16,8 6-3 0,-1 4-13 15,3 9-6-15,-4-2-8 0,-3 9-6 16,-6 3-9-16,-9 0 2 0,-3 0-12 0,-10 12-1 15,-3 3-7-15,-9 11-4 0,-2 0-5 16,-3-16 0-16,4-3 5 0,-2-7-5 0,3-2-4 16,3-4-5-16,-2-3 0 0,8-8-5 15,-2 2-1-15,4 0-3 0,2-5-3 16,1 1-5-16,6-4 1 0,-1 0-1 16,4 4-5-16,2-4-1 0,0 1 2 15,-1 1-1-15,2-1-2 0,-3 6-1 0,-2-7-1 16,-2 4 4-16,-2 3 8 0,0 3 12 15,-4 1 12-15,-2-1 4 0,0 7 6 16,-4 1 1-16,6-1-1 0,0-6-1 16,2 7 0-16,0-7 2 0,4 7 0 0,4-1-1 15,3 0-1-15,4 0-2 0,1 1 7 16,1-5-9-16,5 3 0 0,-6 0 6 0,4-6 1 16,-6 2 1-16,0-1 1 0,-1-3 8 15,-7 2 10-15,-1-5-2 0,-8 2-2 16,-3 1-6-16,-5-3-13 0,-3 5-3 0,-6-2 0 15,-1-4-9-15,-1-4-22 0,-6 2-44 16,4-6-48-16,0 0-64 0,5-5-79 16,-1-3-75-16,4-5-743 0,-2 0 350 0,1-5 232 15</inkml:trace>
  <inkml:trace contextRef="#ctx0" brushRef="#br0" timeOffset="87777.9">9835 12662 14 0,'30'2'18'0,"-7"-2"-29"0,-5 4 3 0,-6 0 3 16</inkml:trace>
  <inkml:trace contextRef="#ctx0" brushRef="#br0" timeOffset="87910.19">9683 12940 31 0,'0'0'163'0,"29"-17"-12"16,3 6-10-16,5-1-20 0,9-1-12 0,5-1-16 15,4 3-22-15,-2 2-58 0,-10 1-91 16,-1 4-200-16,-11 2 95 0,-7 2 62 15</inkml:trace>
  <inkml:trace contextRef="#ctx0" brushRef="#br0" timeOffset="98904.19">13661 12270 120 0,'-3'9'151'0,"-1"3"-10"0,-2 1-9 16,-1 4-4-16,1 6-1 0,0 2-5 15,-3 2-1-15,3 5-4 0,0-3-9 16,2 5-8-16,-4-2-9 0,6-2-10 0,0 0-6 15,0-2-6-15,4-3-2 0,2 1-1 16,4-5 1-16,2-1-2 0,5-4 0 16,2-2-6-16,2-7-2 0,-3-1-2 0,4-6-7 15,1-5-7-15,0-3 3 0,0-6 0 16,-1-2-4-16,-2-6-4 0,2-4-5 16,-8-3 0-16,1 0-3 0,-5-3-3 15,-4 3-5-15,-2-1-3 0,-2 2 0 0,-4-1 0 16,-2 1-2-16,0 3-3 0,-5 1 1 15,-1 2-2-15,-6 5 2 0,2-1-4 16,-2 5 0-16,0 2-1 0,1 3-1 0,-1 3 0 16,4 3 0-16,2-1-3 0,-2 6 0 15,2-1 1-15,1 1-2 0,1 3-3 16,1 1-9-16,0 1-8 0,3 2-21 0,2 0-23 16,0 1-16-16,2 0-36 0,-2 1-38 15,6 1-45-15,-2-1-514 0,4 1 241 16,0-2 159-16</inkml:trace>
  <inkml:trace contextRef="#ctx0" brushRef="#br0" timeOffset="99174.88">14351 12515 118 0,'2'-3'166'0,"2"-1"-10"0,-4 4-12 15,4-6-12-15,-2 2-15 0,-2 4-11 16,5-5-11-16,-3 1-4 0,-2 4-13 0,4-6-7 16,-4 6-9-16,4-4-9 0,-4 4-3 15,0 0-4-15,0-6-19 0,0 6-25 16,4-3-39-16,-4 3-51 0,0 0-48 15,0 0-291-15,0 0 146 0,0 0 95 0</inkml:trace>
  <inkml:trace contextRef="#ctx0" brushRef="#br0" timeOffset="99997.02">14642 12337 159 0,'7'-10'157'0,"-1"2"-9"0,3 3-16 0,1-3-8 15,3 0-12-15,4 4-6 0,0-1-9 16,0 3-8-16,0 0-9 0,0 2-7 0,-1 4-3 16,0-2-3-16,-2 4-9 0,-4 1-1 15,0 3-5-15,-4 1-2 0,-4 3-6 16,-2-1-3-16,-4 1-8 0,-3 3 4 15,-4 2-3-15,-1 0-5 0,-3-3-3 0,0 2 3 16,-2-1-1-16,3 0 2 0,-4 0-2 16,4-2-1-16,-4 0-6 0,6-1 0 15,0-3-1-15,1 0-1 0,0 0-1 16,1-3-6-16,1 3 3 0,3-4-3 16,0-1 1-16,0 1-4 0,-2-1 0 0,4 0 3 15,-2-3 5-15,2 1 8 0,2 0 1 16,-2 0 8-16,0 0 1 0,4-4-1 0,-7 5 4 15,7-5-2-15,-4 4 1 0,4-4-3 16,-4 4 1-16,4-4-1 0,-5 4 0 0,5-4-7 16,-2 3 2-16,2-3-2 0,0 0-3 15,-4 5-1-15,4-5-7 0,0 0 5 16,0 0-4-16,-4 3-2 0,4-3-1 0,0 0-3 16,0 0 1-16,-5 4-1 0,5-4-1 15,0 0-3-15,0 0 3 0,0 0-2 16,0 0-2-16,0 0 1 0,0 0-2 15,0 0 1-15,0 0-2 0,0 0 2 0,-4 4-1 16,4-4-3-16,0 0 3 0,0 0-2 16,0 0-2-16,0 0 2 0,0 0 1 15,0 0-2-15,0 0 2 0,0 0-4 16,0 0 2-16,0 0 0 0,0 0-2 0,0 0 4 16,0 0-2-16,0 0 2 0,0 0-2 15,0 0-5-15,0 0 7 0,0 0-2 0,0 0-1 16,0 0 0-16,0 0 2 0,0 0-3 15,0 0 0-15,0 0 1 0,13-11-2 16,-13 11 3-16,0 0-1 0,6-2 0 16,-6 2-3-16,0 0 4 0,9-4-8 0,-3 2 7 15,1 0-4-15,-7 2 3 0,18-2-1 16,-2 0 1-16,-2 0 1 0,5 0-3 16,3 0 4-16,0-1-3 0,4 3 2 15,2-2-1-15,3-2-1 0,-1 2-1 0,0 2-1 16,1-2 4-16,-3 2 0 0,-2 0 0 15,-4-2-2-15,2 2 0 0,-3 0 1 0,-1 2 1 16,-4-2 0-16,-1 0-1 0,-2 0-2 16,-1 2-4-16,-1-2-11 0,-1 2-13 15,-4-2-15-15,2 2-31 0,-8-2-34 0,6 4-41 16,-6-4-45-16,4 3-602 0,-4-3 271 16,0 0 179-16</inkml:trace>
  <inkml:trace contextRef="#ctx0" brushRef="#br0" timeOffset="100434.34">15337 12260 134 0,'6'-7'127'0,"0"1"-3"0,1 0-11 0,1 2-12 16,-1 3-12-16,1-2-9 0,1 3-3 15,-9 0 5-15,14 4-18 0,-8 0-7 16,2 2-3-16,-2 0-4 0,-4-1-2 0,0 3-2 16,0-1-5-16,-4 3-2 0,0 0-10 15,0-3 8-15,-2 5-5 0,-3-5-5 0,2 2 0 16,1 0-1-16,0-2-5 0,0 1-3 16,0-1 2-16,0-1-1 0,2 1-9 15,2-1 12-15,2 3 0 0,2-5 0 16,2 2-4-16,0 0 0 0,8 0-4 15,-2 0 3-15,2 0-4 0,4 1 0 0,-1-1-2 16,-3-1-1-16,2 3 1 0,-2 0-1 16,0-3 5-16,-2 5 1 0,0-2 4 15,-4-1 15-15,1 2 7 0,-5 1 2 0,-2 0 4 16,-2-1-1-16,-4 1-2 0,-4-2-4 16,-5 4-2-16,1-1-3 0,-6 0-3 15,0 0-5-15,-6-3-2 0,1 1-2 0,-1-1-5 16,4-3-7-16,0 1-18 0,1-2-34 15,7-2-57-15,1-2-85 0,11 0-511 16,-7-7 235-16,7 7 156 0</inkml:trace>
  <inkml:trace contextRef="#ctx0" brushRef="#br0" timeOffset="100885.99">18334 12268 7 0,'-13'2'184'0,"3"1"-4"15,-1 5-6-15,1 4-11 0,2 1-10 16,-4 3-9-16,4 3-8 0,2 4-11 15,2 2-7-15,-3-2-10 0,7 4-9 0,0 0-10 16,3 0-1-16,1-1-6 0,4-1-7 16,4-3-2-16,8 2-2 0,-1-5-7 15,0-2-6-15,4-6-1 0,1-3-5 0,1-2-4 16,-2-6-4-16,0-2-1 0,3-4 0 16,-3-3-8-16,-2-4-3 0,-4-3-3 15,0-3-2-15,-6-3-3 0,-3-2-3 16,-4-1-2-16,-6 3-2 0,0-3-5 0,-6 2 3 15,-3 0 0-15,-8-2-4 0,2 9-3 16,-4-3 2-16,0 4-2 0,-1 2-1 16,1 6 3-16,3 1-2 0,-2 3-1 0,2 3-3 15,-2 0-4-15,3 3-15 0,0 3-19 16,2 0-26-16,3 2-31 0,2 3-32 16,0 1-51-16,4-1-45 0,2 1-489 0,4-3 241 15,2 3 158-15</inkml:trace>
  <inkml:trace contextRef="#ctx0" brushRef="#br0" timeOffset="101101.08">18878 12468 111 0,'6'-6'166'0,"0"4"-12"0,-1-1-13 15,2 1-16-15,-3-2-16 0,-4 4-6 0,8-4-16 16,-8 4-11-16,8 0-8 0,-8 0-18 16,0 0-25-16,9 6-29 0,-5-4-40 15,-2 3-39-15,0-1-286 0,0 0 125 0,1 1 83 16</inkml:trace>
  <inkml:trace contextRef="#ctx0" brushRef="#br0" timeOffset="101612.03">19290 12319 39 0,'2'-9'185'0,"4"-1"-18"0,0 4-13 15,2 1-18-15,2-1-7 0,5 2-17 16,-2 3-1-16,2 1-11 0,4 1-14 0,-4 1-5 16,-1 2-7-16,-1 2-7 0,-2 1-4 15,-1 1-6-15,-3 1-5 0,-5 1-1 0,0-1-8 16,-4 3-1-16,-2 0-6 0,-1 1-1 16,-3-1-9-16,0 1 5 0,-1-1-4 15,0 1-2-15,1-2-5 0,0-2 0 0,2 1-3 16,-1-1-1-16,2 1 1 0,1-1 0 15,0 1-4-15,4-2 1 0,2 1 2 16,2 0 0-16,3-1-1 0,0 2-1 16,3-3 0-16,2 3-1 0,1-1-2 0,-2 3-2 15,4-2 2-15,-3-1 0 0,4 1 8 16,-4 1-1-16,0-1 0 0,-1-1 3 16,0-2 6-16,-3 3 3 0,1-2 6 0,-3 1 3 15,-2-1 1-15,-2-1-1 0,-4 3-5 16,-2-2-3-16,-2-1-2 0,-5-1-4 15,-1 2-3-15,-6-5-3 0,0 4-4 16,-2-2 2-16,-3 1-4 0,-3-4-4 0,4 1-7 16,-2-1-18-16,1-1-25 0,-1 2-33 15,6-1-39-15,0-4-52 0,4-1-61 16,1 2-475-16,4-4 238 0,3 1 158 0</inkml:trace>
  <inkml:trace contextRef="#ctx0" brushRef="#br0" timeOffset="101914.96">19879 12310 83 0,'0'0'183'0,"0"0"-7"0,0 0-11 16,-11 17-10-16,7-10-10 0,2 0-6 15,-2 4-9-15,0-1-3 0,2 0-4 16,2 2-8-16,0 1-5 0,4-1-9 16,0 1-3-16,2 2-10 0,5-1-8 0,6 1-5 15,0-2-5-15,2 1-6 0,4-3-8 16,1-1-7-16,-2-1-3 0,4 1-4 16,-2-4-11-16,-1-4-25 0,-2 1-24 15,0-3-33-15,1-3-31 0,-4 1-43 0,-1-3-41 16,1-1-35-16,-4 1-416 0,-2-3 210 15,0 3 138-15</inkml:trace>
  <inkml:trace contextRef="#ctx0" brushRef="#br0" timeOffset="102089.12">20252 12457 486 0,'-2'-6'17'0,"2"0"32"0,0 6 15 15,-3-9 6-15,3 9 6 0,-2-6 9 0,2 6 17 16,0 0 17-16,0 0 9 0,-10 15 4 16,6-5 3-16,0 5 2 0,-3 2-1 15,0 6-6-15,-1 1-9 0,0 3-10 16,0 1-9-16,-4 4-8 0,2-2-10 15,-1 0-13-15,1 1-3 0,-3 1-8 0,0-4-10 16,1 2-26-16,0-4-38 0,-2-3-62 16,2-2-70-16,1-4-94 0,-1 0-500 0,-4-4 252 15,2-4 166-15</inkml:trace>
  <inkml:trace contextRef="#ctx0" brushRef="#br0" timeOffset="103258.01">10001 7385 104 0,'0'0'131'0,"0"7"17"0,0 1-1 0,-4 0-4 16,2 3 0-16,-3 5-12 0,-1 2 1 15,2 4-5-15,-3 2-12 0,3-1-3 0,0 4-8 16,1 2-7-16,3-3-6 0,3 2-7 15,3 0-3-15,5 0-4 0,4-1-4 16,1-2-4-16,6-1-3 0,1-5-4 16,4 1-6-16,1-7-3 0,3 0-4 0,-1-6-7 15,0 0 1-15,-1-6-1 0,-1-1-3 16,0-3 1-16,-1-6 1 0,-3-1-3 16,-4-4-5-16,2-3-4 15,-5-4 1-15,-3-2-3 0,-3 1-3 0,-2-3-2 0,-7 4-1 16,-4-1-1-16,-2 0-1 0,-8 0-1 15,-2 4-2-15,-7-3-7 0,-5 4 2 0,-4 0 1 16,-1 4-3-16,-5 1 2 0,4 0-3 16,2 5-2-16,1 1 2 0,1 4-5 15,3-1-4-15,2 3-20 0,4 0-13 16,-1 1-34-16,4 3-34 0,3 2-39 0,0 1-51 16,7-1-42-16,0-2-522 0,6 0 257 15,0-4 169-15</inkml:trace>
  <inkml:trace contextRef="#ctx0" brushRef="#br0" timeOffset="103555.99">10780 7618 144 0,'4'11'149'0,"2"-2"-7"15,-1 3 1-15,1 1-2 0,2-2 2 0,1-3-10 16,0 3-3-16,3-4-5 0,-2-1-5 16,1-1-5-16,0-1-5 0,-1 0-4 15,1-4-10-15,-3-2-8 0,1 0-6 16,-1-2-9-16,1 0-8 0,-5-3-6 0,0 0-10 16,0-4-1-16,-4 3-7 0,-2-5-3 15,-4 2-4-15,2-1-11 0,-7 2-16 0,0-2-14 16,1 2-24-16,-1 1-33 0,-1 1-45 15,1 2-62-15,0 2-517 0,1-1 234 16,2-1 154-16</inkml:trace>
  <inkml:trace contextRef="#ctx0" brushRef="#br0" timeOffset="104059.71">11273 7441 67 0,'8'-9'176'0,"3"2"-8"0,2-1-18 0,2 2-12 16,1 3-14-16,2-1-11 0,-2 0-14 15,1 4-7-15,0 0-8 0,-2 4-9 0,-1 2-8 16,-4 0-6-16,-2 2-8 0,-2-1-1 15,-4 4-6-15,-2 1-3 0,-2 3-5 0,-2-2-6 16,-2 5-5-16,-3-3 1 0,0 0-2 16,1 1-2-16,0-1-6 15,-1-2-3-15,1 1 1 0,3-1 0 0,-1-3 4 16,2 3-7-16,-1-5 0 0,5 4 1 0,0-2 0 16,5-1-2-16,-1 2 5 0,5-3 3 15,-1 4 5-15,3-4-4 0,1 1-2 16,3 1 0-16,4 1 2 0,-2 0-4 0,2 1-1 15,0 0-3-15,0-1 4 0,-2 0-2 16,-2 3 3-16,2-3 1 0,-5 0 5 16,1 2 0-16,-4 2 4 0,-1-2 3 0,-1 0 3 15,-5 1-1-15,-2-3-3 0,-4 2-2 16,-3 0-4-16,-1 0 1 0,-5-1-4 16,-4 1-2-16,0-3-3 0,-4 0-3 0,0-3-2 15,-3 1-4-15,4-5-5 0,0 1-20 16,-3-3-19-16,4-1-36 0,2 3-41 15,2-6-37-15,0 0-33 0,5-2-491 16,2-1 229-16,0-2 152 0</inkml:trace>
  <inkml:trace contextRef="#ctx0" brushRef="#br0" timeOffset="104376.1">11847 7475 82 0,'4'-1'155'16,"-4"1"1"-16,0 0-3 0,0 0 0 0,8 7-2 15,-6-2-4-15,-2 3 1 0,0 0-1 16,0-1-8-16,0 3-3 0,0 1 1 16,0 1-11-16,0-1-12 0,2 3-6 0,0-2-4 15,2 1-3-15,3 3-5 0,2-2-6 16,1-1-9-16,5 2-8 0,4-2-5 15,0-1-9-15,5 1-7 0,-2-1-4 16,6-3-3-16,-1-1-5 0,3 0-5 0,-2-3-5 16,-1-1-9-16,1 0-16 0,0-2-27 15,-5 0-28-15,-2-1-36 0,-2-2-36 0,-1 1-36 16,0-2-25-16,-6 0-13 0,-1 0-547 16,-2 0 253-16,-5-2 167 0</inkml:trace>
  <inkml:trace contextRef="#ctx0" brushRef="#br0" timeOffset="104628.06">12285 7678 238 0,'-8'-10'19'0,"0"3"25"16,0-1 21-16,2-1 14 0,0 3 21 0,0-1 12 16,-1 1 10-16,3 3-1 0,-1-3-12 15,1 1 4-15,4 5 9 0,0 0 8 16,0 0 4-16,-8 14 5 0,6-4-3 16,-1 2 0-16,3 7-1 0,-2 0-6 0,2 5-2 15,-2 5-6-15,0 1-10 0,0 3-6 16,0 4-7-16,0 4-6 0,0-1-11 15,0 0-7-15,0-2-8 0,-2 0-4 16,4-4-6-16,-3-3-8 0,3 1-1 0,-2-3-8 16,2-2-2-16,0-5-6 0,2-1-17 15,-2-2-17-15,0-1-25 0,0-1-29 16,0-3-42-16,-2-4-48 0,2 2-59 0,0-2-53 16,-5-3-623-16,-1-2 300 0,2-1 198 15</inkml:trace>
  <inkml:trace contextRef="#ctx0" brushRef="#br0" timeOffset="114484.28">16761 14843 148 0,'-2'-7'216'15,"0"1"-8"-15,0 0-11 0,0 0-11 16,2 6-11-16,-8-4-13 0,8 4 0 0,0 0-4 16,-28 15-8-16,13-3-1 0,0 4-4 15,0 3-5-15,-1 6-8 0,0-3-11 16,4 7-9-16,4-1-7 0,1 1-3 0,5-2-7 15,4 2-6-15,5-3 3 0,5 3-14 16,6-5-11-16,2-3-2 0,2-5-2 16,1-4 4-16,5-3-2 0,-1-6-3 0,2-3 0 15,-1-3-6-15,-1-6-3 0,3-3-2 16,-2-4-2-16,-5-5-9 0,-1-3 1 16,-6-5-6-16,-3-1-9 0,-3-2-3 0,-8 2-2 15,-2-1-5-15,-6-2-2 0,-9 0-2 16,-1 7 1-16,-8-3 1 0,-1 6-5 15,-3 3-3-15,2 5-1 0,2 1-1 0,-2 4 1 16,5 4-12-16,-1 6-9 0,4 3-23 16,0 1-23-16,2 5-30 0,3 2-43 15,0 0-54-15,5 6-48 0,1-1-37 0,5 1-752 16,0-2 349-16,4 6 230 0</inkml:trace>
  <inkml:trace contextRef="#ctx0" brushRef="#br0" timeOffset="114683.01">17365 15034 56 0,'8'-10'231'0,"-2"2"-24"0,1 3-21 0,-1 2-18 15,1-6-21-15,-1 3-27 0,0 1-34 16,1 3-41-16,-1-4-38 0,2 5-53 15,1-3-53-15,0 4-278 0,3-3 128 16,-4 3 85-16</inkml:trace>
  <inkml:trace contextRef="#ctx0" brushRef="#br0" timeOffset="115256.13">17822 14876 110 0,'10'-14'218'0,"-1"1"-14"0,2 5-16 15,-1 0-10-15,0 4-15 0,6-7-13 16,-4 8-13-16,5-1-11 0,0 1-12 16,-2 3-9-16,-1 0-7 0,2 3-8 15,-6 1-7-15,0 5-4 0,-1 0-6 0,-3 4-6 16,-3 0-4-16,-6 4-4 0,-1-2-3 16,-2 1-1-16,-5 2 3 0,1 1 3 15,-4-4 2-15,4 3-6 0,0-5-2 0,2 1-4 16,1-3-7-16,-2 1 0 0,5-3 2 15,2 1 0-15,2-1 2 0,2-2-3 16,5 1-6-16,3-2 1 0,1 0-6 16,5-2-3-16,0-1-6 0,2-1-2 0,4 0-1 15,-3-2-2-15,0-2-9 0,2 0-14 16,-4-1-19-16,2-1-25 0,-2 1-25 16,0 0-25-16,-4-5-25 0,-1 2-23 0,1 2-16 15,-2-5-10-15,-1 3-9 0,-1-1-4 16,-1-2 3-16,0 3 9 0,1-6 16 15,-2 2 14-15,3-3 21 0,-2 2 22 16,-2 1 34-16,2 1 26 0,-2 1 28 0,-2-2 29 16,0 5 25-16,2-3 8 0,-2 3 14 15,-2-1 1-15,3 4-1 0,-5 2 8 16,0 0 9-16,0 0 0 0,0 0 8 0,0 0 2 16,0 0 9-16,13 13-3 0,-7-5 1 15,5 3-1-15,1-1-4 0,6 1-8 16,0 3-2-16,1-2-6 0,0 5-5 0,-2-4-6 15,3 0-4-15,-6 2-3 0,-4-3 2 16,-1 3-2-16,-2-5-7 0,-7 3-6 16,-2-2-4-16,-5-1-3 0,-4 1-7 15,-3-1-3-15,-1-1-8 0,-2 0-24 0,-2-3-42 16,0 1-50-16,0-4-52 0,4 1-52 16,-2-4-41-16,2-4-606 0,2 0 287 15,1-2 190-15</inkml:trace>
  <inkml:trace contextRef="#ctx0" brushRef="#br0" timeOffset="115434.6">18440 14804 65 0,'21'-11'186'0,"2"1"4"15,3-1-4-15,1 5-3 0,1 2-2 16,10-2-5-16,0 2-10 0,3-4-11 0,1 7-9 16,-3-1-15-16,-5 0-13 0,-2-2-13 15,-2 4-10-15,-5-2-11 0,-3 0-22 16,-1 2-35-16,-4-2-40 0,-2 2-58 15,-3 0-54-15,-2 0-64 0,-2-2-443 0,-8 2 215 16,6-4 141-16</inkml:trace>
  <inkml:trace contextRef="#ctx0" brushRef="#br0" timeOffset="116146.51">22754 14608 2 0,'-2'-11'254'0,"0"7"-11"15,2-3-18-15,-2 4-17 0,2 3-18 16,0 0-7-16,-18 7-7 0,10 5-14 15,-3 1-10-15,1 8-9 0,-3 2-8 0,2 1-12 16,3 7-10-16,0-6-9 0,6 2-7 16,2 0-8-16,4 1-1 0,6 3-5 15,7-4 0-15,7-4-6 0,8 6-4 0,3-12-5 16,1 0-3-16,0-7 2 0,2-2 3 16,-6-5-8-16,1-3 7 0,-1-6-7 15,3-3-1-15,-3-3-6 0,-6-3 2 16,0-7-5-16,-7-1 1 0,-4-6-13 0,-6 2 0 15,-7 0-11-15,-4-3 0 0,-9 0-4 16,-4-3-6-16,-6 5 2 0,-7-1-2 16,-2 3-4-16,-5 2-5 0,3 7 3 0,-2 2-7 15,2 6-3-15,5 3 6 0,-1 2-15 16,8 3-24-16,-2 3-25 0,1 3-35 16,4 1-40-16,2 1-42 0,5 5-57 15,-1 0-47-15,2-2-756 0,7 2 351 0,0 1 231 16</inkml:trace>
  <inkml:trace contextRef="#ctx0" brushRef="#br0" timeOffset="116363.27">23602 14836 35 0,'7'-6'246'0,"-3"5"-12"15,0-6-27-15,0 3-21 0,1 1-17 0,1 2-21 16,-6 1-16-16,7-6-15 0,-5 2-25 16,-2 4-24-16,6-2-29 0,-6 2-40 15,0 0-48-15,0 0-43 0,0 0-46 0,0 0-336 16,12 6 161-16,-12-6 106 0</inkml:trace>
  <inkml:trace contextRef="#ctx0" brushRef="#br0" timeOffset="116753.88">24142 14584 11 0,'20'-12'208'0,"-2"4"-12"16,0 0-13-16,0 4-12 0,-1 0-17 15,0 2-15-15,-2 2-14 0,1 2-12 16,2 0-11-16,-6 4-10 0,1 2-9 15,0-1-6-15,-4 2-7 0,-3 0-9 0,-2 1-3 16,-2 2-7-16,-4 1-5 0,0 3-9 16,-2-1 0-16,-3 0-4 0,1 1-2 0,2-1-6 15,-1 2 2-15,1-4-6 0,2 2-2 16,2 1-3-16,2 1 2 0,7-3-1 16,1 7-2-16,5-2-1 0,7 2-1 15,0-3-3-15,6 1-1 0,-1 2-1 0,-1-2 2 16,0-4 6-16,-6 1-1 0,2-3 5 15,-5 0 13-15,-5-2 13 0,-2-1 9 0,-4-3-1 16,-6 4-4-16,-6-4-6 0,-6 0-4 16,-4-1-2-16,-4 2-4 0,-7-5-4 15,-3 0-7-15,-2-5-22 0,-3 1-37 0,-3-2-50 16,4-3-54-16,1 0-43 0,7-1-50 16,-2-2-489-16,4-2 246 0,5 3 162 15</inkml:trace>
  <inkml:trace contextRef="#ctx0" brushRef="#br0" timeOffset="117124.05">25204 14633 178 0,'12'-18'252'15,"-8"-1"-18"-15,-2 3-16 0,-4 2-19 0,-2 4-20 16,-3 0-19-16,-4 1-15 0,-3 1-15 15,-1 4-13-15,-2-1-10 0,-2 3-9 16,-1 4-13-16,2 0-8 0,-2 1-7 16,2 3-8-16,3 2-6 0,2 1-7 0,2 2-1 15,5-4-6-15,2 4-4 0,4-2-2 16,2 1-3-16,4 2-4 0,3-5-4 0,2 2 2 16,-1 0-3-16,3-1 1 0,1 0 6 15,0 0-6-15,0 1 4 16,-2-1 0-16,2 1 6 0,-4 1 7 0,-2 4 5 15,-1 1 3-15,-3 2 1 0,-2 2 3 16,-4 0-10-16,0 1-2 0,0 5-3 0,-5 0 0 16,3-2-9-16,-2 4-4 0,0-6-13 15,2 2-36-15,-3-6-47 0,2 0-53 16,-1-1-57-16,0 1-63 0,-2-4-686 0,0-4 316 16,-2-2 209-1</inkml:trace>
  <inkml:trace contextRef="#ctx0" brushRef="#br0" timeOffset="118604.53">16082 8482 85 0,'0'0'143'0,"0"0"-3"15,2-6-15-15,-2 6-6 0,0 0-9 0,0-4-5 16,0 4-6-16,0 0-9 0,0 0-4 16,0 0-11-16,0 0-8 0,0 0 3 15,0 0-4-15,-15 9-1 0,9 1 0 0,-3-1 0 16,1 6 6-16,-4 4-2 0,0 2-3 16,-2 6-7-16,-1 1-2 0,2 3 0 0,3-1-6 15,1 3 1-15,5-5 1 16,4 1 0-16,0-1 2 0,8-1-2 0,3 1 0 15,6-3 1-15,4-3-1 0,3-3-4 16,3-5-2-16,1-6-3 0,2-2 0 0,-2-4 2 16,2-4 0-16,-2-4 2 0,3-5-4 15,-3-4 3-15,0-3 0 0,-5-2 1 16,-3-4-9-16,-6 0 1 0,-6-1-3 0,-2 0-5 16,-6 1 2-16,-2-3-4 0,-6 4-1 15,-6-4-5-15,-8 2 0 0,-1 5-2 16,-3 0-5-16,1 2 1 0,-4 2-1 0,3 5-2 15,3 1 0-15,-1 3-6 0,6 1 0 16,-2 2-8-16,6 3-14 0,1 1-29 16,0 1-29-16,2 1-36 0,3 2-34 15,2 0-48-15,0 1-47 0,4 1-633 0,0 2 296 16,-1-2 194-16</inkml:trace>
  <inkml:trace contextRef="#ctx0" brushRef="#br0" timeOffset="119177.63">17056 8721 15 0,'-16'4'141'15,"16"-4"-8"-15,-6 3-14 0,6-3-6 0,-4 6-7 16,2-2 4-16,2-4-7 0,-2 8-2 15,2-8-2-15,4 9-2 0,0-5-2 16,2 0-8-16,2 0-3 0,0-3-7 16,2 1-7-16,0-2-5 0,-1 0-2 0,0 0-6 15,1-3-2-15,-3 1-2 0,-1-2-6 16,0-2 0-16,-4 0-6 0,0-1-2 0,-4 1-5 16,0 1-5-16,-4 0-4 0,-2 0 3 15,-1 2-8-15,1-2-6 0,-3 4-18 16,0-1-28-16,3 2-45 0,8 0-43 0,-14 2-49 15,4-1-432-15,4 4 205 0,2-2 134 16</inkml:trace>
  <inkml:trace contextRef="#ctx0" brushRef="#br0" timeOffset="120034.15">17236 8525 136 0,'-2'-6'163'0,"0"2"-12"16,2-1-15-16,0 5-15 0,10-9-9 0,-2 7-3 15,2 2-9-15,4-2-8 0,-2 4-11 16,7-1-7-16,-2 3-3 0,4 2-9 16,-1-1-5-16,-4 2-3 0,4 3-6 0,-4-2-2 15,-1 1-5-15,-2 1-2 0,-4-1-2 16,1 3-2-16,-6-3-1 0,-2 1-4 15,0-1-3-15,-4-1-3 0,-2 1 0 16,-2-1 0-16,-2 0 2 0,-1 0 0 0,0-1-1 16,1-1 0-16,-1 0-3 0,3-3 2 15,0 2 1-15,2 0 0 0,-1-1-1 16,3 2 2-16,2-6-1 0,9 8-3 0,-1-3 0 16,7 3 0-16,2-2-7 0,4 2 1 15,3 0 0-15,1 4 0 0,0-3-2 16,6 4-3-16,-1 1-1 0,0-1 3 0,-5 2 1 15,-1-1 5-15,-5-1-3 0,0 0 12 16,-4 0 5-16,-5 0 4 0,-2-1 3 16,-5 0 1-16,-3-2-2 0,-5-1-4 0,-5 0-1 15,-3-1-6-15,-4-2 0 0,-4-1-3 16,-7 1-4-16,-1-4-2 0,-1-2-3 16,-2 0-4-16,1 0-19 0,1-2-18 0,2 0-39 15,2-3-36-15,4 1-47 0,3-4-56 16,4 0-585-16,4 1 268 0,3-5 176 15</inkml:trace>
  <inkml:trace contextRef="#ctx0" brushRef="#br0" timeOffset="120459.89">18290 8629 10 0,'6'-15'203'15,"-4"2"-12"-15,0 0-14 0,-2-1-13 16,-4 3-11-16,-2-1-15 0,-2 1-8 16,-6 2-15-16,-2 0-8 0,-4 0-14 0,-3 2-7 15,-1 2-6-15,0 3-8 0,0 0-10 16,-1 2-8-16,3 2-3 0,2 0-4 16,-2 4-8-16,3 0 0 0,4 2-6 15,5-1-3-15,1 1-2 0,3-1-4 0,6 1-1 16,2 2-1-16,4-4-1 0,3 1 0 15,4-1-4-15,-1 0-1 0,5-3 0 16,3 1-3-16,-4 0 3 0,4-2 0 0,-2 0-2 16,1-2 5-16,1 2 0 0,-4-2 8 15,0 1 5-15,-4-1 3 0,1 3-1 16,-1-3 0-16,-3 1 7 0,2 3 10 0,-5 4 8 16,2 1 3-16,-2 3 5 0,-2 1-4 15,-2 7-5-15,4-1 2 0,-4 6-4 0,0 1-7 16,-2 0-4-16,0 5 0 0,0-1-8 15,-2 1-4-15,2 0-2 0,0 0-17 16,-2-6-34-16,-1-4-63 0,3 1-60 16,0-1-74-16,0-5-745 0,3-1 327 0,-3-2 216 15</inkml:trace>
  <inkml:trace contextRef="#ctx0" brushRef="#br0" timeOffset="133145.01">17042 17602 153 0,'-4'-8'292'16,"-2"2"-19"-16,2 5-18 0,-2-3-22 15,6 4-8-15,-21 9-4 0,8 1-10 16,0 5-11-16,-1 4-15 0,0 6-7 15,2 0-16-15,-1 6-15 0,5-7-12 0,1 2-6 16,7 7-4-16,2-4-4 0,7 3-18 16,4-4-12-16,1 1-4 0,8-2-9 0,3-6 1 15,3-2-8-15,4-4-4 0,-5-7 6 16,0-3 1-16,-1-5 1 0,1-1 5 16,1-5-8-16,-3-8-2 0,-1-5-11 15,-2-2 2-15,-2-1-9 0,-6-10-5 0,-1-2-7 16,-2 4-3-16,-9-2-3 0,-4 3-7 15,-7-5-1-15,-8 1-4 0,-5 3-2 0,-8-3-2 16,-2 11-3-16,3 1-3 0,-1 4-4 16,2 1 2-16,3 9-6 0,1-1-13 15,4 8-14-15,0 0-26 0,3 6-30 16,2 2-31-16,0 1-38 0,5 4-38 0,2 7-39 16,2-5-35-16,6 4-37 0,0 1-24 15,2-1-716-15,6 5 352 0,4-5 233 16</inkml:trace>
  <inkml:trace contextRef="#ctx0" brushRef="#br0" timeOffset="133333.96">17654 17939 144 0,'4'0'245'15,"2"-6"-15"-15,0 4-20 0,-6 2-21 16,6-5-19-16,-6 5-18 0,6-2-17 15,-6 2-34-15,4-6-35 0,-4 6-40 0,6-1-43 16,-6 1-44-16,11 0-42 0,-2-5-403 16,-1 5 172-16,-8 0 114 0</inkml:trace>
  <inkml:trace contextRef="#ctx0" brushRef="#br0" timeOffset="133730.9">18197 17731 120 0,'4'-13'272'0,"0"0"-13"0,0 3-17 16,0-1-16-16,3 0-19 0,1 0-16 0,1 4-15 15,4 0-14-15,1-4-10 0,6 10-16 16,0-1-11-16,2 4-5 0,1-2-16 16,1 6-1-16,-2 1-14 0,0 5 1 0,-3 0-8 15,-5 4-5-15,-5-1-5 0,-4-1-6 16,-3 7-7-16,-4-2 0 0,-5-2-9 15,-2 4 7-15,-3 2 18 0,-1-6-4 16,0 2-4-16,2-4 2 0,1 2-10 0,2-6-2 16,2 2-5-16,1 0-8 0,0-6 2 15,3 5-7-15,2-3 4 0,5-1-2 16,4 4-7-16,3-3-6 0,7 2 3 0,2-1-6 16,2 0-2-16,1-1 0 0,2-1-5 15,1-3-1-15,-4 7-1 0,2-9-4 16,-5 3-1-16,-2 0 1 0,-1-5 0 15,-2 5 1-15,0 0-5 0,-5-4 3 0,0 1-5 16,0-1-20-16,-6-2-26 0,-4 0-32 16,8 0-36-16,-8 0-42 0,0 0-57 0,0 0-56 15,0 0-56-15,0 0-731 0,-10-13 357 16,6 6 236-16</inkml:trace>
  <inkml:trace contextRef="#ctx0" brushRef="#br0" timeOffset="134084.91">20009 18087 301 0,'0'0'319'0,"0"0"-8"16,0 0-19-16,-14 2 6 0,12 4 9 15,-2 3-21-15,2 4-13 0,-4 1-16 16,-2 6-22-16,-5 1-24 0,-7 1-19 15,0 3-18-15,-6-2-20 0,-8 2-44 0,-2-3-63 16,7 0-73-16,-5-9-88 0,6 6-106 16,3-10-110-16,3 3-717 0,6-6 356 15,5-6 235-15</inkml:trace>
  <inkml:trace contextRef="#ctx0" brushRef="#br0" timeOffset="134797.28">20635 17842 50 0,'-4'-8'266'0,"-2"3"-11"15,-4-1-18-15,2 4-14 0,-2 4-12 16,-3 4-10-16,-2 1-14 0,-2 11-11 0,3-2-14 16,-2 12-14-16,2-2-11 0,1 2-9 15,2 1-10-15,5 2-13 0,2-3-11 0,4 0-8 16,4 2-7-16,4 2-13 0,6-4 0 16,2-1-5-16,4-6-6 0,3 0 4 15,0-8-16-15,0-5-6 0,3-2 5 16,-5-11 6-16,0 4-9 0,-2-7 15 0,1-5-9 15,-2-8 1-15,-5 2-9 0,-2-8-1 16,-5-2-8-16,-2 2 4 0,-6-3-8 16,-2-4-3-16,-5 0-2 0,-4 0-2 0,-7-1-3 15,-6 2-5-15,-8 5-1 0,1 1 1 16,-4 7-12-16,5 4-7 0,2 3-15 16,6 7-15-16,2 0-13 0,1 5-21 15,4 2-21-15,2 5-29 0,3 0-30 0,6 3-33 16,1 3-44-16,5 1-45 0,3-4-577 15,3 3 290-15,2 3 192 0</inkml:trace>
  <inkml:trace contextRef="#ctx0" brushRef="#br0" timeOffset="134962.93">21217 18130 41 0,'10'-6'229'16,"2"6"-21"-16,0-6-14 0,-2 5-21 15,1-5-18-15,-3 4-16 0,1-3-33 16,0 2-52-16,-1 0-60 0,0-3-55 0,-2 1-61 16,4-1-256-16,-2 4 129 0,0-1 84 15</inkml:trace>
  <inkml:trace contextRef="#ctx0" brushRef="#br0" timeOffset="135317.75">21748 17931 264 0,'2'-19'253'16,"2"5"-14"-16,3 3-19 0,-3 0-17 0,3-3-19 15,1 7-16-15,3 0-12 0,-1 1-18 16,3-2-9-16,-2 8-10 0,1 0-5 16,-2 0-8-16,4 8-7 0,-4-1 1 0,-4 6-8 15,-1 1-5-15,-3 5-4 0,-7-2-4 16,-1 10 4-16,-8 0-14 0,-6 1-5 15,-5 5-4-15,-3-4 1 0,-2 2 14 16,2-1-10-16,0-10-1 0,2 1-2 0,3-2-4 16,3-4-8-16,6-1-3 0,2-5-10 15,-1 3 6-15,8-3-9 0,5 1 1 0,7-7-3 16,4 7-3-16,5-8-7 16,4-1 1-16,2 4-2 0,4-5-8 0,3 0 4 15,5-5-25-15,5 2-28 0,-3-2-33 16,2-7-35-16,0 4-35 0,-5-5-37 0,1 4-28 15,0-5-26-15,-4 3-11 16,-5 1-6-16,1-1-584 0,-3 1 282 0,-1 1 187 16</inkml:trace>
  <inkml:trace contextRef="#ctx0" brushRef="#br0" timeOffset="135679.11">22330 18062 829 0,'14'-8'-18'0,"-2"0"29"0,-2-4 19 0,1 1 22 16,-3 1 24-16,1-1 18 0,1-3 13 15,-1 3 17-15,-1-6 11 0,-2 2 3 0,1 1 3 16,-4-5 11-16,-1 6-6 15,-4-2-1-15,-1-1-19 0,-4 2-13 0,-3 0-10 16,-3 1-1-16,-1 1-16 0,-6 3-7 16,0 3-8-16,-2 0 0 0,1 6-10 0,0 0-5 15,2 6-10-15,-1 0 2 16,2-3-4-16,3 7-7 0,0-2-10 0,4-1-1 16,5 7 0-16,0-7 0 0,6 0-5 15,0 5 6-15,4-5-8 0,4 1-6 16,5 1 2-16,0-3-3 0,4-1-1 0,-3-2-4 15,2 3 5-15,0 0 3 0,-1-4 6 16,0 3 2-16,-2 1 0 0,-3 0 13 16,0 2 19-16,0-1 23 0,-2 7 8 0,-4-1 4 15,-2 2-10-15,0 0-1 0,-4 4-6 16,0 2-5-16,-2 0-6 0,0 7-10 16,-2-8-4-16,2 3-9 0,-2 2-22 15,2-6-30-15,2-2-50 0,-2 2-42 0,2-4-47 16,-2 2-37-16,0-8-27 0,0 4-38 15,-3-1-41-15,-4-1-761 0,3-7 359 16,-7-1 237-16</inkml:trace>
  <inkml:trace contextRef="#ctx0" brushRef="#br0" timeOffset="136260.71">18620 17724 71 0,'10'-6'117'0,"-1"5"0"0,-3-4 11 15,1 4-1-15,-1 1 6 0,-6 0-5 0,0 0 10 16,0 0 6-16,10 1 4 0,-10 5-1 15,0-6-5-15,-4 13-13 0,2-3-7 16,-2 1-11-16,2 1-7 0,0-1-10 16,0 2-6-16,2-1-7 0,4 3-6 0,0 0-6 15,6-2-8-15,4 5 0 0,4-5-8 16,6-3-5-16,1 1-7 0,9-2-3 16,-2-2-2-1,1-6-5-15,-1-1-3 0,-2-1-1 0,-1-5-2 0,-1-1-2 0,-2-2-4 16,-6-6 6-16,-2-3-1 0,-4 2-1 15,-5-3-1-15,-5-2-1 0,-8 2-2 0,-9 2-4 16,-4-2-1-16,-10 0-1 0,-3 4 1 16,-6 2-5-16,0 1-3 0,-2 5 0 15,6 1 0-15,0 3-11 0,5 6-19 0,0 0-30 16,1 5-35-16,3-3-44 0,3 5-43 16,4 2-42-16,3-3-606 0,2 2 280 15,1-3 185-15</inkml:trace>
  <inkml:trace contextRef="#ctx0" brushRef="#br0" timeOffset="137584.32">15989 9512 164 0,'-7'17'208'16,"-1"1"-5"-16,4 7-9 0,-3 2-6 15,3 2-6-15,0 0-7 0,2 2-12 0,2 2-12 16,0-3-9-16,4 1-2 0,2 1-8 16,7 3-10-16,4-5-3 0,4-2-10 15,7-4-8-15,-1-4-8 0,5-4-8 0,2-3-7 16,2-6-5-16,-2-2-2 0,-1-5-2 15,6-6-5-15,-5-2 1 0,2-3-5 16,-3-5-8-16,-1-1-1 0,-4-2-7 0,2-9-4 16,-7 3-5-16,-5-4-1 0,0-1-3 15,-8-1-1-15,-4 3-3 0,-6 2-5 16,-6 1-2-16,-4-3 1 0,-8 4-3 16,-5 1-6-16,-5 4 0 0,-3 2-1 0,-5 6-2 15,0 1-1-15,-4 4 5 0,6 4-5 16,3 4-1-16,-1 2 0 0,2 2-8 15,5 5-13-15,1 0-24 0,3 3-31 16,4 1-39-16,4 0-46 0,7 3-42 0,2-2-42 16,4 1-39-16,2 1-597 0,2-3 298 0,7 1 195 15</inkml:trace>
  <inkml:trace contextRef="#ctx0" brushRef="#br0" timeOffset="137835.32">16874 9816 166 0,'4'4'194'0,"-4"-4"-10"0,8 4-8 0,-4-2-2 16,-4-2-9-16,7 2-5 0,-7-2-3 16,8 1-8-16,-8-1-4 0,9 0-6 15,-9 0-11-15,8-3-13 0,-3-1-9 16,-5 4-10-16,4-10-11 0,-2 3-9 0,-4-1-8 15,2 0-16-15,-4 1-29 0,-1 1-33 16,1-2-41-16,2 1-46 0,-2 3-47 16,4-2-53-16,-3 2-504 0,3 4 239 15,3-7 157-15</inkml:trace>
  <inkml:trace contextRef="#ctx0" brushRef="#br0" timeOffset="138580.13">17458 9629 55 0,'6'-7'240'0,"0"-1"-10"15,3 2-22-15,4-1-11 0,-1 1-18 16,5 4-14-16,0 1-13 0,2 2-13 0,1 5-13 16,2 3-5-16,2 3-9 0,-3 1-8 15,-1 4-8-15,-6 2-7 0,-4 5-2 16,-3-2-9-16,-5 3-5 0,-7 0-6 0,-1 2-6 15,-8 1-4-15,-6-1-5 0,-7 2-3 16,-3 1-2-16,-4-5 6 0,-4 0-7 16,1-5 6-16,3-4 4 0,-3-3 8 15,3-2-2-15,8-5-1 0,0 0 3 16,4-5-5-16,1-1 0 0,7-3-1 0,2-1-11 16,4 0-1-16,6-2-4 0,2-1-6 15,6 1-3-15,1 0-7 0,4-1 5 0,3 3-10 16,1 0 6-16,2 0 1 0,-2 4-4 15,1 2 0-15,6 2 1 0,-1 2-2 0,0 1-3 16,2 3-2-16,3-1-16 0,-2 5 14 16,-1-1 0-16,2 4-2 0,-4-4-4 15,-1 2-12-15,0 0-23 0,-1-2-16 16,1 0-29-16,-2 0-29 0,-2-4-26 0,0 0-24 16,1-4-22-16,0 1-14 0,4-2-10 15,1-4 6-15,-2-4 9 0,8-2 18 0,0-2 16 16,3-2 11-16,3-4 18 0,-2-2 18 15,7-4 17-15,-2-2 23 0,-1 0 29 16,-2-1 24-16,0-2 25 0,-9 2 21 16,5-2 19-16,-6 1 18 0,-4-1 16 0,-1 0 15 15,-5 3 3-15,-2 2 5 0,-4-3 5 16,-4 6 0-16,-2 0-5 0,-4 0-7 16,-2 4-3-16,-4 1 0 0,-7 3-5 0,-2 1-4 15,-2 5-4-15,-2 0-10 0,-2 3-1 16,-1 4-8-16,3 1-15 0,-2 2 2 15,6 0-7-15,1 1-1 0,4 1-7 0,4 1-3 16,4-1-1-16,4-1-5 0,4 2-8 16,2-5 1-16,8 3-8 0,-2-1 2 0,2-3-2 15,2 2-6-15,0-2-1 0,-1 2 3 16,0-3-8-16,0 1-1 0,-1 1 3 0,0 1-5 16,-4 0 4-16,0 4-5 0,1-1 1 15,-5 3-3-15,-1 1 6 0,1 2-8 16,-4 1 0-16,-2 0 3 0,0 0-10 15,0 3-29-15,0 0-35 0,-2-4-42 0,2 1-56 16,-4-1-59-16,2 1-48 0,-3-3-842 16,3-2 379-16,-2-2 251 0</inkml:trace>
  <inkml:trace contextRef="#ctx0" brushRef="#br0" timeOffset="157430.46">22286 10633 10 0,'-13'2'79'0,"-1"-2"-7"0,-6 0-3 16,-1-2-4-16,-9 1-5 0,-2-3-3 15,-8-4-8-15,-4 0-1 0,-9-1-4 0,0-2-5 16,-2-1 1-16,1-3-1 0,-17-4 0 16,3-3-9-16,1-3-4 0,14 2 4 15,-11-6-5-15,3-4-5 0,1-3 1 16,-1-2 1-16,2-1-5 0,2 0-3 0,8-1 5 16,0 0-6-16,11 5 5 0,7 7-1 15,-1-4 4-15,4 1-12 0,3 1 4 16,0-1 1-16,4 3-8 0,5-1 2 15,0 0-3-15,3 1 2 0,4 1-6 0,5-1 2 16,2-1 5-16,2-1-4 0,2-3-4 16,7-2 0-16,2-2 4 0,7-5-2 15,6 2-5-15,12-14 5 0,-7 10 0 0,7-5-4 16,-4 8 1-16,0 4 1 0,10-6 2 16,-4 6-6-16,8-5 0 0,-3 10 2 15,-5 5 1-15,17-7-5 0,-6 6 4 0,-2 7 0 16,14-7-4-16,5 3 3 0,-9 7 2 15,-4 2-4-15,1 5 3 0,25-4 0 0,-11 7 0 16,-5 3 1-16,2 5 2 0,24 2 2 16,3 3-1-16,1 3-5 0,4 5 4 15,24 8 0-15,5 3 3 0,6 6 3 0,1 1-1 16,3 7-7-16,0 1 1 0,-10 3-1 16,-3 3 3-16,-4 2 0 0,-8 0 1 15,2 1-2-15,-5-2 2 0,-4 2-4 16,1-3 2-16,-2-3 4 0,-4 0-4 0,-4-1-1 15,-14-6-4-15,-6-1 4 0,0 0 12 16,-3 1-9-16,-5-1-5 0,-3 1 2 16,-7 1 1-16,-2-1 2 0,-3 5-6 15,-11-7 7-15,-9 0 3 0,0-2 1 0,-2 3-2 16,-3-2-8-16,-1 2 4 0,-4-2 2 16,-2-1-4-16,-4-2 0 15,-1 2 5-15,-2-1-4 0,-2 0 1 0,-1-2 3 0,-4-1 1 16,0 1 1-16,0-2-2 0,-2 1 3 15,-4 1 0-15,0-2-8 0,0 1 6 16,-8-3 0-16,2 3-1 0,-2 0 4 0,-2-1-5 16,-5 4 7-16,-2-2 5 0,-2-2-10 15,-3 1 6-15,0-2-9 0,-8 4 5 0,-2-3-2 16,-4 1 6-16,0-5-6 16,-6 3 3-16,0-3-1 0,-7 0-3 0,-13 3 1 15,-3 0 2-15,8-6-8 0,1-4 5 16,-15 2 3-16,7-3-4 0,-15-1 0 0,10-4 3 15,-14 0-4-15,-6-6 4 0,-4-3-2 16,-10 0 1-16,-10-3-4 0,-26-8 6 16,-5 0-1-16,-3-4-1 0,-2-2 0 15,-4-3 0-15,-1-2 7 0,-6-3-7 0,0-5-4 16,-5 0-8-16,-3-4 12 0,3-1-5 16,3-5 4-16,1-2-5 0,-40-13 1 0,4-2 0 15,8-5-3-15,8-8 0 16,-7-7-6-16,5 3 8 0,1-2-13 0,4 5-33 15,32 16-42-15,-3 4-343 0,-1-5 146 16,1 3 97-16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36:18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11679 5345 138 0,'-4'-11'247'0,"2"1"-12"0,-2 0-12 0,2 3-21 15,0 2-24-15,0 1-16 0,2 4-5 16,0 0-2-16,-4 13-9 0,0-1-11 16,4 6-4-16,0 5-6 0,0 4-10 0,4 4-5 15,-4-1-5-15,2 2-12 0,-2 2-3 16,2 2-11-16,0-4-2 0,0-1-7 15,-2-1-6-15,2-4 2 0,-2-3-7 0,2-4 3 16,-2 0 4-16,0-2 17 0,2-8 14 16,-2 1-7-16,0-8-5 0,0-2-7 15,0 0-6-15,-6-23-12 0,4 4-4 16,0-9-7-16,0-11-7 0,2-7-5 0,0 1-7 16,4-10 1-16,0-1-8 0,4 4 0 15,2 2-2-15,6 4-5 0,3 4-8 0,6 5 1 16,2 6-1-16,5 4-3 0,-2 8 5 15,-1 5-4-15,1 6-3 0,2 5 6 16,-5 5-7-16,3 5 2 0,-5 5 0 16,1 2 2-16,-5 8-1 0,-2 3 3 0,-7 2-5 15,-3-1 4-15,-6 3 0 0,-8-1-7 16,-6 2 2-16,-5 2-14 0,-10 5-21 0,-3-3-25 16,-1-3-32-16,-2-2-37 15,5-5-40-15,5-4-44 0,6 0-42 0,-2-4-42 0,6-2-740 16,2-2 352-16,1-1 232 0</inkml:trace>
  <inkml:trace contextRef="#ctx0" brushRef="#br0" timeOffset="231.65">12463 5520 70 0,'6'-2'250'0,"0"2"-6"0,-6 0-8 0,8 8-2 16,-4 0-9-16,1 1-7 0,-3 7-9 15,3-2-12-15,-5 5-14 0,2 3-17 0,-2 0-2 16,2 5-14-16,-2 0-10 0,0 1-11 16,0-1-15-16,0 0-9 0,0-1-14 15,0-2-11-15,0-2-12 0,2-1-43 16,-2-2-51-16,-2-4-59 0,2 1-63 0,2-3-57 16,2-3-73-16,0-1-592 0,3-3 296 15,-3-5 195-15</inkml:trace>
  <inkml:trace contextRef="#ctx0" brushRef="#br0" timeOffset="1102.96">19420 5502 83 0,'-5'-4'193'0,"5"4"-17"0,-4-4-3 15,4 4-1-15,-2 13-2 0,2-3-4 16,0 7-4-16,0 2-10 0,0 3-2 16,0 6-6-16,0 0-9 0,-2 2-8 15,2 1-10-15,0-1-6 0,0 2-13 0,0-2-5 16,0-3-4-16,0 1-7 0,0-6-4 16,0-2-5-16,0-4 13 0,-2 0 13 0,2-5 5 15,-2-5-8-15,0-2-14 0,2-4-6 16,0 0-10-16,-12-23-9 0,7 4-3 15,-2-6-5-15,1-7-7 0,0-8-4 0,0-12-1 16,-1-5-6-16,5 0-2 0,2 1-10 16,4 1-3-16,3 4 2 0,3 4-2 15,3 3-6-15,4 4-2 0,2 3 5 0,2 11-5 16,2 3-2-16,5 4 1 0,0 5-1 16,-3 7 0-16,3 1 2 0,-6 6 0 15,6 5-2-15,-2 2-2 0,-3 2 0 16,-2 4 2-16,-2 3-2 0,-4 1 7 0,-2 4-7 15,-3-2 4-15,-3 4 0 0,-7-4-3 16,0 1 3-16,-7 4-3 0,-3-1-1 0,-3-1-2 16,-4 3 2-16,-3 0 4 0,-2-2-11 15,0 0-21-15,-1-2-27 0,-1-1-40 16,6-4-41-16,-1-1-44 0,4 0-42 0,4-1-21 16,1-3-27-16,4 0-663 0,1-1 316 15,5-4 209-15</inkml:trace>
  <inkml:trace contextRef="#ctx0" brushRef="#br0" timeOffset="1398.08">19955 5671 75 0,'13'-4'147'16,"2"0"-11"-16,-5 2-14 0,4 2-5 0,-2 2-8 15,-2 0-4-15,1 0-11 0,2 4-3 16,-5-1-2-16,1 1-6 0,-3 4-6 15,0-1-4-15,-4 3-2 0,-2-1-6 16,-2 2-2-16,0 1-7 0,-2-1 1 0,0-4-4 16,2 5-2-16,0-5-2 0,0 2-7 15,2-3 4-15,2 0-6 0,2 1 2 16,2-2-1-16,7-1-7 0,2-3-1 0,1 1-4 16,6-1-5-16,-1 0-3 0,3-3 0 15,-2 1-5-15,0-2-14 0,-1 1-26 16,0-3-16-16,0 2-26 0,-3-1-35 0,-2 1-34 15,-1-5-33-15,-2 1-390 0,-1-1 190 16,-5-1 125-16</inkml:trace>
  <inkml:trace contextRef="#ctx0" brushRef="#br0" timeOffset="1832.32">20641 5523 16 0,'13'9'220'16,"-11"0"-8"-16,2 3-2 0,-2 5-1 0,1-1-10 16,-1 7-6-16,0-3-9 0,-2 1-12 15,2 6-17-15,-2-2-11 0,0 1-9 16,0 0-14-16,0-1-12 0,-2-4-12 16,2-1-7-16,-2-1-8 0,2-2-7 0,-2-4-1 15,2-1 11-15,0-3 3 0,-3-3-9 16,-1-5-7-16,4-1-10 0,0 0-3 15,-9-15-4-15,7 0-6 0,0-4-5 0,0-7-5 16,0-7-1-16,2-9-7 0,2 0-9 16,2-9-4-16,3 1 4 0,-1-1-5 15,5 5-6-15,2 0 5 0,1 7-4 0,4 1-5 16,-2 7 1-16,1 4-1 0,2 3-2 16,-2 6-2-16,0 3 0 0,0 3 1 15,0 3-1-15,-2 5 0 0,0 1 2 16,-3 3 0-16,3 6-3 0,-2-1 0 0,-5 6 4 15,-2 1-4-15,-2 3 2 0,-4 4-2 16,-2 0 0-16,-6 4-1 0,0 2-4 0,-9 3-22 16,2-1-23-16,-4-1-30 0,2-1-35 15,0-2-42-15,3-2-40 0,0 0-31 16,4-2-31-16,-3 0-590 0,5-1 288 16,2-5 190-16</inkml:trace>
  <inkml:trace contextRef="#ctx0" brushRef="#br0" timeOffset="2113.94">21160 5650 194 0,'4'4'197'16,"0"-1"-7"-16,5 3-5 0,-3 2-6 15,2 2-8-15,6-1-13 0,-2 0-15 16,7 5-3-16,-2-1-9 0,4-1-9 0,3 1-11 15,-4 0-11-15,0 1-3 0,-2-3-6 16,2 0-4-16,-8 0-6 0,3 0-5 0,-5-2-7 16,0 2-6-16,-6-3-3 0,0 2-5 15,-4-1-4-15,-2 0-7 0,-6 1-3 16,-2-1-9-16,0-1-19 0,-3 0-32 16,1-3-38-16,-1 1-39 0,2-2-47 0,1-4-51 15,2 0-613-15,-4-2 274 0,4-2 182 16</inkml:trace>
  <inkml:trace contextRef="#ctx0" brushRef="#br0" timeOffset="2282.04">21346 5628 60 0,'13'-18'205'0,"2"5"0"16,2 0-5-16,1-1-5 0,2 3-9 16,3-1-3-16,0 1-14 0,7-2-11 15,-7 1-18-15,3 3-16 0,-3-1-7 16,-2 2-15-16,-2 1-11 0,-5 1-22 0,2 0-40 15,-4 2-48-15,1 0-46 0,-4 3-68 16,-1-1-553-16,1 0 233 0,-3 0 154 16</inkml:trace>
  <inkml:trace contextRef="#ctx0" brushRef="#br0" timeOffset="3144.69">25040 5323 122 0,'4'15'181'0,"0"4"0"0,-2 5-5 16,0 5-9-16,3 2-10 0,-5 3-7 0,0 4-12 16,2 0-7-16,-4 0-14 0,2 2-11 15,-2-2-8-15,-1-2-9 0,-1 0-8 0,2-5-9 16,0-3-7-16,-2-1-7 0,0-4-2 15,-1-4-7-15,3-2-1 0,-5-4-3 16,3-5-7-16,-2-4-6 0,0-6-5 16,6 2 0-16,-18-13-4 0,10 0-6 0,2-8 0 15,-2-4-2-15,1-7-3 0,1-7-1 16,4-3-3-16,0-2-1 0,2 1 1 16,4 0 4-16,2 2 1 0,1 1 1 15,3 4 5-15,0-1-2 0,6 9-1 0,-2 2 2 16,6 2 0-16,-1 7 6 0,-1 4 0 15,4 3 0-15,1 3 1 0,-2 3 2 0,0 4 2 16,1 2 2-16,0 4-2 0,0 3 1 16,-3 3-2-16,0 1-5 0,-4 2 2 15,-5 3-6-15,0 1 4 0,-2-2-4 16,-4 1 1-16,-6 1-3 0,-2 2 0 0,-4 0-2 16,-2 0-1-16,-2 0-3 0,-1-1-8 15,-4 0-23-15,2-3-35 0,-1 1-28 16,-2-3-39-16,6 1-34 0,-1-6-45 0,2 2-41 15,3 1-525-15,-1-3 261 0,3-3 172 16</inkml:trace>
  <inkml:trace contextRef="#ctx0" brushRef="#br0" timeOffset="3590">25575 5678 137 0,'15'-3'131'0,"-1"1"-14"0,8 2-2 16,-1 2-19-16,5-2 3 0,-1 3-7 16,2 1-14-16,-1 2-7 0,-3 0-6 0,-1 2-3 15,-6-3-6-15,-1 3-2 0,-2-1-1 16,-5 3 1-16,-1-1-1 0,-5 1-3 0,-2-1 4 15,-2 1 3-15,-1-1-3 16,-3 1-2-16,2-1-4 0,0 2-2 0,0-3-5 16,-1 3-2-16,1-4-3 0,1 2-3 15,3 1-3-15,3-3-1 0,4 3-4 0,1 0-3 16,2-1-1-16,5-2-2 0,0 3-1 16,4 1-1-16,-3-3-2 0,0 0-1 15,-2 1 1-15,-1-3 3 0,0 2 5 0,-2-1 9 16,-3-1 4-16,-4 2 0 0,-2-2 1 15,-4 1-1-15,-2-1-3 0,-2 0-6 16,-9 0-1-16,0-1-1 0,-6-2-5 0,-1 0-5 16,2-1 2-16,-4-1-6 0,1-2-22 15,1 1-25-15,4-2-35 0,1-1-29 16,2 0-37-16,2-2-35 0,5-1-486 16,2-2 224-16,6-1 148 0</inkml:trace>
  <inkml:trace contextRef="#ctx0" brushRef="#br0" timeOffset="4020.94">26614 5570 97 0,'4'9'196'0,"-2"1"-5"15,4 4-9-15,-6 3-10 0,2-1-7 16,0 4-12-16,0 1-8 0,-2 0-10 15,0 1-10-15,0 1-13 0,0-2-11 16,-2 1-10-16,0-2-8 0,2-1-9 0,0 0-5 16,0-6-6-16,0 1-3 0,-2-3 1 0,-2-3-2 15,4-4-6-15,-4-2-4 0,4-2-3 16,0 0-4-16,-8-21 1 0,6 6-3 16,0-6-2-16,0-8-3 0,0-3-6 15,4-8-5-15,2-4-4 0,0-8-2 16,4 1-3-16,4 3-1 0,0 3 0 0,5 3-2 15,0 2-3-15,4 5 1 0,1 7-4 16,-2 5-2-16,4 4 0 0,-3 6-3 16,0 1 2-16,-2 8-1 0,0 0 3 0,-4 7-1 15,0 0 3-15,-3 5 1 0,-1 2-1 16,-4 2-1-16,-3 4 0 0,-4-1 0 16,-4 4 2-16,-5 1 0 0,-6 0-1 15,-2 4-3-15,-4-2 1 0,-2 1-17 0,-3-2-31 16,-1-2-34-16,3 0-40 0,4-4-42 15,2-2-39-15,6-1-598 0,-1-3 271 0,5 1 178 16</inkml:trace>
  <inkml:trace contextRef="#ctx0" brushRef="#br0" timeOffset="4342.09">27059 5498 142 0,'2'7'184'0,"-2"5"-3"0,0 1-8 16,0 2-5-16,-2 1-5 0,0 4-9 16,2 2-6-16,-3-2-10 0,3-1-12 15,0 2-8-15,3-2-7 0,-1 1-6 0,4-2-11 16,-1 1-8-16,3-4-7 0,3 1-5 16,1-2-5-16,1-6-8 0,0 3-2 0,3-5-6 15,0-4-4-15,-4 1-6 16,3-1-3-16,-3-4-2 0,0-2-3 0,-4-2-2 15,0-1-1-15,-4-4-4 0,-2 3-7 16,-2 0-4-16,-4-2-2 0,-4 3-3 0,-5-1 0 16,-4 1-3-16,-2 3-11 0,0-2-21 15,0 4-31-15,-2 0-35 0,4 4-30 16,0-2-39-16,4 4-40 0,0-2-560 0,3 2 258 16,2-2 170-16</inkml:trace>
  <inkml:trace contextRef="#ctx0" brushRef="#br0" timeOffset="4825.03">28191 5473 27 0,'5'15'212'15,"-3"-5"-5"-15,-2 3-14 0,0 6-8 0,2 0-14 16,0 2-14-16,0 6-15 0,-2 1-7 16,2 1-10-16,2-1-11 0,-2 3-11 0,1-1-7 15,-1-3-11-15,-2 1-10 0,2-3-7 16,0-4-7-16,-2-2-1 0,0-1-6 16,2-5 1-16,-2-4-3 0,0-3-5 15,-2-4-7-15,2-2-2 0,0 0-2 16,-4-17-3-16,2 4-2 0,-1-5 0 0,1-4-1 15,0-8-7-15,4 0-2 0,-2-8-4 16,5-3 0-16,-1-1-2 0,2 2-1 0,3-7-3 16,3 6 1-16,2 7-2 0,0 3-4 15,3 5-1-15,4-1 1 0,0 5 0 16,3 6 0-16,-2 4-1 0,2 5 3 0,-1 3-6 16,-1 4 4-16,-2 4 3 0,4 0-1 15,-5 8 0-15,0 1-3 0,-4 5 2 16,-7-2-1-16,-2-1 1 0,-2 2 1 15,-6 0 2-15,-4 0-4 0,-4 2 4 0,-5-1-5 16,-6-3-1-16,-2 6-6 0,-3-5-24 16,0 0-34-16,-1-1-37 0,4-1-43 15,2 0-36-15,1-4-37 0,2 0-546 16,7-1 258-16,-4-1 170 0</inkml:trace>
  <inkml:trace contextRef="#ctx0" brushRef="#br0" timeOffset="5094.02">28610 5665 51 0,'5'4'182'0,"-3"2"-2"0,0 0 2 16,0 1-9-16,0 3-4 0,3-1-3 0,-3 2-11 15,2 1-8-15,0 1-8 0,4-2-7 16,0 2-8-16,4 1-10 0,2 2-9 15,3-3-9-15,2 0-9 0,4-1-8 16,1 0-7-16,1-3-6 0,3 0-9 0,-3-1-6 16,2-3-11-16,-3 1-24 0,-3-2-37 15,1-2-38-15,-4 0-44 0,0-2-24 0,0 0-30 16,-3-4-41-16,-2 2-455 0,0-3 222 16,-3-3 147-16</inkml:trace>
  <inkml:trace contextRef="#ctx0" brushRef="#br0" timeOffset="5289.68">29011 5728 69 0,'0'0'155'15,"-5"13"-1"-15,5-3 0 0,0 2-1 0,0-2 2 16,2 8 0-16,-2 1-5 0,3 0-7 16,-1 5-12-16,0 1-8 0,-2 2-9 15,2 0-11-15,-2 0-11 0,0-1-7 16,0 3-9-16,0-2-8 0,0-2-7 0,-2 1-23 15,2-5-47-15,0-2-51 0,0 0-58 16,0 0-52-16,-2-5-450 0,4-4 211 16,0 0 139-16</inkml:trace>
  <inkml:trace contextRef="#ctx0" brushRef="#br0" timeOffset="5425.65">29288 6244 199 0,'6'-3'257'0,"0"-2"-16"0,1 0-17 15,-3 2-27-15,0-3-18 0,1 1-23 16,-3-1-47-16,0 4-61 0,-2 2-73 0,0-11-73 16,-4 5-408-16,-3-1 172 0,1 1 114 15</inkml:trace>
  <inkml:trace contextRef="#ctx0" brushRef="#br0" timeOffset="9780.34">5515 6347 56 0,'-4'-5'210'16,"4"5"-20"-16,-4-4-12 0,4 4 7 15,0 0 5-15,-6 13-2 0,4-1-4 16,-1 3-6-16,1 4-5 0,-2 7-8 0,0 1-8 15,0 2-9-15,-2 7-11 0,-1-2-10 16,-2 2-9-16,3 1-12 0,0-3-7 0,0-2-5 16,-1-5-15-16,3 0-5 0,-3-6 3 15,3-5 1-15,2 2 14 0,-2-9-6 16,2-2-4-16,-2-7-14 0,4 0-2 16,-7-13-11-16,3-2-6 0,2-6-7 0,-2-5-5 15,4-12-4-15,0-2-4 0,2-4-5 16,2-8-2-16,0 1-9 0,5 1 2 0,1 3 1 15,1 1-10-15,4 6 0 0,-3 6-2 16,6 1 3-16,-2 5-1 0,3 3-5 16,1 1 1-16,-2 8-3 0,2 5 4 15,-4-1-1-15,1 4-3 0,0 7 1 16,-4-1 1-16,-1 4-1 0,-2 3-1 0,-4 3 2 16,-4 1 2-16,0 4 2 0,-6 5-3 15,-2-3-9-15,-6 8-16 0,0-2-22 0,-5 4-31 16,0-3-29-16,-2 2-47 0,4-6-39 15,4 2-38-15,-1-3-34 0,6-2-21 16,-1-3-597-16,5-1 299 0,0-6 198 0</inkml:trace>
  <inkml:trace contextRef="#ctx0" brushRef="#br0" timeOffset="9979.15">5844 6355 8 0,'6'-2'182'0,"-2"-2"1"0,2 4-7 16,-6 0-3-16,4 6 3 0,-2-1 5 0,-2 1-1 15,0 6-7-15,-2-1-7 0,-2 4-10 16,2 4-12-16,-2 0-10 0,2 0-15 16,-2 6-8-16,0 0-14 0,2 0-7 0,2-1-7 15,-2 2-11-15,2-1-23 0,2 3-34 16,-2-6-39-16,0-1-38 0,4 2-38 16,-2 0-44-16,0-4-50 0,0 0-535 0,0 1 247 15,-2-3 164-15</inkml:trace>
  <inkml:trace contextRef="#ctx0" brushRef="#br0" timeOffset="10469.94">5129 7509 200 0,'-5'4'222'0,"0"2"2"16,3 2-9-16,-2 1-1 0,2 8-6 15,0 0-13-15,0 8-8 0,-2 2-13 0,2 1-10 16,2 4-10-16,-2 5-15 0,-3 1-15 16,5 2-9-16,-4-1-12 0,2 3-9 15,0-3-13-15,0-3-5 0,-2-6-7 0,6-2-10 16,-6-1-2-16,4-5-1 0,-3-6-2 15,1-4-13-15,0-6-1 0,-2-6-3 16,4 0-6-16,-7-19-6 0,5 0-1 0,-2-8-5 16,2-9-3-16,-2-8-4 0,4-9-1 15,2 0-1-15,2-5-3 0,4 3-1 16,3 3-1-16,4-1 0 0,0 6-2 16,4 3-1-16,0 6 0 0,-3 5-5 0,4 5 2 15,-1 3-1-15,-2 7 2 0,0 4-3 16,-1 2 4-16,0 4-1 0,-6 5 1 0,3 3 0 15,-5 3 2-15,1 3 0 0,-5 4 1 16,-2-1-4-16,-4 5 2 0,0 5 2 16,-5 1 1-16,-3 1-1 0,-5 7 0 15,-1-2-11-15,-4 1-24 0,3-2-36 0,-2-3-44 16,2-3-45-16,5 2-44 0,1-3-45 16,2-5-669-16,1 0 311 0,4-3 205 15</inkml:trace>
  <inkml:trace contextRef="#ctx0" brushRef="#br0" timeOffset="10754.84">5604 7540 165 0,'18'-6'174'0,"-2"0"-14"0,0 2-12 0,-4 2-14 15,0 2-14-15,1 2-13 0,-4 1-6 16,1 2-9-16,-1 3-1 0,-5 1 2 15,-2 0-10-15,0 5 1 0,-2 2-4 0,-4 0-1 16,0-1 0-16,0 2-5 0,-1 1 4 16,1-4-10-16,0 0-5 0,2-2-7 15,0 0-3-15,4-3-9 0,0 1-1 0,2-1-5 16,5-3-3-16,5-3-3 0,2 1-7 16,0 0-21-16,5-4-34 0,0 0-28 15,2-2-32-15,5 0-31 0,0-2-27 16,1-3-30-16,3-4-427 0,-2-1 206 15,1-1 135-15</inkml:trace>
  <inkml:trace contextRef="#ctx0" brushRef="#br0" timeOffset="11131.85">6311 7496 47 0,'11'-11'87'0,"-5"1"19"15,1 4 13-15,-3 0 12 0,0 3 4 16,-4 3-8-16,2-3-2 0,-2 3 3 16,0 0 6-16,0 0 1 0,0 21 1 0,-2-9 2 15,0 4-2-15,0 2-2 0,-2 4-7 16,2 4-7-16,0 1-8 0,-3 3-10 0,3 1-10 15,-2 0-14-15,2-3-5 16,-3 0-7-16,3-1-4 0,0-2-7 0,0-5-5 16,0-1-5-16,0-3 0 0,0-2-3 15,2-7-6-15,-2-3-6 0,2-4 1 16,0 0-9-16,-11-19 1 0,7 3-4 0,0-6-2 16,0-9 0-16,2-5-5 0,0-2-3 15,2-4 3-15,2-1-6 0,4 3-1 16,0 1-4-16,7-3 3 0,1 9-2 0,1 2-1 15,2 1 1-15,3 4-3 0,-2 5 2 16,2 4-1-16,-1 4 0 0,-5 5 2 0,1 0 0 16,0 5 1-16,-5 3 2 0,1 1-1 15,-4 5 2-15,-3 2 0 0,-2 1-1 16,-4 3 2-16,-2 3-3 0,-5 4-1 0,-4 1-5 16,-3 5-17-16,-4-1-21 0,-1-3-30 15,2 0-34-15,2-4-37 0,5 0-45 16,-4-2-52-16,6-3-573 0,4-1 276 0,-3-2 182 15</inkml:trace>
  <inkml:trace contextRef="#ctx0" brushRef="#br0" timeOffset="11339.69">6595 7558 8 0,'15'5'203'15,"-7"-1"-5"-15,-1 1-9 0,3 1-14 16,-1 1-5-16,1 3-13 0,0-1-12 0,2 5-10 15,0-3-9-15,-1 4-10 0,-3-2-8 16,3 2-6-16,-3-1-9 0,-1 2-5 0,-1 1-9 16,0-2-12-16,-4 0-2 0,-2 3-9 15,0-5-17-15,-2 0-42 0,0-2-44 16,-2 1-58-16,0-3-73 0,0-5-498 16,-1-1 230-16,5-3 152 0</inkml:trace>
  <inkml:trace contextRef="#ctx0" brushRef="#br0" timeOffset="11474.06">6718 7521 117 0,'2'-12'270'0,"2"-1"-12"0,7-1-21 15,3-1-29-15,8 2-16 0,-1-3-18 0,8 2-18 16,6-2-23-16,3 0-60 0,6 3-70 16,5 0-83-16,-3 2-512 0,-7 1 201 15,-1 5 133-15</inkml:trace>
  <inkml:trace contextRef="#ctx0" brushRef="#br0" timeOffset="12144.67">3725 8334 192 0,'-2'15'233'15,"0"0"-7"-15,0 4-12 0,-2 6-9 0,2-1-9 16,-4 4-18-16,4 0-15 0,-2 3-13 15,2-3-14-15,-2 1-14 0,0-1-10 16,2-3-10-16,0 0-11 0,0-5-8 16,0-1-5-16,0-5 10 0,-1-3-7 0,1-4-11 15,0-7 2-15,2 0-17 0,0 0-2 16,-13-18-6-16,9 4-6 0,2-5-6 16,-2-6-5-16,1-6-6 0,1-7-1 15,4-2-6-15,1-3-1 0,1-7-2 0,4 0-2 16,3 4-1-16,4 2-5 0,1 5 3 15,6 2-6-15,-3 9 0 0,4 1 3 0,2 4-4 16,1 4-3-16,-2 7 2 0,-1 3 1 16,-4 5-3-16,2 2 2 0,-5 6 1 15,2 4 2-15,-4 1 0 0,-1 6-1 16,-2 3 3-16,-5 3-4 0,-1 1 2 0,-3 3-1 16,-2-3-3-16,-5 3-7 0,-1 3-9 15,-3-1-21-15,1-5-21 0,-7 7-25 16,1-3-36-16,0-3-36 0,4-3-28 0,-2 3-35 15,1-3-583-15,0-2 273 0,3-5 179 16</inkml:trace>
  <inkml:trace contextRef="#ctx0" brushRef="#br0" timeOffset="12592.13">4199 8497 50 0,'7'-4'169'16,"1"-2"-17"-16,4 4-15 0,4-2-10 16,0 2-12-16,3 2-8 0,-2 0-22 0,4 2-1 15,-1-1-6-15,-4 4-11 0,1-1-2 16,-2 4-7-16,-2-1-5 0,-3 0-3 0,-2 5-7 15,-5-3-10-15,0 3 6 0,-3-3-5 16,-3 4-1-16,3-1-3 0,-5 3-5 16,1-3-2-16,2 1 2 0,0-4-1 15,2 3-2-15,0-2 0 0,2 2 0 0,0 0 1 16,7-2 2-16,0 1-2 0,1-1 4 16,5-1 2-16,4 2-3 0,-2-1 2 15,-3 0 1-15,4-3 4 0,-4 5 3 0,-1-3 6 16,-2 0 14-16,-1 1 8 0,-6 0 4 15,1 0 1-15,-5-1-6 0,-5 2-4 16,-1 2-5-16,-6 1-6 0,-4 0-7 0,-2-1-3 16,-6 0-6-16,1-1-11 0,2 0-31 15,0-4-25-15,-1 2-31 16,8-6-31-16,-1-1-34 0,4-3-44 0,3 0-28 16,3-5-474-16,5 5 230 0,9-18 152 0</inkml:trace>
  <inkml:trace contextRef="#ctx0" brushRef="#br0" timeOffset="12988.58">5232 8580 54 0,'8'8'221'0,"-4"-3"0"16,0 5-1-16,4 3-8 0,-4 2-9 16,0 4-10-16,2 5-11 0,0-2-16 0,-2 3-13 15,-1 1-15-15,1-1-13 0,0 2-13 16,0-2-13-16,-2-5-9 0,1-1-6 15,-1 0-9-15,0-2-4 0,0-4-1 16,-2-4-2-16,-2-4-13 0,0-3-4 0,2-2-7 16,-9-13-3-16,5-1-7 0,-2-2-4 15,-3-7-4-15,5-6-1 0,0-1-9 16,0-8-2-16,2-2-4 0,4-3 2 16,2 2-6-16,6-5 0 0,3 2 1 0,2 5-5 15,4 2-2-15,-1 6 1 0,4 7 0 16,-1 1-1-16,3 4 0 0,-6 8 0 0,4 1-2 15,-4 6 2-15,0 2 0 0,-6 2 3 16,1 4 1-16,0 4 0 0,-4 1 0 16,-5 1 0-16,-2 3-1 0,-6 2 3 15,-3 3-4-15,-4 3 2 0,-5 2 2 0,-7 2-15 16,-1-3-22-16,-2 2-27 0,1-2-29 16,0-1-35-16,8-4-40 0,-1-2-33 15,6-2-19-15,2-1-568 0,3-4 266 16,5-2 176-16</inkml:trace>
  <inkml:trace contextRef="#ctx0" brushRef="#br0" timeOffset="13288.06">5577 8633 118 0,'2'8'175'16,"-2"1"-4"-16,0 1-3 0,0 1-3 0,0 5-4 15,0 1-5-15,2 3-8 0,0 0-11 16,0 1-13-16,0 2-7 0,5 2-13 15,-3-1-8-15,4 1-11 0,1-5-4 16,2 2-7-16,1-2-2 0,0-4-8 0,2-5-2 16,2 1-4-16,-1-7-4 0,2 1-3 15,0-4-3-15,-1-2-5 0,-2-2-2 0,-2-4-4 16,-1-1-1-16,-4-1-2 0,-1-1-5 16,-4-3-6-16,-4 4-2 0,-4-3 0 15,-5-1-6-15,-2 5 5 0,-3 1-10 16,-4 3-16-16,1-1-17 0,2 2-20 0,-2-1-26 15,5 3-25-15,2 3-39 0,2-1-24 16,2 4-34-16,2-2-525 0,4 1 244 0,2-1 160 16</inkml:trace>
  <inkml:trace contextRef="#ctx0" brushRef="#br0" timeOffset="13729.23">7005 8694 137 0,'5'6'221'0,"-1"0"-10"15,0 1-13-15,1 5-12 0,-3 3-12 0,2 2-7 16,0 0-17-16,1 6-8 0,-1 2-14 16,0-1-10-16,-2 1-13 0,0 0-9 15,0-6-13-15,0 0-3 0,-2-2-13 16,0-1 3-16,0-5 9 0,0-1-4 0,-4-5-3 15,0-5 0-15,4 0-4 0,-11-10-2 16,3-3-5-16,-1-2-6 0,1-6-1 0,-1-1-10 16,3-5-3-16,0-4-6 0,2-1-3 15,0-1-4-15,6 1-5 0,0 0-3 16,4 0-3-16,6-1-1 0,3 4-1 16,7 5-3-16,5 3-3 0,4 2 1 0,4 3-2 15,1 5 2-15,2 3 1 0,0 4 1 16,-5 2-4-16,-1 4 5 0,-4 1-3 0,-5 4 1 15,-3 1 5-15,-6 1-3 0,-4 3 2 16,-5 1-2-16,-7 2 0 0,-7 0-2 16,-1 3 1-16,-10 0-3 0,2-1-3 15,-3 5-2-15,-3-1-9 0,4-6-25 0,-2 0-34 16,3-2-36-16,0-1-40 0,6-1-45 16,1-1-31-16,0-3-25 0,4-1-593 0,4-2 284 15,2-2 187-15</inkml:trace>
  <inkml:trace contextRef="#ctx0" brushRef="#br0" timeOffset="14081.96">7583 8656 167 0,'0'0'176'0,"0"0"0"16,11 7-9-16,-8-1-9 0,1 1-7 0,0 4-4 15,0-2-6-15,0 2-14 0,2 3-8 16,3-1-8-16,-1 2-10 0,3-1-7 0,0-1-10 15,5 0-7-15,0-3-8 0,-2-1-6 16,3-1-6-16,0 0-6 0,2-7-7 16,1 2-2-16,-2-6-4 0,1 0-7 15,0-1-1-15,-2-4-4 0,0-1-3 0,-2-1 0 16,-1 1-3-16,0-1 4 0,-2 1 16 16,-1 1 17-16,-1 0 7 0,-1 1 1 0,-1 1-4 15,-1 3-6-15,-1 3 2 0,-6 0 8 16,6 5-2-16,-4 5 4 0,0 3 4 15,-2 4 8-15,2 4-6 0,0 6-8 16,-2 0-4-16,2 4-11 0,-2 2-2 0,0-1-3 16,0 1-6-16,0 0-39 0,4-5-49 15,-8-3-71-15,4-4-81 0,4-2-68 16,-2-6-759-16,0-1 349 0,2-5 231 0</inkml:trace>
  <inkml:trace contextRef="#ctx0" brushRef="#br0" timeOffset="14786.59">12333 6322 2 0,'-4'-13'200'0,"0"4"1"16,-3 1-11-16,3 4-14 0,0 4 1 15,4 0 4-15,0 0-9 0,-17 14-7 16,9-1-8-16,2 0-12 0,-4 8-5 16,2 2-12-16,0 2-11 0,2 1-12 0,4 4-11 15,0-1-4-15,6 0-9 0,0-1-6 16,6 3-9-16,6-3-2 0,2-3-4 0,5-1-7 15,3-5 1-15,4-4-9 0,4-4-4 16,-3-6-2-16,1-2-4 0,0-7-4 16,-1-2-3-16,1-5-2 0,0-5-2 15,-5-5-6-15,-5-5-3 0,-6-4 2 0,-2-3-9 16,-12 2 0-16,-6-5-5 0,-10 3-1 16,-9-4 0-16,-9 2-2 0,-20-1-1 15,-5 4 2-15,1 11-2 0,5 8-2 16,1 3 3-16,5 7-3 0,1 4-15 0,3 5-26 15,7 3-34-15,8 6-38 0,6 3-56 16,10 3-50-16,5 0-655 0,12 1 298 0,-1 3 197 16</inkml:trace>
  <inkml:trace contextRef="#ctx0" brushRef="#br0" timeOffset="15528.98">19875 7603 93 0,'0'0'192'16,"0"0"-6"-16,0 0-8 0,0 0-2 0,-21 21-10 15,12-9-6-15,-1 9-13 0,-1 1-7 16,-2 2-9-16,7 1-8 0,0 0-9 16,2 2-9-16,4-4-5 0,2 3-4 0,6-1-3 15,4-4 0-15,8 0-6 0,3-2-3 16,9-4-7-16,2-5-3 0,6-7-5 15,-4 0-9-15,6-9 0 0,-2-2-3 0,3-7 1 16,-3-3-5-16,-4-7-2 0,-4-2-3 16,-7-6-6-16,-6 2-4 0,-8-3-5 15,-5 4-5-15,-10-1-3 0,-6 0-1 0,-12-2-4 16,-9 1-3-16,-7 7-3 0,-3 0-1 16,-5 5-2-16,-1 5 1 0,5 7-5 15,2 1 0-15,5 3-7 0,3 6-22 16,8 2-25-16,0 4-39 0,11 3-43 0,5 3-36 15,12 2-35-15,7 5-51 0,12 3-587 16,13 1 285-16,28 9 188 0</inkml:trace>
  <inkml:trace contextRef="#ctx0" brushRef="#br0" timeOffset="16059.09">25188 8485 58 0,'0'0'105'0,"0"0"19"0,0 0 12 15,0 0 1-15,-15 16 11 0,6-4-2 16,1 1 6-16,-3 4-2 0,-1 5 1 0,-1 1-7 15,0-1-11-15,3 6-8 0,-2 2-11 16,4-4-7-16,2 5-6 0,6-5-6 16,2 3-2-16,5-1-3 0,6 1-2 15,5-4-6-15,6-2-3 0,3-2-4 0,3-6-6 16,4-2-3-16,2-5-4 0,-5-8-2 16,1-2-7-16,5-6-2 0,-3-3-1 15,-3-4 0-15,-3-4-3 0,-5-5-3 0,-8-1-1 16,-5 1-7-16,-8-2 0 0,-6-1-4 15,-6-2-1-15,-10 1-6 0,-1 0-6 16,-4 3 2-16,-2 5-7 0,-1 1-26 0,3 2-56 16,-3 0-59-16,6 7-79 0,0 1-824 15,-2-1 350-15,3 1 231 0</inkml:trace>
  <inkml:trace contextRef="#ctx0" brushRef="#br0" timeOffset="20562.09">11781 7644 148 0,'0'-8'173'0,"-3"3"-16"0,1 2-10 16,2 3-3-16,0 0-6 0,-14 1-2 16,6 5-6-16,-4 2-2 0,0 3-7 15,-3 4-12-15,3 2-1 0,-1 4-2 16,0 2-6-16,3 2-7 0,2 0-7 0,0 3-5 16,2-1-9-16,6 4-5 0,2-4-12 15,4 1 5-15,8-2 1 0,0 1-4 16,10-4-4-16,1-4-4 0,7-4-1 0,2-3-6 15,1-5 3-15,-1-3-2 0,2-4-5 16,3-4 3-16,-3-5 1 0,-3-3-4 16,-1-3-2-16,-2-4-3 0,-7-4-3 0,-2-3-3 15,-4-3 0-15,-6-3-6 0,-7 0-5 16,-4-2-2-16,-7 0-1 0,-5 0 0 16,-9 0-1-16,-5-1-3 0,-4 7-2 15,-3 3-1-15,-1 0 2 0,4 10-3 0,-1 0-3 16,1 4 1-16,4 1-1 0,2 4 0 15,2 2-5-15,3 3-14 0,0 2-18 0,4 3-22 16,1 2-22-16,5-1-28 0,0 4-29 16,7 0-31-16,0 3-31 0,4-3-33 15,4 2-508-15,8 0 251 0,-4-1 166 0</inkml:trace>
  <inkml:trace contextRef="#ctx0" brushRef="#br0" timeOffset="20760.7">12475 7847 9 0,'8'-4'208'0,"-4"2"-15"16,-4 2-15-16,7-6-12 0,-7 6-13 16,5-6-17-16,-3 2-16 0,-2 4-13 0,4-6-13 15,-2 3-27-15,-2 3-33 0,4-6-45 16,0 2-49-16,-4 4-46 0,11-5-332 15,-7 1 149-15,-2 0 98 0</inkml:trace>
  <inkml:trace contextRef="#ctx0" brushRef="#br0" timeOffset="21232.14">12986 7603 74 0,'4'-8'170'0,"2"1"-19"16,0 2-14-16,2 0-11 0,3 3-11 16,2-2-11-16,2 2-12 0,-3 2-9 0,8 2-4 15,-4 2-9-15,-1-1-6 0,2 6-9 16,-4-5 0-16,-1 5-8 0,2 0-10 16,-6 0 6-16,-4 1-7 0,-2-1-3 0,-2 3-4 15,-2-2 0-15,-2 4-4 0,-2-2-1 16,-3 1-3-16,-2-3-2 0,1 2-1 15,1-3-5-15,-1 3 4 0,1-5-7 0,0 2-2 16,3 1 6-16,2 0-4 0,0 0-2 16,4-3 2-16,0 2-5 0,4-2 1 15,2 4-3-15,3-2-4 0,2 1 8 16,1-1-1-16,1 1-2 0,-1-1 2 0,2 1 0 16,0-3-6-16,-2 3 3 0,0-2 3 15,0 1-1-15,-3-1 3 0,-1-1 0 16,-2-1 8-16,-1 2 7 0,-5-1 3 0,0-1 3 15,-5 2 1-15,-1-3 1 0,-2 1-3 16,-7 0-3-16,-3-1-3 0,0 1-1 16,-4-2-5-16,-3 0 0 0,2 0-1 0,0-3-3 15,-1-1-1-15,-1 2 0 0,4 0-12 16,0-2-17-16,1 0-21 0,4 0-29 16,-1 2-14-16,6-2-34 0,-2 0-26 0,5-2-458 15,0-2 204-15,4-1 134 0</inkml:trace>
  <inkml:trace contextRef="#ctx0" brushRef="#br0" timeOffset="21563.15">13548 7649 121 0,'-2'7'166'16,"2"-2"-9"-16,-2 6-6 0,0-2 0 0,0 1-5 15,0 1-10-15,2 0-7 0,0 1-5 16,0-1-6-16,2 0-5 0,0 3-6 16,4-3-9-16,3 2-8 0,4-1-5 15,-1-1-10-15,5 3-3 0,2-4-6 0,4 1-10 16,-1-1-2-16,3-3-8 0,-2 1-3 15,5-2-4-15,-1-1-3 0,-1 1-6 0,-3-5-19 16,-4 1-24-16,0 1-36 0,-4-3-36 16,0-3-31-16,-5 1-49 0,-2-2-30 15,-3 0-416-15,-3-2 207 0,-2 0 138 0</inkml:trace>
  <inkml:trace contextRef="#ctx0" brushRef="#br0" timeOffset="21859.79">13743 7641 9 0,'-2'-5'199'0,"0"1"-20"16,2 4-15-16,-6-4-11 0,6 4 4 15,0 0 4-15,0 0-8 0,-9 19-4 16,7-9-4-16,-1 5 0 0,1 4-6 16,-2-1-3-16,2 5-8 0,-2 3-8 0,2 1-6 15,-2 4-11-15,2 0-4 0,0 0-11 16,-2 4-4-16,-1-2-10 0,2-3-8 15,1 0-2-15,2 0-14 0,-2 0 0 0,0-3-2 16,2-1-6-16,-2-5-5 0,2 0-3 16,0-2-4-16,0 0-3 0,0-4-4 15,0 0-4-15,0-3 2 0,0-2-17 0,0 2-13 16,-2-1-22-16,4-3-19 0,-2 1-29 16,0-3-39-16,0 1-56 0,0-4-66 15,0-3-615-15,0 0 291 0,0 0 192 16</inkml:trace>
  <inkml:trace contextRef="#ctx0" brushRef="#br0" timeOffset="29322.86">3913 10208 151 0,'0'-7'172'0,"-2"3"-11"0,2 4-8 16,0 0-2-16,0 0 0 0,0 0 5 15,-4 19-10-15,2-3-2 0,0 1-3 0,0 3-8 16,2 5-6-16,-2 5-7 0,-3-4-2 15,3 2-11-15,2 2-6 0,-2-1-11 0,0 2-8 16,0-5-6-16,-1 4-7 0,1-8-6 16,2-3-8-16,-2 0 0 0,4-2 8 15,-2-4 11-15,-2 1 4 0,0-7-7 16,0-3-8-16,2-4-8 0,0 0-4 0,-13-13-4 16,9-5-6-16,-4-4-4 0,2-13-6 15,-3-13-3-15,2-1-6 0,1-4-1 16,2 1 1-16,4-3-6 0,2 2-3 0,6 4 2 15,3-3-4-15,6 6-6 0,2 2 2 16,3 5-2-16,4 4 1 0,4 5-1 16,4 5 2-16,5 5-3 0,-4 7 2 0,3 4-2 15,2 4-2-15,1 0-1 0,-7 5 0 16,2 5 4-16,-2 2-2 0,-5 0 0 16,-3 5-2-16,-5 0-4 0,-4 0 5 15,-4 1 0-15,-9 0 2 0,-2 0 0 0,-8 2-2 16,-5 2 3-16,-6 2-1 0,-6 2-2 15,-5-2 2-15,1 2-2 0,-3-2 1 0,-2-1-14 16,2-1-16-16,3-2-13 0,3-2-29 16,4-1-34-16,-2 1-30 0,6-3-28 15,3 1-29-15,2 0-43 0,0-1-655 16,5-1 302-16,2 1 199 0</inkml:trace>
  <inkml:trace contextRef="#ctx0" brushRef="#br0" timeOffset="30230.62">4576 10313 61 0,'2'-6'108'16,"-2"6"-11"-16,0-8-3 0,4 2-8 15,0 1-7-15,3-1-13 0,1 5-6 0,3-1-1 16,1 2-13-16,2 0-1 0,-2 0-2 16,2 3-8-16,4 3-5 15,-6 0-1-15,3 1 2 0,-3 4-11 0,-2-2 0 0,-2 2 4 16,-2 1-2-16,-4 0-3 0,-2-1-4 15,-2 0-1-15,0 1 7 0,-4-1-6 16,-2 0 0-16,0-1 9 0,0 0-2 0,0-1 5 16,-1-1-1-16,5-1-6 0,-2-1 1 15,4 1 5-15,0-1-1 0,2 1 2 16,4 1-3-16,0-2-2 0,5 1-1 16,1 2-5-16,2 0 0 0,6-2-1 0,-4 2-1 15,6 0-2-15,-3-2 1 0,-1 2-2 16,0 0-1-16,-2-2 2 0,-2 2 7 0,-2 0 11 15,-2 0 10-15,-6-2 6 0,0 1-1 16,-6 0-1-16,0 1-2 0,-10-1-4 16,2 1-3-16,-9-1-3 0,-2-1-1 15,-5 0-9-15,-3 2-1 0,-1-6-2 0,2 3-7 16,-1-4-18-16,5 2-34 0,5-4-41 16,2-1-43-16,6-2-42 0,5-3-384 15,4 1 187-15,6-5 123 0</inkml:trace>
  <inkml:trace contextRef="#ctx0" brushRef="#br0" timeOffset="30664.18">5147 10169 104 0,'4'15'172'0,"-4"-4"5"15,0 5-14-15,-2 2-4 0,0 3-6 16,0 5-7-16,-2 2-10 0,0 0-12 15,-2 1-7-15,1 2-11 0,-2 1-12 0,1-3-5 16,0-1-9-16,2-3-10 0,-3 0-5 16,3-3-5-16,0-3-7 0,0-4-2 15,2 1-2-15,-2-7-6 0,-1-1-4 16,1-6-3-16,4-2-5 0,0 0-2 0,-11-15-2 16,9 0-4-16,0-6-3 0,0-10-2 15,2-6 0-15,2-6-6 0,4-6 1 16,3-1-2-16,2-2-3 0,3 5 0 0,3 1-2 15,1 4 2-15,2 5-1 0,2 1 1 16,-1 9-3-16,-2 3-2 0,2 3 0 16,-3 8 2-16,2 2-2 0,-3 5 0 0,0 2-2 15,-4 2 2-15,-1 4 2 0,-2 4-1 16,2 0-1-16,-6 3 1 0,-2 1 2 16,-2 3 0-16,-4 4-1 0,-4 1 2 0,-2 2-2 15,-6 1 2-15,-4 2 1 0,0-2-4 16,-3 2-1-16,1-2-14 0,0-4-21 15,3-2-26-15,0 0-39 0,5 3-22 0,1-5-28 16,3 0-29-16,1-1-500 0,5 0 230 16,2-5 152-16</inkml:trace>
  <inkml:trace contextRef="#ctx0" brushRef="#br0" timeOffset="31195.77">5587 10378 5 0,'-2'-4'148'0,"2"-1"-13"0,0 5-3 16,-4-8-8-16,2 4-12 0,2 4-7 15,-6-6-8-15,2 5-6 0,4 1-7 16,-12 0-4-16,12 0-5 0,-12 7-2 16,4 1 6-16,0 1-5 0,-4 4-5 0,2 5 0 15,-1 1-5-15,1 2-2 0,0 0-5 16,0 3-5-16,4 1-4 0,2 0-2 15,2 0-4-15,2-3 0 0,4 3-5 0,0-2-3 16,3 0 1-16,2-5-6 0,1 2 0 16,1-3-2-16,1-2-2 0,3 0-3 15,0-7-1-15,-1 3-5 0,2-6-2 16,0-1-1-16,-1-3 0 0,-2-1 0 0,2-1-3 16,-3-3 2-16,2-1-7 0,-6-6 5 15,-2 4-5-15,-2 0 2 0,-2-4-1 16,-2 3-1-16,-4-1-1 0,-4 0 0 0,-6 2 0 15,2 1 0-15,-7 0 1 0,2 0-2 16,-4 5 0-16,2-1-2 0,-2-1-1 16,2 6-16-16,0-1-23 0,2-1-38 0,2 3-42 15,0 2-44-15,5-3-506 0,-1 3 227 16,2-1 150-16</inkml:trace>
  <inkml:trace contextRef="#ctx0" brushRef="#br0" timeOffset="34388.5">6769 10171 30 0,'2'-6'114'0,"-4"2"-11"0,2 4 12 16,0 0 14-16,0 0-13 0,0 0-1 0,-4 26-3 15,2-8-3-15,0 1-7 0,-1 2-5 16,1 3-3-16,-3 3-10 0,3 2-3 16,0-3-7-16,2 3-8 0,-2-1-6 15,0 1-6-15,0-3-3 0,0-5-4 0,0 1-6 16,2-2-1-16,0-2-5 0,-2 0-1 15,2-6 1-15,-2-2 5 0,2-2-3 16,-2-4-1-16,2-4-10 0,0 0 2 16,-7-16-5-16,3 1 0 0,-2-7 2 0,-1-6-1 15,1-8-3-15,-3-2-4 0,5-4 1 16,-2-7-2-16,0 0-4 0,2 6-4 16,4 1 7-16,0 2 1 0,4 2-5 15,2 1 0-15,2 4-1 0,5 4-2 0,2 2 1 16,2 5-2-16,-1 4-1 0,4 5-6 15,-2 1 7-15,2 8-2 0,-3-1-1 0,-5 4 0 16,6 4 2-16,-6 3-1 0,-2-1 1 16,-1 5-1-16,0 1 0 0,-5 1-3 15,-4 3 5-15,0 4 1 0,-4-2 0 0,-2 5-2 16,-4 0 0-16,-2-1-1 0,0-2 1 16,-4 2-1-16,-3 2 0 0,5-4-6 15,-1-2-18-15,-2-2-19 0,5 0-32 16,0 3-35-16,2-5-29 0,2 1-37 0,3-4-493 15,1 2 226-15,0-2 149 0</inkml:trace>
  <inkml:trace contextRef="#ctx0" brushRef="#br0" timeOffset="34757.11">6940 10382 133 0,'0'8'126'0,"0"-1"-4"0,0 1-11 16,2 1-3-16,3 1-4 0,-1 1-8 15,0 1-6-15,2-1-4 0,2-1-2 16,4-2-6-16,-2 3-7 0,2-4-10 0,1-1-5 16,2-3 0-16,0 0 1 0,-1-2-7 15,2-2-4-15,0-5 2 0,-3 0 1 16,2 0-3-16,-2-3 6 0,-3 2 9 0,1-3-4 15,-2 2 1-15,-1 1 6 0,-2-1-5 16,2 2-4-16,-4 2-6 0,1 1-3 16,-5 3-5-16,0 0-2 0,0 0-4 0,5 15-2 15,-5-3-3-15,0-2-4 0,-3 3 1 16,3 7-4-16,-2-3-2 0,0 4-3 16,-1 1 0-16,3 0 2 0,0-1-6 0,-2 0-28 15,2 0-27-15,0 0-45 0,2-4-37 16,1 3-50-16,-1-7-537 0,3 1 241 15,-3-3 160-15</inkml:trace>
  <inkml:trace contextRef="#ctx0" brushRef="#br0" timeOffset="35048.11">7945 10449 171 0,'0'0'229'0,"7"-2"-1"0,-7 2-6 16,11 9-11-16,-5 1-14 0,4 3-18 0,0 4-11 15,2 2-15-15,-2 3-13 0,-2 0-13 16,-1 3-13-16,-3-1-11 0,-2 5-9 15,-4-6-10-15,2 2-14 0,-4-1-33 0,-1 1-50 16,-1-2-62-16,2-4-74 0,0 1-630 16,-2-4 265-16,2-2 175 0</inkml:trace>
  <inkml:trace contextRef="#ctx0" brushRef="#br0" timeOffset="35560.15">10071 10147 1542 0,'0'-21'-80'0,"0"7"35"0,2 2 27 15,-4 2 17-15,4 2 9 0,-2 5 38 16,0 3 31-16,0 0 0 0,2 15 2 15,-2 3 6-15,0 4 1 0,2 9 2 0,-2 7-5 16,-2 2-3-16,2 4-2 0,-2 7-5 16,-2 1-4-16,-1-1-7 0,1-2-6 0,0-7-5 15,-1 0-4-15,1-4-2 0,0-3-6 16,2-7-3-16,-2-2-2 0,2-3 1 16,0-7-5-16,-2-6-6 0,-1-4-1 15,-2-6-2-15,7 0 1 0,-12-13-10 0,6-5 0 16,-1-6-3-16,-1-9-5 0,4-11 1 15,-1-11-2-15,7-7 0 0,-2 2-3 16,7-20 0-16,6 3-3 0,3 5 1 0,0 15-2 16,0 11 1-16,3 5-2 0,0 4 0 15,-2 8 0-15,3 5 0 0,0 3 0 0,0 8 1 16,-2 1 0-16,1 6 0 0,1 6 2 16,-4 2 2-16,0 2-2 0,-6 5 3 15,0 1 0-15,-5 7 0 0,-3 1 2 0,-4 6 2 16,-5 1-1-16,-7 5 0 0,-10 5 1 15,-1-3 1-15,-7 1 0 0,0-3-8 16,-2-2-20-16,1-1-28 0,7-7-47 0,0 0-44 16,8-3-37-16,7-4-19 0,1-1-550 15,8-4 254-15,-1-3 167 0</inkml:trace>
  <inkml:trace contextRef="#ctx0" brushRef="#br0" timeOffset="35778.11">10483 10254 29 0,'9'6'200'0,"-9"2"-10"0,0 0-2 15,0 4-6-15,0 6-9 0,0 0-2 0,0 1-11 16,0 1-8-16,0 3-11 0,0-2-11 16,2 1-14-16,-2 2-9 0,2-1-13 0,-2 1-5 15,2-5-11-15,0 0-7 0,-2 0-12 16,2-2-26-16,-2-4-37 0,0 1-44 15,2-3-55-15,-4-1-85 0,0 0-499 16,-2-5 233-16,0-1 155 0</inkml:trace>
  <inkml:trace contextRef="#ctx0" brushRef="#br0" timeOffset="36031.92">11152 9824 104 0,'32'20'239'0,"-3"7"0"0,1 3-11 0,10 28-2 16,1 9-16-16,-7 8-13 0,-5 6-14 16,-12 3-12-16,-6 0-16 0,-13-2-14 15,-7-2-11-15,-14-5-11 0,-8-2-10 0,-12-7-15 16,-6-5-6-16,-19 6-33 0,0-20-48 15,-23 2-58-15,12-13-62 0,-6-4-76 16,-6-7-608-16,-3-6 271 0,-7-6 179 0</inkml:trace>
  <inkml:trace contextRef="#ctx0" brushRef="#br0" timeOffset="36501.04">2986 9763 82 0,'-15'9'183'0,"5"3"-2"0,-5 9 1 16,-4 7 5-16,-5 14-8 0,-7 30 2 0,-1 7 2 16,0 21-12-16,0 6-10 0,14-19-12 15,3-1-11-15,8-1-11 0,7-1-6 16,11-5-11-16,10-4-13 0,11-2-5 0,16-6-8 16,21 4-7-16,12-7-22 0,10-13-36 15,7-11-54-15,8-6-77 0,-13-11-116 16,2-6-583-16,1-10 276 0,-3-6 182 0</inkml:trace>
  <inkml:trace contextRef="#ctx0" brushRef="#br0" timeOffset="37111.9">12200 10271 60 0,'0'0'191'0,"17"10"-9"16,-2-9-13-16,8 4-17 0,5-4-14 15,5 1-14-15,7 2-13 0,3 1-12 16,1-4-9-16,0 3-14 0,-1-2-27 0,-7-2-38 16,-2 1-45-16,-2-2-50 0,-5-4-39 15,-3 3-289-15,-8-3 140 0,-1-1 92 0</inkml:trace>
  <inkml:trace contextRef="#ctx0" brushRef="#br0" timeOffset="37293.75">12740 10237 349 0,'-2'-8'30'16,"2"3"22"-16,0-1 5 0,2 0-7 16,2 1 8-16,2 1 3 0,5 0 7 0,4 4 3 15,3 2-2-15,10 2 11 0,0 2 4 16,7 5 2-16,2 2 2 0,5 8 3 16,-4-1 4-16,-2 4-4 0,-9 0 1 15,-3-2 6-15,-3 3 1 0,-8-3-4 0,-7 1-4 16,-4 0-12-16,-4 0-6 0,-8 2-7 15,-3 1-7-15,-4-1-5 0,-5-1-29 0,2-2-42 16,1-5-52-16,4 0-57 0,2-6-588 16,5-3 243-16,2-2 160 0</inkml:trace>
  <inkml:trace contextRef="#ctx0" brushRef="#br0" timeOffset="37873.9">14008 10201 219 0,'0'0'225'0,"0"0"-13"16,-22 13-20-16,16 1-14 0,2-1-16 16,-2 4-14-16,1 6-14 0,3 2-11 0,0 0-13 15,0 0-9-15,0 1-10 0,0-1-9 16,0-3-6-16,2-1-10 0,-3-2-6 15,1 0-4-15,2-1-5 0,-2-5-1 0,0-4-7 16,0 1-3-16,-2-4-4 0,1-4-5 16,3-2-5-16,0 0 1 0,-12-9-3 0,10-2-3 15,0-2 0-15,2-4-4 0,2-3-1 16,0-3-2-16,2-4-3 0,2-2-2 16,3 4 0-16,4-3-2 0,0 5-2 15,1 3 0-15,2 1 2 0,0 6-4 0,1 6 2 16,0 1-2-16,0 6 2 0,-1 4 1 15,2 2 0-15,0 4-1 0,0 2-3 16,-1 6 3-16,-3 1 1 0,-1 0 0 0,0 2 0 16,-3-4-1-16,-2 0 0 0,-1-4-1 15,0 3 1-15,-3-5 0 0,0-1 1 16,-2-3-2-16,0-3-2 0,0-2 3 0,-2-2-2 16,0 0 2-16,4-17-1 0,1 5 1 15,1-1 0-15,5-6-3 0,2-2 2 16,1-6-3-16,8 3 1 0,-2-4-1 0,6 6 4 15,1-1-4-15,3 4-1 0,-2 2 0 16,1 4 0-16,-3 3 2 0,-3 5-1 16,0 3 1-16,-2 4-1 0,1 5 2 0,-2 5 0 15,-2 1 1-15,-2 4 0 0,-5 2 2 16,-2 2-3-16,-1 2-2 0,-4 2-14 16,1-3-26-16,-1 1-37 0,-2-2-45 0,2 2-38 15,2-6-30-15,3 1-32 0,2-5-478 16,5 0 238-16,-1-4 157 0</inkml:trace>
  <inkml:trace contextRef="#ctx0" brushRef="#br0" timeOffset="38209.88">15191 10288 140 0,'-3'-7'173'0,"-3"0"-1"16,-2 1-2-16,-1 4-4 0,-3 4-7 15,-3 1-4-15,-2 5-10 0,-5 3-5 16,2 3-9-16,-1 1-13 0,3 3-10 0,2 1-3 15,2-3-9-15,4 5-7 0,4-6-4 16,2 1-6-16,2-1-4 0,2-1-5 16,2-4-4-16,2 2-7 0,2-5-4 0,2 1-7 15,2-4-3-15,0-2-5 0,2 1-5 16,-1-6-2-16,2 0-5 0,2-6-1 0,-3 1-6 16,1 1-1-16,0-2-3 0,-3 2-2 15,1-1 0-15,-2 2-1 16,-1 0-1-16,-2 1-5 0,3 1 3 0,-5 0-3 15,2 2-2-15,-6 2-1 0,0 0 2 0,15 8-3 16,-10-2-1-16,-1-1-3 0,2 3-10 16,-2-3-19-16,-2 5-24 0,2-2-35 15,0-1-27-15,3 2-37 0,-2 0-35 16,-1-3-27-16,2-2-511 0,-2 0 246 0,2 1 163 16</inkml:trace>
  <inkml:trace contextRef="#ctx0" brushRef="#br0" timeOffset="38543.01">15442 10313 91 0,'24'-9'99'0,"-5"4"-2"15,-2 0-5-15,-2 4-1 0,-3 1-6 0,2 3 15 16,-6 2-2-16,-2 3-3 0,0 2 1 16,-4 2-8-16,3 0-3 0,-5 1-4 15,-3 0-4-15,1 0-9 0,-2 0-3 16,2-1 2-16,0-3-2 0,-2 1 4 0,2-3 2 15,2-1-5-15,0-6-7 0,0 0-8 16,0 0 1-16,0 0-10 0,16-19-2 0,-7 7-7 16,2-1 1-16,-1 0-4 0,3-2-1 15,-3 1-8-15,2 4 8 0,-4-4-1 16,2 4-3-16,-4 3 0 0,3 2-4 0,-1 4 2 16,-1 1 0-16,1 3 10 0,-1 3 0 15,-3 4-5-15,4-1-2 0,-4 6-2 16,2-1-3-16,4 1-1 0,0 2-2 15,2 0-3-15,4-1-24 0,-2 1-32 0,5-4-34 16,3 3-71-16,-2-6-55 0,10 5-499 16,2-7 238-16,3 0 157 0</inkml:trace>
  <inkml:trace contextRef="#ctx0" brushRef="#br0" timeOffset="39023.87">16836 9447 161 0,'-24'-3'243'0,"-1"8"-13"15,-1 3-20-15,4 9-17 0,-2 2-17 16,-2 3-9-16,5 3-16 0,-3 7-11 0,6-1-14 16,3 3-13-16,2 3-9 0,5 1-8 15,1 1-9-15,1 3-10 0,4-2-6 16,0 2-5-16,2 1-7 0,-2-4-9 15,2-4 1-15,0-5-7 0,-4 1-3 0,2-5-5 16,-4-1-6-16,-2-3 0 0,-4-4-4 16,2-1-3-16,-5-2 0 0,-2-4-4 15,2-3 0-15,-2 0 0 0,0-4-7 0,1-3 1 16,2-1-1-16,2 0-1 0,1 0 0 16,3-3-3-16,4-1 0 0,4-2-3 15,0 6 2-15,8-5-7 0,0 2 6 0,3 2-3 16,1 1 3-16,4 4 1 0,2-1-3 15,2 9 2-15,1 1-5 0,2 8 9 16,-2 3 8-16,3 9 12 0,-3 3 5 0,-4 4 3 16,-4 4 9-16,-3 3-3 0,-4 3-5 15,-4 2-3-15,-2-6 1 0,-4 5-2 16,0-1-8-16,0-9 3 0,0 2-9 16,-1-2 5-16,3-3-8 15,2-7-4-15,5 0-5 0,1-3 1 0,8 3-11 0,6-5-33 16,7-3-51-16,7 0-62 0,12-2-63 15,1-7-68-15,6-2-664 0,0-8 320 0,-2-4 211 16</inkml:trace>
  <inkml:trace contextRef="#ctx0" brushRef="#br0" timeOffset="39292.54">18213 10005 7 0,'-8'-13'274'16,"0"5"-10"-16,-6 6-8 0,-4 2-1 0,-2 5-10 15,-7 13-6-15,-11 5 0 0,-13 17-2 16,1 7-7-16,3 10-6 0,7 3-14 0,8 1-6 16,6 3-8-16,16-9-3 0,8-4-17 15,8 1-16-15,14 17-12 0,13-2-18 16,9-5-11-16,10-4-10 0,4-7-11 0,1-5-29 15,3-8-44-15,1-7-61 0,-10-12-84 16,-11-6-101-16,-2-7-118 0,-8-6-882 16,-1-3 415-16,-3-5 274 0</inkml:trace>
  <inkml:trace contextRef="#ctx0" brushRef="#br0" timeOffset="40060.4">19405 10121 150 0,'0'0'193'16,"0"0"2"-16,0 23 1 0,2-4 0 15,2 10-8-15,2 7-6 0,1 2-12 0,0 3-11 16,-1 8-9-16,2 0-12 0,-3 0-14 16,1 0-11-16,-2-6-11 0,0-2-10 0,-2-2-9 15,0-7-6-15,-2-2-10 0,2-3-6 16,-2-4 10-16,-2-5 8 0,0-5-7 16,-2-6-8-16,-2-3-3 0,6-4-7 15,0 0-10-15,-19-23-3 0,11 4-5 0,1-7-5 16,0-12-3-16,1-10-3 0,4-9-2 15,4-3-7-15,4-17-2 0,5 2-3 16,2 14 0-16,0 12-3 0,5 3 0 0,2 4-4 16,3 7 1-16,4 1 0 0,1 6 1 15,1 7 1-15,1 6-2 0,0 1 1 16,-3 7-1-16,1 3-2 0,-5 2 3 0,1 6-3 16,-6 0-1-16,-2 3 1 15,-4 3 8-15,-4 3-5 0,-4 3 0 0,-4 0-1 16,-4 3 0-16,-6 5-1 0,-7 1 0 0,-4 1 0 15,-9 3 0-15,1-1 0 0,-3 1-7 16,0-3-23-16,5-2-31 0,1-5-47 16,3 0-49-16,4-3-50 0,4 2-28 0,1-5-677 15,4 0 309-15,0-3 203 0</inkml:trace>
  <inkml:trace contextRef="#ctx0" brushRef="#br0" timeOffset="40407.01">19983 10374 128 0,'19'-5'144'0,"0"1"-1"0,-2 2-11 16,0 2-11-16,-2 0-9 0,1 4-12 0,-2 0-10 16,0 1-13-16,-1 3 1 0,-2 3-7 15,-3 1-5-15,-2-1 0 0,-2 3-3 16,1-1-7-16,-1 0-5 0,-2 1-5 15,0 1-5-15,0-2 2 0,4 2-4 0,1 1 2 16,6-1-4-16,1 2-3 0,2-2-3 16,2-1 2-16,4 1-5 0,-1-2-7 0,-1 2 0 15,2-3 0-15,-5 1-3 16,-2-4 4-16,-2 1 15 0,-5 1 11 0,-2-1 2 16,-6-3-5-16,-2 4-3 0,-6-4-6 15,-3 0-4-15,-6 1-7 0,-4 2-1 0,-3-4 0 16,0-3-21-16,-2 2-28 0,3-4-40 15,1-1-25-15,4-1-54 0,0-4-44 16,4-1-434-16,5-3 211 0,3-3 140 16</inkml:trace>
  <inkml:trace contextRef="#ctx0" brushRef="#br0" timeOffset="40799.9">20645 10232 165 0,'4'15'195'0,"-1"0"-11"16,1 4-4-16,-2 1-8 0,2 5-6 0,-1 0-13 16,-1 2-14-16,-2 2-10 0,0-1-13 15,0 0-8-15,-2-1-8 0,-1 1-13 16,-1-3-4-16,0-6-7 0,-1-1-1 0,-1-2-8 16,0-5-5-16,-2-1-5 0,-4-7-2 15,4-3-10-15,8 0-4 0,-20-13-6 16,7-4-3-16,2-6-6 0,5-4-3 15,-1-12-3-15,3-2-3 0,4-5-2 0,2-5-1 16,7 0-4-16,-1 1-3 0,7 0-2 16,2 5-2-16,5 4 0 0,2 5 0 0,4 3-2 15,-1 11 2-15,1 3 0 0,0 4-2 16,-3 6 3-16,-6 4-2 0,0 4 0 16,-5 2 2-16,-2 5 0 0,-4 0 2 0,-6 6 0 15,-2 1 1-15,-6 8-1 0,-7 0 3 16,-4 6 0-16,-4 1-2 0,-9 2 0 15,-2 1-2-15,0-1 2 0,-1 1-23 16,3-5-35-16,4-2-54 0,6-2-44 0,3-5-53 16,4 1-559-16,7-7 258 0,-1 0 171 15</inkml:trace>
  <inkml:trace contextRef="#ctx0" brushRef="#br0" timeOffset="41095.57">21060 10437 18 0,'0'16'200'0,"-2"0"-16"0,0 3-4 15,2 5-18-15,-2 1-8 0,2 1-9 0,0-3-11 16,0-1-12-16,4 3-11 0,-2 0-5 16,5-2-7-16,1-3-5 0,3-2-5 15,1-3-6-15,2-3-7 0,0-2-9 16,0-2-5-16,2-7-7 0,-4 1-3 0,1-4-6 15,-3 1-5-15,4-7 0 0,-6 1-5 16,-6-2-3-16,0 0-2 0,-2-3-7 0,-6 0-1 16,-5 1-4-16,-4 2 0 0,-4-2-4 15,-2 3-3-15,0 0-20 0,-1 2-37 16,6 3-46-16,-1 1-37 0,4 2-42 16,0 0-541-16,3 0 241 0,4 2 160 0</inkml:trace>
  <inkml:trace contextRef="#ctx0" brushRef="#br0" timeOffset="41271.11">21942 10808 103 0,'0'14'123'0,"-4"1"-17"0,2 1-11 16,-4-1-24-16,0 2-28 0,-2-1-34 15,1 1-55-15,1-4-126 0,-1-1 59 0,1-5 38 16</inkml:trace>
  <inkml:trace contextRef="#ctx0" brushRef="#br0" timeOffset="41675.57">22340 10239 25 0,'0'0'220'16,"12"11"-3"-16,-6 2-7 0,-2 3-13 0,2 4-13 16,1 2-7-16,-3 3-12 0,0 1-12 15,1 3-15-15,-3-1-13 0,0 1-12 16,0 0-11-16,-2-4-10 0,0-3-7 16,-2 0-10-16,2-4-4 0,-2 0-5 0,0-5-7 15,-3-4-6-15,1-3-5 0,0-4-2 16,4-2-7-16,0 0-3 0,-15-17-4 15,11-1-5-15,0-4-1 0,0-6-6 0,2-10-3 16,2-3-2-16,0-3-1 0,6 2-4 16,0 1-1-16,4-3 0 0,3 6-2 15,0 5-4-15,4 1 2 0,-1 5-1 0,4 4-2 16,1 2 2-16,0 7-1 0,-2 2 2 16,-2 6-3-16,-2 0 2 0,-5 6 3 15,4 0-2-15,-6 4-1 0,-4 1 2 16,-2 7 4-16,-4 1-3 0,-4 3 5 15,-8 5-6-15,-2 4-3 0,-3 1-27 0,-4 1-30 16,4-2-39-16,-1 0-41 0,4 0-31 16,2-6-39-16,2 0-578 0,2-5 265 0,5 0 176 15</inkml:trace>
  <inkml:trace contextRef="#ctx0" brushRef="#br0" timeOffset="41862.25">22707 10479 111 0,'13'9'144'15,"-1"2"8"-15,-1-3 9 0,-2 4 0 16,-3 0-8-16,2 0-1 0,-2 1-7 0,-1 2-9 16,1 1-11-16,-1 2-12 0,-3-3-11 15,2 2-6-15,-4 0-13 0,2 3-9 0,-4-4-3 16,2 0-7-16,-2 2-17 0,0-5-38 16,-2 0-46-16,-1 1-49 0,1-6-56 15,-3 0-482-15,3-2 212 0,-2-2 140 16</inkml:trace>
  <inkml:trace contextRef="#ctx0" brushRef="#br0" timeOffset="42090.59">23265 9837 54 0,'43'13'264'0,"-3"3"-6"0,-4 2-11 15,0 10-15-15,1 3-13 0,3 21-5 16,-5 3-21-16,-7 7-18 0,-14-11-18 0,-8-3-18 16,-6-5-10-16,-12 4-13 0,-4 2-16 15,-18 9-37-15,-7-3-53 0,-3-3-60 16,1-4-69-16,-3-8-95 0,6-10-530 16,-1-5 253-16,1-4 167 0</inkml:trace>
  <inkml:trace contextRef="#ctx0" brushRef="#br0" timeOffset="65733.9">24406 10528 15 0,'-10'0'181'0,"10"0"-12"15,-12 9-7-15,1-2-8 0,0 5-12 16,-3 1-8-16,-1 4-12 0,-2 2-9 0,2 0-9 16,-3 4-13-16,2-2-10 0,1-1-7 15,-2 5-7-15,2-6-9 0,3 2-6 16,-1-2-11-16,2-1-22 0,-1-1-26 0,6-4-44 16,-1-1-47-16,3-5-38 0,-1-1-370 15,8-4 172-15,-3-2 114 0</inkml:trace>
  <inkml:trace contextRef="#ctx0" brushRef="#br0" timeOffset="66002.1">25268 9893 60 0,'5'11'194'0,"-5"-3"-13"0,-2 5-5 15,-1 5-9-15,-3 6-16 0,2 2-12 16,-3 7-8-16,-3 3-8 0,1 2-11 16,-1 6-9-16,-1-2-8 0,0-4-11 0,-1 6-7 15,2-8-9-15,-2-2-6 0,2 0-5 16,-3-1-8-16,3-5-2 0,-3 1-7 16,2-7-5-16,1 1-14 0,-2-2-16 15,0-3-26-15,0-1-39 0,1-4-46 0,1-2-53 16,-1-1-464-16,0-6 212 0,1 0 140 0</inkml:trace>
  <inkml:trace contextRef="#ctx0" brushRef="#br0" timeOffset="66320.06">25527 9946 211 0,'4'-3'195'0,"-4"3"-17"16,4-5-17-16,-4 5-18 0,0 0-10 0,0 0-10 15,0 0-11-15,0 0-11 0,8 9-6 16,-8-9-12-16,0 10-7 0,0-4-9 16,0-1-6-16,-2 1-3 0,2 2-7 15,-2-3-10-15,2-5-1 0,-2 8-3 0,0-2-5 16,2-6-3-16,-2 7-4 0,2-7-12 15,-4 6-10-15,4-6-22 0,-4 2-21 0,4-2-11 16,0 0-17-16,0 0-25 0,0 0 1 16,-20-8-21-16,14 5-8 0,0-1-4 15,2-2-5-15,-5 1-284 0,4-1 141 16,-1 0 93-16</inkml:trace>
  <inkml:trace contextRef="#ctx0" brushRef="#br0" timeOffset="66581.57">25425 9931 526 0,'-9'-7'-9'15,"1"-4"18"-15,0 2 18 0,-3-2 19 16,4 0 17-16,-1 3 2 0,2-3 18 0,0 2 1 15,-1 2 11-15,3-1 2 0,0 1-4 16,-1-1-12-16,3 2-1 0,2-1-7 16,2 1-3-16,5 0-5 0,-1 2 2 15,5 2-6-15,1 2-7 0,4 2-2 0,0 0-6 16,1 2-3-16,-2 2-7 0,2 1 3 16,-1 3-9-16,0 1 3 0,-2 4-2 0,-3 3 1 15,-4-5-1-15,-3 5-5 0,-4 1 2 16,-2-3-1-16,-7 7-1 0,-2-2-1 15,-1 0 0-15,-10 0-3 0,-3 0-4 16,-1 0-2-16,0-4 1 0,-2 0-4 16,4-4-2-16,1-1-6 0,3-1-20 0,4 1-29 15,4-5-37-15,1 1-27 0,2-2-33 0,5 0-30 16,6-3-442-16,-2-3 208 0,15 8 138 16</inkml:trace>
  <inkml:trace contextRef="#ctx0" brushRef="#br0" timeOffset="66922.63">25641 10167 115 0,'0'0'171'16,"10"0"-5"-16,-10 0-13 0,7 4-6 15,-7 1-1-15,-2 3 1 0,0 1-9 0,-1 1-8 16,1 1-8-16,0 4-10 0,0 1-12 16,2-3-8-16,0 4-2 0,2-2-7 15,0 1-7-15,3-1-7 0,3 1-8 16,1-4-3-16,3-2-7 0,0 0-3 0,6-5-8 15,-2 1-2-15,4-4-5 0,-1-2-4 16,0-2-4-16,0-4-2 0,-3 1-3 0,4-3-2 16,-5 0 1-16,-1 1-6 0,-1-1 3 15,-2 1-3-15,-1 1 0 0,-2 0 1 16,2 2-3-16,-4 1-1 0,0 0-2 16,-6 3 1-16,0 0-1 0,13 9 0 0,-11-1-1 15,0 4 0-15,-2 1 1 0,2 5-2 16,-2-1-3-16,2 4 4 0,-2-2 0 0,2 2-5 15,0 0-10-15,-2-1-19 16,3-1-31-16,1 0-48 0,-2 1-56 0,4-3-55 16,-1-2-502-16,3-6 245 0,2 1 161 15</inkml:trace>
  <inkml:trace contextRef="#ctx0" brushRef="#br0" timeOffset="67106.23">26570 10458 192 0,'2'5'193'0,"0"4"-8"0,2 1-12 16,-2 4-7-16,1 2-18 0,-3-2-15 15,0 6-12-15,0-1-16 0,-3-2-9 0,3 2-12 16,-2 0-23-16,0-2-36 0,2-1-46 16,0-3-49-16,0-3-55 0,2-1-374 15,3-1 170-15,1-7 112 0</inkml:trace>
  <inkml:trace contextRef="#ctx0" brushRef="#br0" timeOffset="67470.63">27076 10049 209 0,'-2'11'211'0,"-2"5"-6"15,-1 2-12-15,1 9-16 0,0 2-14 16,-3 5-11-16,1 2-15 0,0 0-11 15,-2-2-15-15,-2 1-8 0,2-3-11 0,4-5-9 16,-2-4-9-16,0-2-5 0,1-6-6 16,3-2-4-16,-2-6-7 0,0-4-5 15,4-3-4-15,0 0-7 0,-7-27-3 16,7 6-5-16,2-7 2 0,3-9-6 0,3-1-4 16,5-9-3-16,3 1-3 0,4 4-2 15,1 0-1-15,0 4 0 0,2 6-3 0,-1 3 2 16,0 6-2-16,0 2-1 0,-1 8-1 15,-1 2 6-15,-2 5 7 0,2 2 0 16,-8 2 0-16,1 6 0 0,-5 0 1 16,-4 3 0-16,-1 3-4 0,-6 3 1 0,-5 4-2 15,-5 2-2-15,-3 5-8 0,-6 0-28 16,-1-1-41-16,4 2-51 0,0-3-66 16,1-6-654-16,8 1 284 0,0-4 187 0</inkml:trace>
  <inkml:trace contextRef="#ctx0" brushRef="#br0" timeOffset="67670.36">27459 10224 78 0,'2'9'232'0,"-2"3"-3"0,2 5-8 16,-2 0-7-16,0 4-15 0,0 3-11 0,0 1-11 15,-2 0-19-15,2-2-17 0,0 4-10 16,-2-4-15-16,2-1-13 0,0 2-11 0,-2-4-14 15,2-1-36-15,-3-2-43 0,3-3-61 16,0-1-58-16,-2-3-74 0,2-3-494 16,0-4 234-16,0-3 154 0</inkml:trace>
  <inkml:trace contextRef="#ctx0" brushRef="#br0" timeOffset="67917.98">28168 9586 226 0,'25'7'295'0,"3"7"-8"15,-3 5-11-15,-1 4-15 0,3 9-16 16,11 18-15-16,-2 11-24 0,-4 4 10 0,-7 15-13 16,-3-1-17-16,-8 4-16 0,-8-2-10 15,-8-1-12-15,-12-2-15 0,-10-4-11 16,-7-2-17-16,-13-5-19 0,-7-6-29 0,-7-4-28 15,-3-7-49-15,-9-10-62 0,-9-3-75 16,-4-5-72-16,-11-9-71 0,-6-8-671 16,-5-7 331-16,-8-8 217 0</inkml:trace>
  <inkml:trace contextRef="#ctx0" brushRef="#br0" timeOffset="68213.95">25052 9757 133 0,'0'0'193'0,"0"0"-6"0,-10 27-10 0,-1-6-1 16,2 9-3-16,-3 16-8 0,-4 23-3 0,0 9-15 15,4 3-17-15,1 2-7 0,7 1-12 16,6-1-8-16,9-1-12 0,3-2-5 16,10-5-9-16,5-2-7 0,9-5-9 15,6-8-7-15,7-3-12 0,7-8-33 0,5-6-46 16,9-7-74-16,0-9-107 0,8-8-498 16,1-10 244-16,-11-5 160 0</inkml:trace>
  <inkml:trace contextRef="#ctx0" brushRef="#br0" timeOffset="68691.55">29391 9429 9 0,'11'-3'185'0,"-2"1"-15"15,1 2-13-15,-1 5-10 0,-1 3-6 0,-2 2-9 16,1 3-7-16,-5 3-10 0,-2 4-6 16,-5 5-6-16,-1 1-11 0,-4 5-6 15,-1-1-9-15,-1 1-9 0,-2-1-9 16,2 0-3-16,2 0-4 0,1-6-4 0,2 3-9 15,1-2-2-15,2-1-6 0,0 0 0 16,2-3-5-16,0-1 1 0,2 1-4 0,0 2-4 16,-2-2 0-16,2 0-3 0,0 2 1 15,-2 0-3-15,-1 1 4 0,1 2 1 16,2 2 4-16,-2 0 10 0,2 3 11 16,-2 1-1-16,4-1 16 0,-2 1-5 0,4 4 6 15,1-1 6-15,-1 1 4 0,0-2 6 16,0-5 6-16,-2 1 4 0,-2-1-5 0,0-3 5 15,-4 1 0-15,-4-2-11 0,-7 0-9 16,-7-3-8-16,0-1-4 0,-6-1-8 16,-6-4-35-16,-2-3-55 0,-13-1-94 0,7-5-113 15,-5-2-801-15,-10-5 358 0,-4-3 236 16</inkml:trace>
  <inkml:trace contextRef="#ctx0" brushRef="#br0" timeOffset="69667.58">3071 12733 160 0,'-9'-8'164'0,"-1"4"-5"16,-3 8-7-16,2 5 0 0,-5 9 0 0,-6 16-1 16,-9 23 13-16,-3 12-6 0,-4 27 4 15,-1 6-1-15,3 7-10 0,4 9-9 16,7 3-8-16,4 5-6 0,6-2-17 0,11-21-9 16,2-6-9-16,10-2-7 0,5-7-9 15,8-5-6-15,7-4-6 0,8-9-8 16,8-7-7-16,5-6-7 0,4-9-15 0,6-6-25 15,0-9-32-15,-8-9-45 0,-4-10-56 16,-2-7-46-16,-1-3-40 0,-5-8-618 16,13-5 284-16,-9-9 187 0</inkml:trace>
  <inkml:trace contextRef="#ctx0" brushRef="#br0" timeOffset="70117.86">3958 13533 18 0,'-3'-2'214'0,"3"2"-6"16,-8 15-11-16,4 0-7 15,0 4-6-15,0 6-9 0,0 4-6 0,1 1-12 16,3 8-10-16,0 4-11 0,3 3-12 16,-1-1-11-16,0-1-12 0,0-3-5 0,0 0-12 15,-2-7-7-15,4-6-12 0,-4 0-2 16,2-6 2-16,0-2 11 0,-2-4 3 15,-2-9-10-15,0-2-6 0,2-4-4 16,0 0-9-16,-20-28 2 0,12 3-13 0,-2-11-2 16,-1-9-6-16,0-6-2 0,3-23-5 15,2-4-5-15,1-2-2 0,8 11-1 16,1 11-3-16,2 2-3 0,3 3-3 0,4 6 0 16,-3 3 1-16,2 9 0 15,2 4-4-15,0 3 0 0,1 7 0 0,-2 4 1 16,2 4-1-16,-3 5-1 0,4 2 0 0,-6 4 1 15,0 4 0-15,1 2 2 0,-3 2 4 16,1 3-4-16,-5 3 6 0,0 3-7 16,-4 0 2-16,-2 2-1 0,-2 0-1 0,-2 2 0 15,-3 1 0-15,-2 2-3 0,-3 0 1 16,0-2-10-16,0-1-18 0,-1 2-27 16,3-3-42-16,-3-2-39 0,6 2-47 0,-1-3-41 15,4 0-44-15,-1 0-560 0,0-2 280 16,1-1 185-16</inkml:trace>
  <inkml:trace contextRef="#ctx0" brushRef="#br0" timeOffset="70516.1">4375 13710 43 0,'0'0'89'0,"0"0"-5"0,0 0-5 15,0 0-4-15,0 0-1 0,0 0-7 16,0 0-8-16,0 0-4 0,0 0 1 0,0 0-8 16,0 0-8-16,0 0-7 0,0 0 1 15,0 0 2-15,0 0-12 0,0 0-2 16,0 0-2-16,0 0-3 0,0 0-5 0,0 0 7 16,0 0-8-16,0 0-1 0,0 0 3 15,0 0-4-15,10 0-1 0,-10 0-12 16,0 0-13-16,0 0-19 0,0 0-27 0,0 0-249 15,0 0 106-15,0 0 70 16</inkml:trace>
  <inkml:trace contextRef="#ctx0" brushRef="#br0" timeOffset="75284.75">4436 13619 108 0,'2'-5'141'0,"4"0"-12"0,5 1-14 15,4 1-9-15,2-2-14 0,2 4-9 16,2 1-6-16,-2 1-7 0,2 2-4 16,-2 2-12-16,1 1 0 0,-6 2-3 0,-2 3-4 15,0 0 1-15,-6 3-3 0,-4 1-11 16,-4 2 7-16,-6 4 2 0,-2 0 5 16,-4-3 0-16,-1 4-2 0,0-1 3 15,3-2-3-15,-3 0-3 0,5-1-4 0,-2-2-5 16,6-1 0-16,6-1-5 0,2-1-1 15,4 1 3-15,6 1-3 0,0-2-3 0,3 2-1 16,4 1-2-16,-2-3-2 0,-1 0-4 16,2 3 3-16,-4-2 1 0,1-1 14 15,-6 0 8-15,-1 2 8 0,-1-2-2 16,-7 1-2-16,-2 1-1 0,-7 0-3 0,-1 0-2 16,-10 0-6-16,-4 2-3 0,-6-1-1 15,-2-5-5-15,-5 0-3 0,4 0-6 16,3-5 1-16,2-3-13 0,4 0-21 15,2-6-31-15,5 0-48 0,2-6-45 0,5 0-60 16,1-7-505-16,9 1 240 0,2-4 158 16</inkml:trace>
  <inkml:trace contextRef="#ctx0" brushRef="#br0" timeOffset="75739.05">5335 13533 132 0,'-2'14'192'0,"2"4"-9"0,0 1-6 16,-2 5-13-16,2 2-17 0,-2 4-9 16,0 3-12-16,0 5-12 0,-2-1-8 15,0 0-10-15,4-5-11 0,-5-1-8 0,1-1-6 16,2-1-6-16,-2-4-8 0,-1-7-6 15,1-1-2-15,0-6-3 0,-2-4-4 0,-1-7-7 16,7 0-3-16,-14-18-4 0,5-1-2 16,2-6-2-16,1-4-5 0,0-7-2 15,2-5-1-15,0-3-4 0,0-7-2 16,4 3-1-16,2-3 3 0,0 0-1 0,6 2 2 16,0 4-4-16,3 1 2 0,2 10-1 15,1 4 2-15,3 5-2 0,-2 6-3 16,2 3 2-16,1 5 1 0,-4 4-1 0,-2 3 7 15,2 6 0-15,0 2 2 0,-5 1 5 16,-1 5-1-16,-2 1 1 0,-2 4-4 16,-6 1 0-16,0 3-2 0,-8 2-1 15,-1 1-1-15,-5 3 3 0,-4 0-6 0,0 2-1 16,-2-4-2-16,3-1-15 0,2-3-23 16,2-1-42-16,3-3-46 0,6-2-41 15,-2-1-53-15,6-2-514 0,0-1 246 0,6-2 163 16</inkml:trace>
  <inkml:trace contextRef="#ctx0" brushRef="#br0" timeOffset="76310.75">5600 13744 23 0,'-2'-5'141'0,"2"-1"-7"16,-2 0 2-16,2 6-3 0,-2-8-1 15,0 3-7-15,2 5-5 0,-3-6-4 16,1 2-7-16,2 4-7 0,0 0-9 16,-2-7-5-16,2 7-2 0,0 0-5 0,0 0-2 15,0 0-1-15,-10 15-2 0,6-5 2 16,0 3-2-16,-1 4 0 0,-2 3-2 0,3 5-5 15,0 2-6-15,2 2-3 0,2 1-7 16,0 1-3-16,2-1-4 0,2-2-3 16,0 2-7-16,3-2-1 0,2-5-1 15,-1 0-2-15,2-1 0 0,3-4-4 0,2-3-3 16,-2-6-2-16,-1 1 1 0,2-4-2 16,-2-3-2-16,-2-3-2 0,-1-1-3 15,-1-1-2-15,-1-4-2 0,-5 0-2 16,0-1 0-16,-6 1 0 0,0-2-3 0,-3 3 1 15,-1-3-2-15,-3 2-2 0,1 3-3 16,-2 0-14-16,0-2-24 0,4 3-44 0,2-2-49 16,6 4-42-16,-11-4-59 0,11 4-546 15,0-6 265-15,0 6 174 0</inkml:trace>
  <inkml:trace contextRef="#ctx0" brushRef="#br0" timeOffset="76747.78">6714 13366 1661 0,'0'-2'-10'0,"0"2"31"0,0 0 0 0,0 0 41 16,0 0 20-16,-11 22 6 0,7-8-9 15,4 2-13-15,-3 5-6 0,3 6-1 16,3 2 4-16,1 7-4 0,-2-6-6 0,5 8-4 15,-3 1-2-15,0-1-6 0,0-2-3 16,0-6-1-16,1-1-9 0,-3-7 0 0,2 3 0 16,-2-7 9-16,0-6-1 0,-4-5-1 15,0-5-8-15,2-2-2 0,0 0-1 16,-17-22-3-16,11 5-3 0,-5-5-5 16,0-8-5-16,1-7 2 0,4-3-3 0,-2-10 0 15,0 2-4-15,6-4-1 0,4 6 2 16,0 2-4-16,4 5 1 0,-2 0 1 15,4 7-3-15,0 5 2 0,-2 2 0 0,5 6 0 16,-4 4 0-16,1 5 0 16,1 3 1-16,-3 3-2 0,0 6 2 0,-6-2 3 15,4 11 0-15,-4 1 0 0,-2 5 1 0,-2 0 0 16,-4 6-1-16,-5 5-2 0,-2 1-2 16,0-2-18-16,-1 1-24 0,2-1-40 15,2-2-40-15,4-4-47 0,1 0-58 16,3-5-567-16,2-3 270 0,4-2 178 0</inkml:trace>
  <inkml:trace contextRef="#ctx0" brushRef="#br0" timeOffset="77092.3">6904 13516 17 0,'0'0'187'0,"0"0"-12"15,0 0-9-15,0 0-8 0,2 17-4 16,-2-7-9-16,2-1-7 0,0 4-13 15,0 2-8-15,3 2-8 0,-1 0-13 16,2-3-9-16,3-1-6 0,-3 3-2 0,3-3-5 16,3-1-9-16,-2-3-4 0,2-3-4 15,2-1-6-15,-1-5-2 0,0 0-11 16,4-4 0-16,-5-1-7 0,4-5-1 0,-4 1-1 16,0-1 10-16,-1-1 10 0,0 1 8 15,-3 1 7-15,1 2 6 0,-3-1 0 0,0 3-5 16,0 0-6-16,-3 4-2 0,-3 1-5 15,0 0-2-15,0 0-8 0,9 13-4 16,-7-4-6-16,-2 2-1 0,2 3-4 16,0 1 3-16,0 2-2 0,0 2-8 0,0 2-3 15,2-2-26-15,0 1-41 0,0 0-62 16,3 2-67-16,0-8-59 0,-1-2-669 16,0-5 308-16,2-1 204 0</inkml:trace>
  <inkml:trace contextRef="#ctx0" brushRef="#br0" timeOffset="77261.37">7781 13790 33 0,'4'13'193'16,"0"5"-15"-16,-2-2-17 0,2 5-13 0,-4 3-17 16,2 0-14-16,0 3-9 0,0 1-12 15,0 0-14-15,0-2-31 0,5 2-17 16,4 3-28-16,8-3-75 0,0-3-363 15,12 1 147-15,-3-7 97 0</inkml:trace>
  <inkml:trace contextRef="#ctx0" brushRef="#br0" timeOffset="77687.08">9488 13462 1663 0,'2'-7'-12'0,"-6"5"29"15,4 2 88-15,-17 2 49 0,9 4-1 16,-5-1-19-16,0 6-23 0,3 5-16 0,-2 3-14 16,0 6-7-16,6 2-5 0,0 5-5 15,2 6-5-15,2 0-6 0,0 2-7 16,2-2-2-16,0-4-4 0,2-2-5 0,-4-5-1 16,4 0-5-16,-2-4-1 0,0-6-2 15,0-4-3-15,-2-7 1 0,2-4-7 16,0-2 0-16,0 0-1 0,0-30-3 15,0 6-1-15,4-4-1 0,-2-7-1 0,4-7-5 16,2-8 1-16,8-23-5 0,0-4-1 16,6 5 0-16,-1 2-3 0,2 6 2 0,-2 14 2 15,1 10-3-15,-2 5-1 0,2 8 1 16,-1 2 1-16,-5 7-1 0,4 5-1 16,-1 2 4-16,-4 5-3 0,-2 6 3 15,-1 5-1-15,-4 2 1 0,-1 5 2 0,-7 1-1 16,0 6 1-16,-9 3 1 0,-1 0-2 15,-9 5-1-15,-5 2 4 0,-2 1-4 0,-6 1-10 16,2-3-23-16,0 1-39 0,5-4-48 16,3-1-57-16,3-3-68 0,5-2-645 15,3-1 303-15,4-6 199 0</inkml:trace>
  <inkml:trace contextRef="#ctx0" brushRef="#br0" timeOffset="77952.95">9808 13577 128 0,'21'0'125'0,"1"1"-10"0,-1 4-6 16,0-2-6-16,-2 1-2 0,-3 3-3 16,2 1 6-16,-6 3 2 0,-1 1 0 15,-5 1-2-15,-6 1 4 0,0-3 2 0,-2 5 0 16,0-3-3-16,-2 2-9 0,4-3-7 15,-2 1-10-15,-1-4-7 0,3 3-6 16,5-2-4-16,3 1-8 0,5-4-6 0,2-1-10 16,6 0-29-16,0-5-45 0,7 1-54 15,-1 1-53-15,3-6-45 0,2 0-433 16,3-3 211-16,1-4 139 0</inkml:trace>
  <inkml:trace contextRef="#ctx0" brushRef="#br0" timeOffset="78362">10831 13306 140 0,'0'0'194'0,"0"0"5"0,-11 15-2 0,4-2-4 16,-1 5-1-16,0 5-10 0,-1 2-13 15,-3 8-11-15,3 2-14 0,-2 1-13 16,-1 10-8-16,-1-2-15 0,0-1-10 0,5-6-12 15,-1-1-8-15,1-3-8 0,2-7-3 16,-1-1-9-16,3-3-5 0,-3-5-5 16,3-10-5-16,0-4-6 0,4-3-4 15,0 0-1-15,-8-19-9 0,6 4 1 0,2-5-4 16,0-10-6-16,2-7-1 0,2-8-4 16,2-5-1-16,5-25-1 0,2 2-4 0,-1 16 1 15,3 10-2-15,-3 1 0 0,6 6-2 16,-4 8 3-16,4 5-3 0,1 2 0 15,-3 6 0-15,2 5 2 0,-2 6 0 16,2 2-2-16,-4 1 1 0,-1 7 0 0,-3 2 5 16,-1 2-5-16,-5 4 2 0,0 4 0 15,-6 0 0-15,-2 5 0 0,-7 0 0 16,-4 2-4-16,-1 2-20 0,-8 2-34 0,3-2-45 16,0 2-48-16,4-3-46 0,0-2-48 15,4 1-517-15,1-6 258 0,4 0 170 16</inkml:trace>
  <inkml:trace contextRef="#ctx0" brushRef="#br0" timeOffset="78637.59">10917 13561 152 0,'5'5'186'0,"-3"0"-5"15,0 2-1-15,0 1-5 0,0 2-3 16,2 2-10-16,2-1-11 0,0 3-3 0,4-1-9 15,2 3-13-15,1-1-10 0,4 1-6 16,0-3-11-16,1 3-9 0,0-1-8 16,0 0-9-16,0-2-8 0,-4 2-5 0,3-1-5 15,-6 0-6-15,-2-1 0 0,-1 2-4 16,-6 0-5-16,-2 0-3 0,-4-1-3 16,-2-1-2-16,-5-2-1 0,0 3-6 15,-1-3-8-15,-3 0-27 0,0-7-39 0,0 2-55 16,5-3-50-16,-4-3-43 0,4-1-608 15,0-5 273-15,1 0 181 0</inkml:trace>
  <inkml:trace contextRef="#ctx0" brushRef="#br0" timeOffset="78771.1">11023 13636 77 0,'8'-9'140'0,"6"1"-5"0,-2-3-18 15,5 0-10-15,4 0-9 0,0 0-10 16,1 0-9-16,0-1-29 0,6-1-48 15,-3-3-75-15,1-1-206 0,-2-2 95 0,-4-2 62 16</inkml:trace>
  <inkml:trace contextRef="#ctx0" brushRef="#br0" timeOffset="78999.16">11785 12873 44 0,'28'27'211'0,"-3"6"-4"0,-2 0-5 16,-1 9-9-16,-4 3-9 0,-3 5-7 0,-8 0-10 16,-3 6-8-16,-8 1-10 0,-9 20-13 15,-8-6-13-15,-3-2-8 0,-1-2-14 16,-5-2-9-16,-2-4-8 0,1-4-10 16,-3-4-3-16,6-11-15 0,6-9-37 0,-2-7-62 15,3 1-83-15,-5-8-113 0,6-8-495 16,-2-2 250-16,3-3 165 0</inkml:trace>
  <inkml:trace contextRef="#ctx0" brushRef="#br0" timeOffset="79191.56">12346 13591 90 0,'14'-2'246'0,"6"-3"-20"0,1 4-22 16,7-2-18-16,4 3-17 0,1-2-18 16,1 2-26-16,-2-1-52 0,0 1-77 0,-7 0-108 15,-2-2-349-15,-8-1 157 0,-5 3 103 16</inkml:trace>
  <inkml:trace contextRef="#ctx0" brushRef="#br0" timeOffset="79315.09">12461 13893 122 0,'16'5'265'16,"4"1"-17"-16,5-4-26 0,7-2-22 0,4 0-17 16,6-2-35-16,3-4-74 0,7 1-102 15,-1-6-460-15,-2-1 166 0,-3-3 109 16</inkml:trace>
  <inkml:trace contextRef="#ctx0" brushRef="#br0" timeOffset="80231.3">13760 13482 103 0,'10'-5'165'0,"1"4"-6"0,-2 2-10 16,1 1-11-16,2 6-9 0,0 3-6 15,0 1-10-15,-1 7-5 0,-1-1-10 16,1 4-10-16,-2 3-5 0,-3 2-8 0,0-1-8 16,-2 1-6-16,-2 0-7 0,-2-5-5 15,-2-1-2-15,-2 0 1 0,0-6-3 16,-2 1-7-16,-3-3 5 0,0-6 0 0,1-4 6 15,-3-3 2-15,11 0 1 0,-18-10 1 16,6-2-2-16,4-1-4 0,2-2-1 16,2-7-6-16,0 2-4 0,6-3-3 0,0-2-4 15,2 1-3-15,4 2-1 0,3-2 5 16,2 4-10-16,-1 0-1 0,5 4-2 16,1 6-1-16,0 1-2 0,2 6 0 15,-2 1-1-15,4 6 1 0,-1 2 1 0,3 5-2 16,-4 3 0-16,4 5-1 0,-3 1 1 15,-3 5-1-15,-2-4 1 0,-4 0-4 16,-1 0-1-16,0-2 2 0,-5-2 2 0,-4-4-1 16,-2 0 0-16,-2-2 1 0,-2-4 0 15,0-4 8-15,-3-3 8 0,7 0 0 16,-13-5-4-16,9-3 0 0,2 0 0 16,0-5-6-16,4 0 1 0,4-4-3 0,5-4-3 15,6-4-1-15,4 4-3 0,5-1 0 16,0 3-3-16,4 1 0 0,2 5-1 0,-3 1 1 15,-1 6-2-15,0 3 0 0,-5 5-1 16,1 1 0-16,-2 7 1 0,0 2-1 16,-5 2 1-16,-3 3 0 0,0 3 2 15,-6 1 0-15,0 4 2 0,-4-1-3 16,-2 1-18-16,0 2-22 0,-2-6-41 0,0-1-48 16,5 0-52-16,-3-1-52 0,5-3-645 15,3-4 297-15,3-4 196 0</inkml:trace>
  <inkml:trace contextRef="#ctx0" brushRef="#br0" timeOffset="80580.56">15165 13589 140 0,'-4'-12'155'0,"0"-1"-8"16,-4 4-11-16,-1 1-6 0,-2 4-17 0,1 1-6 16,-2 2-9-16,-2 2 1 0,0 5-15 15,-3 1-3-15,0 4-14 0,0 2-4 16,-1 1-8-16,4 4-4 0,2 1-2 15,-1 0-5-15,4 0-5 0,3-2-6 0,1 1-2 16,3-1-4-16,2-4 1 0,2-1-3 16,3-2-3-16,-1 1-3 0,5-6 1 15,-1 0-4-15,3-2-3 0,-1-3-1 16,2 0 4-16,2-3-5 0,-4 0-2 0,3-2-3 16,-2 3-2-16,-1-3 1 0,-1 2 1 15,-1-1 0-15,0-1-1 0,1 4 0 16,-2-1-2-16,-1 1 1 0,-6 1-3 0,10 3 2 15,-6 1 3-15,0-1-2 0,3 3 3 16,-3 0-3-16,1 3-1 0,1 0 0 16,-2-1 1-16,2 0-1 0,1 4-18 0,3-2-33 15,-1-1-38-15,2-2-41 0,-1-1-45 16,0-3-364-16,4-3 183 0,-4 0 120 16</inkml:trace>
  <inkml:trace contextRef="#ctx0" brushRef="#br0" timeOffset="80917.17">15523 13583 113 0,'10'-5'120'15,"4"4"1"-15,-2 1-11 0,1 0-10 16,2 3-5-16,0 3-5 0,-3 4-2 16,-4-3-7-16,-2 5-1 0,-2 0-12 0,-2 1-7 15,-8 0-5-15,2 0-7 0,-2-2-3 16,0 1-5-16,0-3-2 0,2 1 0 15,-1-2-5-15,5-5-3 0,0-3-4 0,0 4 5 16,0-4-9-16,0 0-3 0,21-11-2 16,-7 1 4-16,-2 1-9 0,5-5 1 15,-2 3 2-15,-1 1 4 0,1 1 7 16,-5 1 8-16,4 3 4 0,-4 2 16 0,-4 0 14 16,0 3 7-16,-6 0-1 0,9 10 0 15,-7-3-2-15,3 3-8 0,-3 1-4 16,2 0-7-16,0 3-5 0,2 1-3 0,1-1-7 15,3-1-2-15,1-1-14 16,0 0-40-16,3-5-62 0,4 1-72 0,0-4-638 16,3-2 269-16,3-4 176 0</inkml:trace>
  <inkml:trace contextRef="#ctx0" brushRef="#br0" timeOffset="81502.88">17310 12222 125 0,'-28'-7'166'0,"-4"7"-5"16,0 3-5-16,1 5 0 0,-7 5-9 15,-7 6-13-15,-11 14-8 0,0 4-3 16,3 7-12-16,4 6-10 0,5 6-8 0,8-1-7 16,5 6-9-16,5 2-4 0,9-10-10 15,8-4-6-15,5 3-3 0,4-5-6 16,4 7-4-16,2-5-4 0,6 1-5 0,-2-4 0 16,2-3-4-16,2-6 0 0,-6-8-6 15,2-1-2-15,-3-6-2 0,-1 2-1 16,-2-7-4-16,0-2-1 0,-4-4-1 0,-2 1-2 15,-4-3-4-15,-2-1 1 0,-7-2-1 16,-2-1-2-16,-2-1-1 0,-5-2 4 0,4-2-5 16,-4 0 4-16,3 0-6 0,-1-2 3 15,8 2 0-15,2-2 0 0,1 2-1 16,11 0 0-16,0 0 2 0,0 0-4 16,0 0-1-16,33 6-1 0,-7 3 3 0,4 3-2 15,5 2 3-15,8 9 0 0,14 15 1 16,-4 1 1-16,-6 11 4 0,-5 6 9 0,-10 13 8 15,-11 12 4-15,-13 11 0 0,-12 4 4 16,-8 21 0-16,-12 0 11 0,-5-2 6 16,-3-8 8-16,2-7 7 0,5-22 9 15,-1-4 3-15,5-6-4 0,6-15-4 0,5-9-6 16,5-6 2-16,8-7-11 16,5-3 6-16,7-1-16 0,6-3-11 0,9-3-7 0,10-4-35 15,9-3-76-15,4-6-103 0,5-3-81 16,4-2-775-16,-1-11 354 0,22 0 234 15</inkml:trace>
  <inkml:trace contextRef="#ctx0" brushRef="#br0" timeOffset="82323.89">18450 12986 159 0,'-4'-8'149'0,"-6"7"-9"15,-3 2 7-15,-6 11 8 0,-8 9 2 16,-24 21 2-16,-3 11 4 0,-13 18 3 0,-5 7 1 16,0 7-5-16,2 9-10 0,4-1-11 15,7 7-4-15,8 2-7 0,11-3-11 16,15-17-9-16,12-2-6 0,9-13-14 15,8-10-8-15,11 13-7 0,10-5-6 0,11-7-10 16,5-6-1-16,5-6-8 0,5-5-18 16,-7-11-37-16,-5-9-45 0,1-2-56 15,-4-6-65-15,-3-3-62 0,-3-5-640 0,-4-5 297 16,1-3 195-16</inkml:trace>
  <inkml:trace contextRef="#ctx0" brushRef="#br0" timeOffset="83322.08">19238 13365 98 0,'0'-7'157'0,"0"1"-4"0,0 0-12 16,0 6-4-16,0 0 4 0,0 0 7 15,0 0 7-15,0 18-1 0,0-4-1 16,-2 5-4-16,0 8-3 0,-1 4-3 15,-1 3-6-15,0 6-7 0,0 2-10 0,2 2-10 16,0-1-11-16,-2 9-4 0,2-6-12 16,-1 0-6-16,3-2-9 0,-2-3-7 15,-1-1-2-15,3-8-8 0,0 0-8 16,0-2-4-16,0-4-3 0,-2-5-2 0,2-4-6 16,-2-4-12-16,0-5-9 0,0-4-7 15,2-4-2-15,0 0-5 0,-18-23-2 0,11 0-6 16,-2-7 2-16,3-8 2 0,0-11-5 15,4-3-1-15,0-2 1 0,6-3 4 16,4-17 0-16,3 1-1 0,2 14 1 16,-1 8 1-16,6 6 3 0,-2 0-1 0,1 5 4 15,4 4 2-15,0 8-2 0,1 3 4 16,1 6 2-16,0 4 3 0,0 5 4 16,1 4 2-16,-3 5-4 0,-2 2 5 0,0 3-1 15,-4 4 1-15,0 4 2 0,-5-1 1 16,-2 0 0-16,-3 4-3 0,-5 3 0 15,-5-2 3-15,-3 3-1 0,-4 3-6 16,-6 0 2-16,-3-1-1 0,-4 4-2 0,-2-4-12 16,1 2-29-16,1-4-46 0,1 0-49 15,6-2-49-15,2 0-47 0,4-1-623 0,4-2 289 16,1-3 190-16</inkml:trace>
  <inkml:trace contextRef="#ctx0" brushRef="#br0" timeOffset="83716.85">19631 13695 56 0,'11'-4'151'16,"0"2"-13"-16,-1 2-13 0,3 0-5 0,-1 2-17 15,-2 2-4-15,-2-1-9 0,0 3-15 16,0 0-4-16,-3 2 3 0,-1 1-2 16,-4 3-11-16,0-1-4 0,-2 3-4 0,-3 0-3 15,1 2-14-15,-2 1 6 0,2-1-5 16,2 3-5-16,0-4 1 0,4 1-6 0,0 2-1 16,6-1-4-16,5 0 4 0,2-2-3 15,2 0-2-15,4-2-2 0,-4 4-3 16,2-4 1-16,-2-1 3 0,-4-2 7 15,-3 0 9-15,-2 2 7 0,-1-1 3 16,-7-2-4-16,-2 1-2 0,-3-1-6 0,-5 4-1 16,-3-3-4-16,-5 0-5 0,-2-1 0 15,-1-1-7-15,-2 0-15 0,4-5-21 0,-1-1-46 16,4 0-44-16,1-2-61 0,4-4-451 16,3-3 211-16,2-5 139 0</inkml:trace>
  <inkml:trace contextRef="#ctx0" brushRef="#br0" timeOffset="84151.81">20239 13611 189 0,'4'13'211'0,"0"0"-9"0,1 5-5 15,-1 1-12-15,-2 5-12 0,2 3-17 0,-2 1-11 16,1 3-17-16,-1 1-11 0,-2 1-9 15,0 0-12-15,0-3-9 0,-2-2-10 0,-1 1-5 16,1-2-9-16,0-7-4 0,0 0-7 16,0-3-3-16,-4-4-6 0,1-7-4 15,-1-2-4-15,0-4-2 0,6 0-4 16,-13-17 1-16,6 1-3 0,3-6 0 0,0-5-1 16,2-3-4-16,2-11-6 0,0 0 0 15,4-11-2-15,4 0-1 0,6 3 2 16,-2-1-5-16,5 4 0 0,2 2 1 15,2 1 1-15,1 7 1 0,3 3 0 0,-2 7-1 16,0 5 1-16,-1 6 6 0,1 3-2 16,0 5 0-16,-4 5 5 0,-2 2-7 15,-2 3 1-15,-1 5 2 0,-2 1-2 16,-6 1 1-16,-2 3 0 0,-6 3-3 0,-2 1-3 16,-9 2 0-16,-2 2 1 0,-6 2-1 15,-4-1-2-15,-1 0-2 0,-1-3-9 16,1 4-22-16,3-8-33 0,2 0-48 0,4-2-52 15,5-1-39-15,-2-3-34 0,4 3-560 16,6-5 268-16,0 3 178 0</inkml:trace>
  <inkml:trace contextRef="#ctx0" brushRef="#br0" timeOffset="84533.47">20684 13862 52 0,'0'0'201'0,"4"2"-13"0,-4-2-7 15,4 6 1-15,-4 1-12 0,0 3-2 16,0 4-3-16,0 1-4 0,-2 2-12 16,2 2-10-16,-2 3-10 0,0 6-11 0,2 0-10 15,0-3-10-15,0 3-11 0,2-3-5 16,2 2-9-16,0-3-4 0,2 0-4 0,6-4-4 15,2-1-7-15,1-1-3 0,4-7-5 16,0 0-4-16,2-3-2 0,-2-4-7 16,0-1 1-16,0-3-6 0,-2-5-3 15,0-1 2-15,-2-1-2 0,-1-5-3 0,-4 1-2 16,-6-3 0-16,-2 3-6 0,-4-1-3 16,-8 2 1-16,0-5-3 0,-4 7-1 15,-10 1-1-15,5 1-1 0,-4 3-1 16,0 1-12-16,-1 2-15 0,3 0-27 15,0 2-33-15,0 1-40 0,4 3-39 0,0 0-44 16,2 0-658-16,3 0 293 0,1 0 194 16</inkml:trace>
  <inkml:trace contextRef="#ctx0" brushRef="#br0" timeOffset="84985.31">21776 14019 109 0,'8'15'189'0,"-6"-6"-17"16,0 3-4-16,1 5-10 0,-6-2-6 0,3 4-22 15,-2 0-12-15,0 2-9 0,-4 2-11 16,0-1-10-16,-3 2-9 0,-2 0-26 16,-1-4-46-16,2 1-51 0,-4-4-67 15,0 0-391-15,3-6 171 0,1-3 112 0</inkml:trace>
  <inkml:trace contextRef="#ctx0" brushRef="#br0" timeOffset="85462.14">22485 13586 111 0,'2'10'207'0,"0"2"-13"0,0 2-11 0,0 5-9 16,-2 1-15-16,0 8-12 0,0 1-9 15,-2 0-17-15,0 10-7 0,0-3-13 16,-2 0-7-16,2-5-14 0,0-2-6 0,0-3-6 16,0-1-7-16,-1-4-5 0,1-2-6 15,0-4-2-15,-1-3-7 0,-1-5-3 0,0-3-7 16,-2-5-6-16,6 1 2 0,-12-16-4 15,0 1-6-15,4-6 0 0,2-4-1 16,-3-4-5-16,3-5 0 0,0-4-3 16,-1-3 0-16,3-2-3 0,4 2-3 0,2-4 2 15,3 5-4-15,-1 3 2 0,4 0 0 16,1 5 1-16,1 2-4 0,5 3 3 16,-2 6 1-16,1 2-3 0,6 5 3 15,-1 1-1-15,-5 6-2 0,4 2 1 0,-6 3 2 16,0 2-1-16,-2 1 1 0,-2 3-3 15,-2 4 4-15,-4-2-1 0,-2 2-2 16,-4 2 3-16,-2 1-1 0,-5 1 1 0,-4 3-3 16,-4-2 0-16,0 3 0 0,0-5-9 15,-2 3-13-15,-2-4-23 0,3 3-39 16,2-1-31-16,3-1-56 0,0-4-535 0,0 2 240 16,5 0 158-16</inkml:trace>
  <inkml:trace contextRef="#ctx0" brushRef="#br0" timeOffset="85881.87">22768 13802 52 0,'4'-6'168'0,"3"1"-9"15,0 0-11-15,1 3-12 0,2-2-9 16,3 2-16-16,0 1-7 0,0 1-9 16,1 0-12-16,2 0-6 0,0 1-10 0,1 1-2 15,-2 4-5-15,0-1-4 16,-1 1-7-16,-2 5 1 0,-4 0-2 0,-2 0-6 15,-6 0 0-15,0 3-6 0,-2 3-1 16,-4-2-5-16,0 0-3 0,-4 2-1 0,4-3-4 16,0 0 0-16,-2-2-3 0,1 1 0 15,3-2-4-15,2-3-1 0,2 0 5 16,2-2 0-16,4 0-5 0,3-1-5 0,1 0 6 16,8-2-6-16,-2 0-5 0,3-6-20 15,0 3-35-15,2-3-38 0,-1-2-42 16,2 0-48-16,-2-4-375 0,1-3 189 0,-2 0 124 15</inkml:trace>
  <inkml:trace contextRef="#ctx0" brushRef="#br0" timeOffset="86315.54">23689 13498 23 0,'4'16'210'15,"-4"-7"-6"-15,-2 5-7 0,0 1-7 16,0 5-8-16,0 2-10 0,0 5-8 0,-2 1-16 16,2 2-13-16,-4 7-14 0,0 0-11 15,4 0-9-15,-2 0-11 0,0-7-10 16,0-2-6-16,2-1-7 0,-2-6-7 16,2-2-4-16,0-2-6 0,0-2-4 0,-1-5-7 15,1-7-1-15,-2-3-4 0,4 0-6 16,-2-13-2-16,0 1-3 0,2-4-2 15,0-5-4-15,4-6-4 0,-2-1 2 0,5-9-2 16,1 2-5-16,4-9-1 0,4 2 0 16,0 2-2-16,3 1-1 0,3 4-2 15,-6 5 2-15,6 5-2 0,-2 3-2 16,0 5 1-16,-1 3 1 0,0 5-2 0,-2 1 2 16,-3 4-1-16,-2 4 2 0,-2 3 1 15,-2 0 1-15,-1 3 0 0,-5 0-1 16,-4 3-1-16,-3 1 3 0,-3 1-2 0,-6 2 0 15,-6 0 2-15,1 3-2 0,-4-5 1 16,0 3-5-16,-1 0-14 0,-4-1-30 16,3-4-34-16,2 1-44 0,4-1-43 15,5 0-46-15,0-1-541 0,2 0 255 16,3-5 169-16</inkml:trace>
  <inkml:trace contextRef="#ctx0" brushRef="#br0" timeOffset="86594.58">24013 13797 2 0,'6'5'178'16,"3"2"-7"-16,-1 3-7 0,1-1-11 0,3 3-12 15,2-1-12-15,0 2-14 0,3 0-9 16,0 3-11-16,0 1-8 0,0-2-9 15,0 0-8-15,-3-2-1 0,2 0-11 16,-6 1-1-16,0 0-8 0,-1-3-1 0,-5 3-4 16,0-3-8-16,-4 0-3 0,-2 1 0 15,0-1-7-15,-4-3-17 0,-1 0-31 16,-1-1-34-16,2-1-50 0,-2-1-38 16,-2-5-408-16,4 3 187 0,6-3 124 0</inkml:trace>
  <inkml:trace contextRef="#ctx0" brushRef="#br0" timeOffset="86746.03">24299 13712 92 0,'29'-11'102'16,"1"3"-14"-16,0 0-8 0,0 2-15 15,-3 1-25-15,1-1-53 0,-1-1-142 16,-2 1 53-16,-2-2 35 0</inkml:trace>
  <inkml:trace contextRef="#ctx0" brushRef="#br0" timeOffset="87343.14">24281 13131 152 0,'39'27'195'0,"3"4"-6"0,9 7-5 15,5 3-1-15,-2 7-7 0,-3 1-10 16,-5 2-11-16,-3 5-13 0,-9 1-8 15,-11-8-15-15,-8 0-8 0,-9-2-9 0,-4-2-12 16,-8 5-7-16,-4-3-6 0,-18 13-7 16,0-14-10-16,-8 4-5 0,-3-6-6 15,0-5-17-15,7-11-27 0,-2-1-40 16,5-6-56-16,1-2-57 0,3-4-64 0,2-3-483 16,5-6 236-16,2 0 156 0</inkml:trace>
  <inkml:trace contextRef="#ctx0" brushRef="#br0" timeOffset="87680.46">25791 12879 48 0,'-34'0'209'16,"2"8"1"-16,-2 8-4 0,1 6-1 0,-16 19 8 16,0 9-3-16,2 6-11 0,7 5-7 15,3 3-17-15,3 1-17 0,6 2-10 0,9 1-13 16,11-7-4-16,8-7-14 0,6 0-8 15,11 20-11-15,11-6-10 0,5-4-10 16,11-3-17-16,4-9-41 0,0-4-63 16,7-4-66-16,6-10-84 0,-8-12-714 0,-6-8 309 15,0-2 203-15</inkml:trace>
  <inkml:trace contextRef="#ctx0" brushRef="#br0" timeOffset="88382.92">26780 13375 94 0,'0'16'190'0,"-3"7"-3"16,3 0-3-16,-2 4-7 0,2 4-11 15,0 1-8-15,2 6-13 0,-2 2-7 16,0 1-11-16,3-2-11 0,-1 3-14 0,-2-8-9 15,0-1-9-15,0-3-11 0,2-3-6 16,-2-4-5-16,0-4-5 0,0-2-4 16,0-8-7-16,-4-3-6 0,1-6-3 15,3 0-3-15,-8-13-6 0,2-2-3 0,2-5-2 16,-1-6-6-16,3-4-1 0,0-8-2 16,6-5-4-16,5-10-2 0,5-15-2 15,5-1-1-15,7 4-2 0,4 8 1 0,3 6 1 16,1 11-3-16,-2 11 1 0,0 3 0 15,-1 6-1-15,3 9 1 0,-4 3 0 16,-1 5 2-16,-1 4-1 0,-2 5 3 16,-5 2 3-16,-2 3-2 0,-8 2 2 0,-3 3-1 15,-6-1 1-15,-4 2 1 0,-6 3-4 16,-8-1 1-16,-3 6 0 0,-6-2-2 16,-2-3-4-16,-5 1-16 0,2-2-28 15,3 0-34-15,1-2-30 0,7-4-43 0,2 1-40 16,4-5-21-16,5 3-446 0,4-6 223 15,4-1 147-15</inkml:trace>
  <inkml:trace contextRef="#ctx0" brushRef="#br0" timeOffset="88739.59">27270 13525 140 0,'0'0'162'0,"9"6"-3"0,-9-6-5 16,-2 12-7-16,2-5-2 0,0 2-9 15,0 3-10-15,2 0-9 0,2 2-6 0,3 0-8 16,1 2-10-16,7-2-10 0,-3 2-6 16,6-3-7-16,3 0-6 0,0-3-8 15,0-2-4-15,5-3-6 0,-6-1-3 0,4-4-5 16,-3-2-4-16,1-2-4 0,0-3-3 16,-2-1-1-16,-1-4-7 0,-5-1 0 15,1 0-2-15,-4 2 4 0,-1-1 3 16,2 0 12-16,-4 4 8 0,-4-3-3 0,2 5 0 15,-2 1-5-15,-2 2-3 0,-2 3-2 16,0 0-3-16,0 0 0 0,0 0 1 16,-4 20-4-16,0-9-1 0,2 3-1 15,0 1-6-15,-2 3 3 0,2 0-4 0,-2 5 1 16,-2 0-9-16,0 2-26 0,4-3-43 16,0 0-38-16,2-2-46 0,2-1-37 0,0-6-29 15,2-2-510-15,4-4 245 16,2-1 162-16</inkml:trace>
  <inkml:trace contextRef="#ctx0" brushRef="#br0" timeOffset="88908.57">28016 13780 109 0,'6'9'162'0,"-2"-2"-2"0,0 8-7 16,-2 2-12-16,0 2-13 0,-2 2-7 15,0 2-12-15,0 2-10 16,-4 2-12-16,2-1-6 0,-2 1-9 0,0-2-21 15,2 0-39-15,-2-1-44 0,4-5-54 0,-2-2-379 16,4-1 158-16,-2-5 104 0</inkml:trace>
  <inkml:trace contextRef="#ctx0" brushRef="#br0" timeOffset="89358.17">29102 13331 77 0,'2'13'226'0,"-2"-4"-6"15,-2 7-12-15,0 1-14 0,-1 5-10 0,3 4-10 16,0 2-14-16,0 3-13 0,0 1-15 16,3 2-15-16,-3 1-8 0,0-2-13 15,0-3-7-15,0 0-14 0,2-5-3 16,-2-2-8-16,0-5-5 0,0-5-8 15,-2-2-4-15,-1-10-3 0,3-1-7 0,0 0-4 16,-13-17-4-16,5 2-4 0,-2-8-4 16,2-5-2-16,-4-6-5 0,6-5 1 15,0-8-4-15,4-5-1 0,0-3-3 0,4 2 0 16,2 2-2-16,4 3 0 0,0 10-2 16,10 0 0-16,-2 6 0 0,6 7-2 15,3 3 1-15,1 5-2 0,-1 7 0 16,0 5 2-16,-1 5-2 0,-1 4 2 0,1 2 1 15,-4 5-2-15,-5 0 2 0,-2 5 0 16,-4-3 2-16,-5 5 0 0,-4 1-3 16,-6-3 2-16,-5 5-1 0,-6-2-1 0,-4 2 3 15,-5 0-2-15,-3-2 1 0,-9 1-2 16,0-1-14-16,4-5-21 0,-1 0-33 16,7-1-41-16,6-1-44 0,3-1-55 15,4-1-566-15,6-3 263 0,1 1 173 0</inkml:trace>
  <inkml:trace contextRef="#ctx0" brushRef="#br0" timeOffset="89621.74">29607 13527 102 0,'26'7'128'0,"-5"-1"-6"16,-1 1-10-16,-8 1-4 0,-2 2 3 15,-4 0-6-15,-3-1-2 0,-1 4-12 16,-4 4-4-16,-5-3-4 0,1 4-5 0,0-3-19 16,-2 0-3-16,4 0 2 0,-4-2 3 15,8 1 2-15,0-3-6 0,4 3-6 16,6-4-6-16,2-2-2 0,7 0-4 16,4 0-18-16,5-5-29 0,1 1-41 0,1-4-31 15,2-1-22-15,-3-5-25 0,3-2-355 16,0-3 164-16,-3-3 108 0</inkml:trace>
  <inkml:trace contextRef="#ctx0" brushRef="#br0" timeOffset="90009.49">30316 13331 64 0,'9'-17'89'0,"-5"5"14"0,-2 5-1 0,0 3 5 16,-2 2 11-16,0 2 4 0,0 0 8 16,-8 19 9-16,4-8-3 0,-5 7 1 15,3 0 1-15,-2 5-4 0,-4 4-4 16,2 5-9-16,2 1-9 0,-3 1-8 0,1 2-10 15,-1 2-8-15,3-1-10 0,-1-1-6 16,-1-2-6-16,4-7-8 0,-2-2-7 16,2-3-1-16,2-4-4 0,-2-5-6 0,4-4-1 15,-2-5-6-15,2-4-3 0,2 0-3 16,-4-14-6-16,4-1 0 0,0-1-4 16,4-9-3-16,2-2-2 0,2-9-1 15,7-7-2-15,0-4-2 0,10-14-2 16,-1 10-1-16,-6 10 0 0,4 0-2 0,1 2 0 15,0 8 0-15,-2 6 0 0,1 2 1 16,-4 6-1-16,4 3 6 0,-7 7-6 16,1 5 0-16,-2 1 1 0,-4 4 4 0,-4 3 0 15,-2 1 0-15,-4 3 1 0,-4 3-1 16,-4 3 2-16,-9 2-2 0,-6 3 1 0,-3 2 0 16,-7-1-2-1,-1 3-10-15,-1-1-15 0,5-5-35 0,4-2-45 0,6-2-47 16,1-2-42-16,5 1-40 0,3-3-500 15,4-1 248-15,5-2 164 0</inkml:trace>
  <inkml:trace contextRef="#ctx0" brushRef="#br0" timeOffset="90256.04">30509 13558 88 0,'7'6'161'16,"-1"-4"-3"-16,4 9-6 0,1-2-4 15,4 1-9-15,2 5-5 0,1 1-8 16,6 3-4-16,-5-4-9 0,7 6-6 0,-4-5-18 16,-4 2-5-16,-2-1-6 0,0-3-1 15,-4 3-5-15,-3-7-5 0,-5 5-1 0,-2-5-9 16,-4 0-6-16,0-3-4 0,-5-1-7 16,-1-1-4-16,-2-2-19 0,1 0-38 15,-4-3-42-15,3 0-46 0,0-3-35 16,-2 1-35-16,4-2-404 0,-5-4 198 0,5 0 131 15</inkml:trace>
  <inkml:trace contextRef="#ctx0" brushRef="#br0" timeOffset="90388.86">30605 13653 203 0,'0'-16'44'0,"2"3"18"15,0-2 9-15,4 0 3 0,0 1 2 16,3-1 0-16,3 3-3 0,3-2-3 16,4 0-6-16,3 1-8 0,3 1-7 15,7-1-8-15,-2 2 0 0,3-1-23 0,1-1-23 16,-2 2-38-16,0-5-50 0,-7 1-206 15,5-3 102-15,-6-1 67 0</inkml:trace>
  <inkml:trace contextRef="#ctx0" brushRef="#br0" timeOffset="90605.64">31248 12897 41 0,'8'1'154'15,"5"5"0"-15,2 4-9 0,-1 4-5 16,4 5-5-16,3 11-8 0,0 7 0 15,-2 2-3-15,0 5-4 0,-4 3-11 16,-5 3-8-16,-6 1-11 0,-4-3-4 0,-6 6-10 16,-10 15-4-16,-4-15-10 0,-7 5-6 15,-5 1-2-15,0-8-5 0,3-10-5 16,1-7-12-16,2-6-22 0,4-4-40 16,-2-1-42-16,5-6-57 0,-2-8-510 0,6 0 218 15,-1-7 143-15</inkml:trace>
  <inkml:trace contextRef="#ctx0" brushRef="#br0" timeOffset="91092.85">31881 12147 51 0,'19'3'175'0,"-1"6"-9"0,4 1-12 16,-1 5-12-16,5 4-11 0,-4 6-7 0,4 7-7 15,-7 8-6-15,-4 4-8 0,-6 6-5 16,-9 3-6-16,-7 2-4 0,-7 18-8 16,-12-3-5-16,-8 0 3 0,-4-7-2 15,-3 0 1-15,-1-6-2 0,0-2-6 0,2-5-4 16,8-8-4-16,6-8-4 0,6-1-6 15,0-4-4-15,8 1-1 0,4-5-3 16,3 1-2-16,5-1-3 0,2 2-5 16,5-1-1-16,-1-1-5 0,2 2-3 0,1-2 1 15,-2 1-3-15,-1-1 0 0,-2 0 2 16,-2-2 8-16,-4-1 9 0,-4 2 9 16,0 0 5-16,-4-1 6 0,2-2 4 0,-2 3-1 15,1-2-2-15,1 3 11 0,4-1-1 16,-3 1 2-16,5 2-4 0,0-3-1 0,0 5-16 15,-1 0 9-15,-1-2-18 0,-2 1 0 16,-2 4-4-16,-10-3 8 0,-4 2-7 16,-8 0-6-16,-5-6-8 0,-7 0-4 15,0-4-28-15,-5-4-40 0,-1 0-60 16,-5-5-74-16,2-3-68 0,3-5-80 16,-3-6-706-16,-11 0 351 0,-19-7 232 0</inkml:trace>
  <inkml:trace contextRef="#ctx0" brushRef="#br0" timeOffset="91914.8">12574 11830 58 0,'36'-8'92'0,"-1"4"-9"0,-5 2-12 0,-6 1-12 15,-2 1-20-15,-5 0-22 0,-5 3-17 16,-1 3-21-16,-6 3-11 0,-10 3-93 16,-4 3 43-16</inkml:trace>
  <inkml:trace contextRef="#ctx0" brushRef="#br0" timeOffset="92022.17">12677 11939 244 0,'-41'32'-9'0,"3"-6"25"0,4 1 20 0,-2-2 17 16,0-2 20-16,9-4 5 0,7-4 4 16,1 0 25-16,11-2 8 0,6-3 10 15,6-2-7-15,11-2-14 0,4 0-9 16,12-4-10-16,14 1-7 0,3-1-20 0,12-2-47 15,-1-2-74-15,-2-1-416 0,1 1 163 16,-14-4 108-16</inkml:trace>
  <inkml:trace contextRef="#ctx0" brushRef="#br0" timeOffset="92507.63">12748 16127 156 0,'10'-5'211'0,"4"-3"-21"16,0 2-19-16,6-1-22 0,0-1-22 15,4 2-41-15,-1-1-47 0,-4 1-50 0,-2 6-33 16,-2-1-29-16,-7 2-268 0,-1-1 116 15,-5 7 77-15</inkml:trace>
  <inkml:trace contextRef="#ctx0" brushRef="#br0" timeOffset="92605.92">12833 16217 404 0,'-21'14'86'16,"3"3"20"-16,6-6 16 0,6-3 17 15,4-2 30-15,6-3 5 0,2 1-7 0,9-4-18 16,8-6-15-16,9 5-21 0,9-5-49 16,9-6-73-16,3-1-110 0,0 0-459 15,-9-4 196-15,-1-3 130 0</inkml:trace>
  <inkml:trace contextRef="#ctx0" brushRef="#br0" timeOffset="101382.6">19748 11443 79 0,'-6'11'190'0,"-3"3"-9"0,0 5-4 16,1 2-10-16,0 4-7 0,0 1-9 16,1 1-12-16,0 2-6 0,1-1-8 15,4-1-8-15,2 1-8 0,2-1-7 0,4-1-7 16,6-2-3-16,-2-3-1 0,4-2-4 16,4-4-3-16,3-4-4 0,2-3-5 15,-4-6-6-15,5-4-1 0,-1-4-10 0,-2-5-5 16,0-5-3-16,-2-4-6 0,-4-5-5 15,-7 0-2-15,-2-6-5 0,-6 1-4 16,-4-8-3-16,-8 2-2 0,-8-3 0 16,-2 6-4-16,-8 2 0 0,-5 2-2 0,4 7 0 15,-1 4-2-15,0 7-3 0,6 1-3 16,2 9 0-16,3 2 1 0,1 3-2 0,4 4-2 16,-2 5-15-16,6 2-21 0,0 2-29 15,3 4-34-15,2-2-41 0,7 3-51 16,0-3-39-16,2 3-589 0,3 1 276 0,-1 0 183 15</inkml:trace>
  <inkml:trace contextRef="#ctx0" brushRef="#br0" timeOffset="101597.7">20370 11778 7 0,'17'-13'263'0,"-4"1"-18"0,-2 3-17 16,-1 2-22-16,-2-2-18 0,3 3-17 0,-4 3-18 16,-1-2-17-16,0-1-14 0,1 4-14 15,-3-3-24-15,2 4-37 0,-6 1-32 16,8-4-35-16,-8 4-40 0,14 5-44 0,-8-2-45 16,2 2-409-16,0 0 190 0,3-1 125 15</inkml:trace>
  <inkml:trace contextRef="#ctx0" brushRef="#br0" timeOffset="101980.33">21023 11632 61 0,'10'-14'194'0,"0"5"-18"16,3-1-17-16,2 3-6 0,-2 1-12 15,1 1-11-15,6 2-9 0,-4 1-8 0,6 2-9 16,1 5-8-16,0 0-7 0,-4 1-8 15,1 1-5-15,-4 6-7 0,-1 1 1 16,-7 1-1-16,-3 1-5 0,-5 2-6 0,-7 5-1 16,-3-2-3-16,-7 6 0 0,-5-4 6 15,2 2 3-15,-2-1 1 0,-1-3-4 16,2 0 1-16,4-3-4 0,3-3-9 16,0 0 2-16,6-2-2 0,2 0 5 0,6-3-1 15,6-1-5-15,4 2 0 0,8-3-5 16,4 1-2-16,4-4-3 0,1 0-7 0,3 1 2 15,2-2-6-15,2-2 0 0,-1 0-1 16,-1-2-2-16,2-2-4 0,-6 2 0 16,-3-2-2-16,-3 0-3 0,-1 0-2 15,-5-1-3-15,0-1-20 0,-6 0-24 0,0-1-30 16,-6 0-33-16,1 0-32 0,-2-1-39 16,-1 3-39-16,-2 3-44 0,-2-12-531 15,-1 6 266-15,0-1 176 0</inkml:trace>
  <inkml:trace contextRef="#ctx0" brushRef="#br0" timeOffset="102371.89">21909 11533 149 0,'11'-5'161'15,"-1"2"-16"-15,0 0-9 0,2 6-11 16,-2-2-10-16,0 4-12 0,1-2-6 15,0 7-18-15,-3-3 1 0,-1 6-5 0,-3-2-5 16,0 3-4-16,-2-2-9 0,-2 2-3 16,-2 1-1-16,0 0-2 0,-2 2-4 15,-3-1-1-15,3-1-3 0,-2 0-4 0,2-2-1 16,1 3-3-16,1-6 1 0,2 5 0 16,2-2-3-16,3 1 4 0,-1-2-3 15,4 2-2-15,3-3-1 0,1 4-3 16,4 1-2-16,0-3-2 0,-1 2 4 15,4-2 2-15,-2 3-2 0,0-4-1 0,-2 2 4 16,-3-3 1-16,2 2 3 0,-6-5 14 16,0 4 8-16,-1-2 3 0,-7 1 4 15,-5-1-6-15,1-1-6 0,-8-1-4 0,-4-1-6 16,-6 3-3-16,-2-5-8 0,-3 1 0 16,-1 0-16-16,0 0-20 0,3-5-40 15,2 2-42-15,4 0-55 0,-1-3-74 0,8 0-615 16,4-1 282-16,8 1 187 0</inkml:trace>
  <inkml:trace contextRef="#ctx0" brushRef="#br0" timeOffset="102749.71">23378 12177 175 0,'-10'6'222'16,"1"2"-16"-16,0 4-8 0,-1 3-9 0,2 0-18 15,-5 3-11-15,0 3-14 0,-2 0-19 16,1 0-8-16,-2 4-14 0,0 0-8 16,-1 0-16-16,2-5-28 0,2-1-43 0,3 2-41 15,2-2-44-15,0-4-56 0,6 0-489 16,2-3 211-16,2-3 139 0</inkml:trace>
  <inkml:trace contextRef="#ctx0" brushRef="#br0" timeOffset="103152.14">24176 11878 110 0,'0'0'241'0,"0"0"-8"0,0 0-13 16,-12 23-15-16,7-5-11 0,-1 2-12 16,-1 5-15-16,1 0-9 0,4 2-12 15,0 0-13-15,4 2-10 0,2 1-8 0,2-4-8 16,8 5-10-16,0-1-4 0,3-7-9 16,4 1 0-16,2-5-12 0,3-4-4 0,0-4-3 15,1-5-1-15,-2-2 1 16,0-6-9-16,1-2-2 0,-3-5-6 0,-4-3 0 15,0-5-10-15,-6-4-2 0,-4-2 6 16,-5-5-14-16,-4-1 1 0,-6-5-12 0,-8 0 3 16,-6-3-3-16,-4 1-2 0,-3 3-1 15,-3 2-5-15,0 5 3 0,3 5-1 16,-1 5-1-16,1 0-6 0,4 5 3 16,-2 5-3-16,3 2 1 0,1 2 0 0,4 6-4 15,-2 0-12-15,4 3-25 0,2 3-29 16,1 1-39-16,2 1-40 0,0 2-45 15,6 3-39-15,0-1-47 0,2 1-577 0,4-2 290 16,2 2 191-16</inkml:trace>
  <inkml:trace contextRef="#ctx0" brushRef="#br0" timeOffset="103337.65">24828 12118 31 0,'11'-6'239'16,"-3"0"-16"-16,0 2-21 0,-1 0-21 16,-1 0-18-16,3 1-19 0,-5-1-22 0,2 0-40 15,-2 2-45-15,2 0-53 0,-6 2-50 16,12-1-39-16,-12 1-316 0,16 0 143 16,-9 0 95-16</inkml:trace>
  <inkml:trace contextRef="#ctx0" brushRef="#br0" timeOffset="103737.59">25511 11833 112 0,'14'-5'171'0,"-2"1"-15"0,1 2-12 0,-1 2-11 15,4 2-9-15,-2 2-11 0,3 0-10 16,-2 3-8-16,-3 3-10 0,1-1-6 15,0 3-7-15,-4 1-6 0,-3 2-7 0,-4 1-2 16,-2-4-8-16,-2 3-6 0,-2 3-1 16,-3-2-6-16,-3 0-1 0,-1 2-4 15,0-3-5-15,3 0-1 0,0-1-4 16,-1 1 0-16,2-2-1 0,1 0-4 0,4 1 1 16,2-3-1-16,2 4-5 0,2-2-4 15,2 2 4-15,4 0-4 0,0-2-1 16,5 2-2-16,-2-4 3 0,-1 3 1 0,-1-3-4 15,-3-1 0-15,0-1 5 0,0 1 4 16,-4-2 7-16,-2-3 4 0,-6 3 3 16,-4-2 0-16,-2-3 2 0,-7 1-4 15,-2 0 5-15,-2-2-7 0,-7 2 4 0,1-3-8 16,-3-1 0-16,0 0-2 0,6 0-11 16,0 3-33-16,1-3-37 0,3-3-42 15,4 2-41-15,4-1-536 0,0-2 232 16,8-2 154-16</inkml:trace>
  <inkml:trace contextRef="#ctx0" brushRef="#br0" timeOffset="104052">26176 11694 108 0,'22'-5'206'0,"-2"-1"-7"0,2 4-8 0,-1 0-4 15,0 2-10-15,2 2-6 0,3 4-9 0,1 0-11 16,-1-1-6-16,0 5-13 0,-2 0-10 16,0 3-9-16,-1 0-5 0,3 5-1 15,-4 3-9-15,-2-1-5 0,-5 5-7 16,-1 0-4-16,-3 1-9 0,-4 1-8 0,-1 1-2 16,-2 2-5-16,-2-3-6 0,-4 2-5 15,2 2-5-15,-2-1 0 0,-2-2-8 16,2 0-2-16,-2-1-2 0,-1-1-5 15,3-7-25-15,-2 2-41 0,1-2-37 0,-1-4-42 16,4 2-34-16,-2-1-33 0,0-5-21 16,0 0-19-16,-2 1-517 0,2-4 253 0,-3-3 167 15</inkml:trace>
  <inkml:trace contextRef="#ctx0" brushRef="#br0" timeOffset="104187.09">26519 12350 836 0,'-8'-4'21'0,"-3"-2"35"0,0 0 39 0,1 0 30 15,-1-1 24-15,3 0 16 0,2-3 1 0,2 3-8 16,6-3-8-16,4 2-10 0,9 1-14 15,8-3-8-15,10 3-14 0,8-3-10 16,9 2-17-16,4-1-36 0,-1-3-52 16,-3 1-64-16,1 0-65 0,-6-2-77 0,-5-6-524 15,-12 3 252-15,-3-2 166 0</inkml:trace>
  <inkml:trace contextRef="#ctx0" brushRef="#br0" timeOffset="107197.57">11614 8625 33 0,'0'0'100'0,"0"0"-5"0,0 0 1 15,0 0-4-15,0 0-6 0,0 0 4 16,0 0-2-16,0 0-5 0,0 0 5 0,0 0-8 16,0 0 1-16,0 0-4 0,-7-3-6 15,7 3 1-15,0 0-6 0,0 0 0 16,-4-4-4-16,4 4-3 0,0 0 2 0,0 0-2 15,0 0-1-15,-2-6-3 0,2 6-3 16,0 0-6-16,0 0-2 0,0 0-4 16,0 0-1-16,-15 10 5 0,9-3-1 15,-2 2 1-15,-2 2 0 0,0 3-3 0,2 2 0 16,0 4-2-16,1 2-1 0,0 1-2 16,5 1-3-16,0 1-6 0,6 2 6 15,3-3-5-15,4 1 1 0,7 0-2 0,4-1-2 16,5-4-2-16,5-3-1 0,10 0-3 15,5-6-2-15,-5-2-3 0,3-6-1 16,1-5 4-16,-3-2 3 0,-1-2 8 0,-4-5 5 16,0 0 5-16,-4-4 1 0,-7-3 0 15,-1-3-1-15,-5-1-2 0,-8 0-5 16,-2 2-2-16,-9-1-8 0,-4 0 3 16,-7-2-6-16,-8-2 2 0,-6 0-3 0,-11 1-3 15,-4 1 0-15,-7 2-4 0,1 2 0 16,-1 3 0-16,1 3-4 0,6 2 2 0,-1 3-4 15,11 3 1-15,-2 0-2 0,2 4-7 16,5 2-13-16,3 2-12 0,2 0-24 16,3 3-26-16,2 2-25 0,4 1-26 15,3 1-26-15,2 1-39 0,4-1-616 0,0 3 276 16,4-1 182-16</inkml:trace>
  <inkml:trace contextRef="#ctx0" brushRef="#br0" timeOffset="107521.75">12447 8797 150 0,'0'0'166'0,"0"0"-10"16,12 4-8-16,-10-1-8 0,-2-3-4 15,8 6-9-15,-2-2-7 0,0 0-7 0,0-2-9 16,4 0-8-16,0 0-5 0,-2-1-6 16,5-1-10-16,-3 0 1 0,1-1 1 15,-2-1 0-15,-1 0-2 0,0-2-5 0,-2-2-6 16,-3 3-7-16,0-3-6 0,-3 6-6 16,-6-13-4-16,0 7-4 0,-4 2-7 0,2 0-3 15,-3-2-12-15,0 5-20 0,3-3-32 16,-3 0-36-16,5 4-43 0,0-2-34 15,6 2-32-15,0 0-460 0,-11 4 219 16,11-4 143-16</inkml:trace>
  <inkml:trace contextRef="#ctx0" brushRef="#br0" timeOffset="108006.06">13121 8624 8 0,'4'-10'222'0,"0"0"-20"0,5 3-18 16,1-1-13-16,5 2-13 0,0 1-12 16,3-1-14-16,2 4-12 0,1 0-9 0,1 2-13 15,-2 2-6-15,2 0-10 0,-4 2-9 16,2 2-5-16,-5 0-7 0,-1 1-7 15,-6 1-6-15,0-1-2 0,-4 3-4 0,-4-1-3 16,-2 0-3-16,-5 2-6 0,-2-3-4 16,1 3 0-16,-5-3-1 0,3 3-2 15,-3-4-3-15,2 0 2 0,3-1-7 16,2 2-3-16,0-2 1 0,-2-1 0 0,6 1 1 16,0 2 0-16,6-2-2 0,4 1 0 15,2 1-2-15,2-1 3 0,6 1-2 0,3 2-3 16,-1 1 0-16,4-1-1 0,-3 1-1 15,3 0 0-15,-4 3-2 0,2-3 2 16,-3 3 1-16,-2-3 2 0,-4 1 9 16,-3-3 10-16,-2 3 5 0,-3-3-2 0,-5 1-3 15,-2-1 0-15,-7 2-4 0,-3-3-1 16,-7 0-2-16,-5-1-2 0,-4-1-3 16,1-3-1-16,-5 0-4 15,0-1-6-15,3-2-24 0,-1-2-34 0,0-1-37 0,10 2-48 16,3-3-46-16,2-4-626 0,6 3 275 15,3-3 182-15</inkml:trace>
  <inkml:trace contextRef="#ctx0" brushRef="#br0" timeOffset="108409.79">13836 8624 138 0,'0'0'201'0,"4"-6"-23"0,1 4-10 0,3 0-12 15,-8 2-3-15,19-2-5 0,-4-2-7 16,1 3-6-16,6-2-9 0,-3 2-4 0,2-1-4 16,0-2-6-16,3 2-1 0,-3-2-3 15,-2 1-2-15,0 1 3 0,-2 2-3 16,0-4 1-16,-7 2-2 0,3 0 0 15,-2 2-9-15,-1-2-6 0,-1 0-12 0,-1 2-7 16,-8 0-7-16,13 6 0 0,-9-3-1 16,-1 5 2-16,-1 0-7 0,-2 3 3 0,0 3 7 15,0 3-6-15,0 4-6 0,-2-1 0 16,-1 8-5-16,1-2-2 0,0 3-10 16,-3-1-1-16,1 1 2 0,0 0-10 15,0 1-2-15,0-4 3 0,2 1-10 0,-3 0-24 16,3-2-26-16,0-7-36 0,0 2-38 15,0-6-47-15,0 2-42 0,0-2-43 16,0-3-44-16,0-3-733 0,2-2 344 0,-5-5 227 16</inkml:trace>
  <inkml:trace contextRef="#ctx0" brushRef="#br0" timeOffset="108622.69">14008 8906 159 0,'-2'-7'236'0,"0"1"2"0,2-2-14 0,2-1-19 15,2 4-21-15,2-3-14 0,7 1-15 16,2 0-7-16,2-1-12 0,5-2-7 0,4 4-11 16,0-1-10-16,-1-1-7 0,3 2-10 15,-1 1-10-15,0-1-8 0,-1 1-7 16,-3-1-10-16,-1 2-6 0,-4 0-20 16,-1 2-23-16,-2-2-34 0,-4 3-38 0,-1-3-45 15,-2 4-48-15,0-2-56 0,-8 2-531 16,4-4 253-16,-4 4 167 0</inkml:trace>
  <inkml:trace contextRef="#ctx0" brushRef="#br0" timeOffset="137753.2">17606 15573 44 0,'-11'-2'229'0,"1"2"-4"16,-3 2-11-16,0 9-13 0,-1 3-8 0,-1 6-11 15,-2 10-6-15,2 3-6 0,-2 8-17 16,4-3-11-16,1 0-12 0,4-2-12 0,3 4-9 16,0-4-7-16,5-3-5 0,5-3-10 15,4 2-5-15,3 0-7 0,3-7 3 16,4 0 0-16,4-7-7 0,3-1-3 16,2-10-5-16,-1-1 3 0,3-4-7 0,-2-4-1 15,2-4 2-15,2-5-13 0,-4-6-4 16,-3-4-2-16,-1-5-3 0,-3-10-10 15,-7-5 0-15,-5 1-5 0,-4 1-12 0,-12-4 9 16,-6-4-2-16,-8 4-10 0,-13-10 3 16,-8 7 0-16,1 14 3 0,1 7-4 15,-4 4-4-15,-1 6 2 0,1 7-1 0,3 6-3 16,3 2 1-16,1 0-8 0,1 8-20 16,4 5-18-16,2 1-23 0,5 0-31 15,7 5-40-15,2 6-42 0,8 0-40 16,1-1-58-16,5 0-637 0,7 3 310 0,1-6 205 15</inkml:trace>
  <inkml:trace contextRef="#ctx0" brushRef="#br0" timeOffset="137945.59">18211 15892 16 0,'7'-8'224'0,"-1"1"-20"0,0 1-24 0,-2 2-20 16,1-2-17-16,-1 0-23 0,1 5-43 16,-1-5-41-16,-4 6-43 0,0 0-46 15,8 0-56-15,-8 0-228 0,0 0 114 16,8 7 76-16</inkml:trace>
  <inkml:trace contextRef="#ctx0" brushRef="#br0" timeOffset="138381.79">18601 15629 173 0,'17'-11'163'0,"0"4"-12"0,2 1-15 15,-1 3-8-15,2 0-10 0,3 3-6 16,0 3-11-16,2 0-10 0,3 3-7 0,-4 1-11 15,-3 2-2-15,-2 0-11 0,-6 3-1 16,-1-4-4-16,-4 7-5 0,-4-2-5 16,-4 1-1-16,0 0-3 0,-4 3 0 15,-4-2 0-15,2 1-2 0,-4 1-4 0,1-4-1 16,0 2-4-16,1-2-5 0,1 0-9 16,3 2 6-16,0 0-3 0,4-2 0 0,2 0-2 15,4 2-3-15,5 1 2 0,4 1-4 16,4-2 5-16,7 4-2 0,-1-1 4 15,5 0 0-15,-2 1 1 0,0-1-5 16,0-1 5-16,-7-2-1 0,1-2 0 0,-4 1 6 16,-7-4 10-16,0 1 4 0,-5 2 1 15,-6-5-5-15,-4-1-6 0,-5 1-2 16,-8 0 0-16,-8-1-5 0,-9-1-1 0,-4-2-9 16,-6-3-20-16,1-1-19 0,-1-1-21 15,3-3-24-15,9 2-29 0,3-6-34 16,2 1-59-16,8 1-495 0,6-2 234 15,6-5 155-15</inkml:trace>
  <inkml:trace contextRef="#ctx0" brushRef="#br0" timeOffset="138755.85">19581 15722 185 0,'8'-24'216'0,"0"2"-12"16,-4 1-11-16,-6 6-17 0,-4 2-13 15,0-3-16-15,-4 4-15 0,-3 4-15 0,-4 1-8 16,-2 2-14-16,-1 1-7 0,2 4-15 16,-4 2-2-16,4 2-8 0,1-1-7 15,1 4-5-15,2 1-5 0,4 2-5 16,1-1-2-16,2 0-7 0,5 0-1 0,0 3-4 16,4-6-4-16,0 1 1 0,5-2-2 15,2 0-3-15,1-2-2 0,0-1-3 16,6 1 1-16,0-3-3 0,-3 2-2 0,2-2 0 15,0 0-2-15,-3 0 0 0,1 3-3 16,-2 0-2-16,-1-1 4 0,-1 4 3 16,-1 1 1-16,-2 3 6 0,-1 4 0 15,-1 3 1-15,-2 3-1 0,0-2 1 0,-2 6-4 16,0 2-1-16,0 4 0 0,-2-4 0 16,2 3-2-16,0-1-17 0,0 1-27 15,0-2-30-15,2-3-43 0,1 1-35 16,1-1-53-16,0-7-548 0,6 1 252 0,-2-4 167 15</inkml:trace>
  <inkml:trace contextRef="#ctx0" brushRef="#br0" timeOffset="138941.2">20320 16108 96 0,'8'6'257'0,"-6"-2"-7"0,-2 1-7 16,0 7-12-16,0 1-17 0,-4 1-18 0,-2 3-20 15,2 2-12-15,-6 1-18 0,0 8-15 16,0-7-10-16,-1 2-19 0,0 1-44 16,1-3-51-16,-1 0-59 0,3-2-63 0,-2-7-88 15,2-1-485-15,2-4 234 0,0-1 154 16</inkml:trace>
  <inkml:trace contextRef="#ctx0" brushRef="#br0" timeOffset="139365.91">21496 15573 41 0,'-10'-10'260'0,"1"7"-19"16,-3 1-19-16,-1 7-14 0,0 3-18 0,1 7-9 15,-2 4-12-15,0 7-16 0,-1 8-12 16,5 0-11-16,-1 2-14 0,2 2-8 0,3 0-11 16,4 5-10-16,4-5-7 15,2-1-11-15,5 0-5 0,2-5-4 0,5-1-7 16,3-1-5-16,3-9-5 0,3 0-5 16,3-4-4-16,-1-8-1 0,2-1-4 0,-1-8-2 15,0 0-3-15,1-6-5 0,-3-1-3 16,1-10 1-16,-3-1-4 0,-4-8 1 15,-4-4-3-15,-4-3-4 0,-8-2 2 16,-4 1-2-16,-4-3-1 0,-8 1-3 0,-4 4 1 16,-4-2 0-16,-6 2-1 0,1 9-2 15,-5 4 1-15,5 2 0 0,-1 7-2 16,-2 5 0-16,8 5-17 0,0 3-25 16,2 1-27-16,3 4-36 0,0 3-31 15,4 2-44-15,5 3-46 0,2 1-560 0,8-2 268 16,0 4 176-16</inkml:trace>
  <inkml:trace contextRef="#ctx0" brushRef="#br0" timeOffset="139535.82">22180 15969 119 0,'8'-6'189'0,"-1"6"-18"0,1-5-17 16,-4 3-14-16,3 2-15 0,-7 0-19 15,11-6-38-15,-11 6-49 0,8-2-50 0,-8 2-51 16,6-1-251-16,-6 1 113 0,0 0 75 16</inkml:trace>
  <inkml:trace contextRef="#ctx0" brushRef="#br0" timeOffset="139885.03">22627 15763 119 0,'14'-13'193'16,"0"2"-13"-16,0 1-14 0,-2 4-15 15,4 5-9-15,1-5-12 0,-5 6-11 16,3 0-13-16,2 6-11 0,-5-2-5 0,4 1-10 16,-4 7-5-16,-1 1-6 0,-3-1-5 15,-4 4-8-15,0 5-6 0,-6-5-1 16,-2 5-5-16,-2 4-5 0,0-5-3 0,-3 3-4 15,-1 2-3-15,-4-4-1 0,0 0-3 16,2-4-5-16,-2 0 1 0,4 1-3 16,0-1-4-16,3-4 0 0,1-4-3 0,4 3-1 15,0-2 2-15,6-2-1 0,2 2-2 16,5-4-2-16,3 2 0 0,4-3 2 16,2 3-4-16,6-4-6 0,1 0-29 15,5 1-22-15,0-5-27 0,2 2-26 16,-1-4-30-16,-1 2-32 0,0-5-434 0,0 1 204 15,2-4 135-15</inkml:trace>
  <inkml:trace contextRef="#ctx0" brushRef="#br0" timeOffset="140221.47">23634 15874 93 0,'5'-18'179'0,"-3"8"-3"0,0-5 7 16,-4 5-4-16,-3 0-12 0,-1-3-13 0,-5 2-14 15,-4 1-12-15,-1 4-8 0,-8 0-11 16,-1 4-11-16,-1 2-11 0,1 0-7 16,0 2-8-16,1 4-6 0,3 0-7 0,4 1-7 15,0 0-6-15,7 1-2 0,2 4-1 16,4-5-4-16,1 2-7 0,6 0 1 16,1 1-5-16,4-2-4 0,0-1-3 15,5 0-1-15,0 5-2 0,-1-5-2 0,1 4-3 16,0-1-2-16,-2-2 3 0,-3 5 8 15,0 1 9-15,-2-1 5 0,-4 0 2 16,-2 8 1-16,-2-3 1 0,-4 5-6 16,-2 0 0-16,-4 0-5 0,0 1-5 0,0-2-4 15,1 0-22-15,-1-1-41 0,1 0-37 16,0-3-45-16,3 1-48 0,0-3-60 16,-4-1-527-16,2-3 258 0,-2-5 171 0</inkml:trace>
  <inkml:trace contextRef="#ctx0" brushRef="#br0" timeOffset="141678.88">19340 8603 85 0,'-3'-4'206'0,"3"4"-16"0,-6-2-11 0,6 2-3 16,-13 7-7-16,3 5-13 0,0 0-8 15,-4 6-10-15,2 4-8 0,-1 4-5 0,0 4-10 16,3-1-8-16,1 4-8 0,3-3-11 16,4 0-6-16,4 0-8 0,2 0-6 15,5 2-4-15,3-3-4 0,5-3-8 16,4-3-3-16,3-4-2 0,1-4 1 0,1-5 0 15,-1-2 0-15,0-7 4 0,-1-1-2 16,3-6-3-16,-3-3-5 0,-2-4-5 0,0-2 2 16,-3-7-8-16,-2-2 1 0,-6 1 0 15,-3-3-1-15,-6 1-7 0,-2-2 0 16,-6-1-3-16,-7 2-2 0,-4 0 0 16,-2 3-1-16,-3 2-2 0,-2 2-2 0,-4 4-1 15,5 1-5-15,-1 6 1 0,1-3-2 16,4 8-1-16,0 0 0 0,2 3-4 15,2 5-19-15,1-4-27 0,0 5-24 0,6 1-31 16,0 4-34-16,2 1-37 0,3-2-31 16,3 3-29-16,3 1-582 0,1 1 276 15,0 0 182-15</inkml:trace>
  <inkml:trace contextRef="#ctx0" brushRef="#br0" timeOffset="141938.96">20059 8921 61 0,'0'0'142'0,"11"-2"-9"15,-11 2-9-15,8-1-8 0,-8 1-9 16,8-3-9-16,-8 3-10 0,0 0-7 0,10-2-6 15,-10 2-13-15,0 0-3 0,0 0-6 16,6-1-19-16,-6 1-21 0,0 0-28 16,0 0-26-16,0 0-33 0,0 0-30 15,0 0-241-15,0 0 118 0,0 0 77 0</inkml:trace>
  <inkml:trace contextRef="#ctx0" brushRef="#br0" timeOffset="142386.15">20603 8738 97 0,'18'-4'114'0,"-2"1"-7"15,1 3-4-15,-4 0-18 0,-1 0-6 16,1 3-5-16,-3 1-11 0,2 0-2 0,-6 1-2 15,0 3-3-15,-2 0-12 0,-2 1-1 16,-2 1-3-16,-2-1-4 0,0 3-2 16,-4-1 0-16,-2 0-6 0,-2 1 3 15,4 0-4-15,-4-1 0 0,1 0-5 0,1 0 0 16,2 3 1-16,-3-4-6 0,5 2 0 16,-1-4 4-16,3 2 3 0,4 1-2 15,0-3-2-15,3 4 5 0,1-1 1 0,3-1-1 16,1 1 0-16,3 0 2 0,-1-1-3 15,4 1 0-15,-4-1 4 0,1-1 0 16,0 1 1-16,-3-1 2 0,-1 1-4 0,-1-2 7 16,-2 1 12-16,-2-1 8 0,-1 0 1 15,-6 1-2-15,-3-2-4 16,-2 2-5-16,-3-2-2 0,-3-2-7 0,-6 3-3 16,-2-2-2-16,-4-2-7 0,-4 0-5 0,3-3-12 15,-3 1-24-15,5 0-30 0,3-2-31 16,2 0-40-16,2-4-37 0,2 0-473 15,5-1 213-15,4-3 142 0</inkml:trace>
  <inkml:trace contextRef="#ctx0" brushRef="#br0" timeOffset="142770.35">21505 8629 190 0,'-9'-11'187'0,"1"0"-20"0,-3 1-13 16,-1 1-18-16,-4 1-12 0,2 0-8 15,-3 3-11-15,-2 3-12 0,0 0-9 16,2 2-4-16,0 2-9 0,3 1-6 0,-2 3-9 16,6 2-6-16,-1-1-2 0,3 1-5 15,4-1-2-15,4 1-8 0,0 0 1 16,4 0 0-16,0-1-5 0,3 1-1 0,1-2 0 15,4-1 0-15,2 1-2 0,0 0-4 16,3-3 1-16,-2 2-5 0,2-4 0 16,-3 3 2-16,2-1-4 0,-4 0 0 15,0 0 2-15,0 2 4 0,-2 1 5 0,1-1 3 16,-3 6 5-16,-2-1 6 0,0 5-2 16,-1 0-4-16,-1 2 1 0,-1 2-5 15,-1 0-2-15,0 4-3 0,-2-2-5 0,0 1-7 16,0 1-41-16,0-3-45 0,2 1-68 15,0-2-659-15,0-2 272 0,0-1 179 16</inkml:trace>
  <inkml:trace contextRef="#ctx0" brushRef="#br0" timeOffset="142902.71">21907 9193 147 0,'0'0'208'0,"-9"-15"-23"0,5 11-56 15,4 4-76-15,-2-6-106 0,0 1-175 16,-2-1 78-16,0-2 51 0</inkml:trace>
  <inkml:trace contextRef="#ctx0" brushRef="#br0" timeOffset="148176.47">14616 7392 102 0,'4'-4'113'0,"-2"-2"-14"0,-4 0-7 0,2-2-8 16,-4 1-5-16,-4-3-11 0,-2 1 5 16,0-3-14-16,-7-1-7 0,-7-2-6 0,-4-1 0 15,-3-1-5-15,-9 1-6 0,-4-4 0 16,-5 0 1-16,-21-4-5 0,-5 3 3 16,-4-2-3-16,-6 2-13 0,-6 0 1 0,-9 3 1 15,-22-1 3-15,-3-3-8 0,-2 6-1 16,0-1-3-16,-3 5-1 0,21 2 3 15,-2 3 3-15,-1-1-7 0,-22 2-2 0,-3 2 6 16,19 4-2-16,-25 0-4 0,28 4 0 16,0 0 6-16,3 2-5 0,2 2 3 15,8 5 4-15,5 1-2 0,8 2-1 0,2 5-3 16,7 1 4-16,1 2 2 0,7 4 3 16,5 3 1-16,4 0 1 0,3 7-3 15,5-1 5-15,6 2 0 0,5 4 1 0,12-4 4 16,9-2 3-16,6 4 1 0,8-2 6 15,9 2 2-15,11 7 5 0,15 13 2 16,12-1 1-16,17-1-1 0,25 8 1 0,15-2-3 16,19-6-4-16,22-4-2 0,12-6-3 15,11-3-3-15,44 4 5 0,-34-14 1 16,54 1 3-16,7-1 1 0,-1-7-1 16,-42-11-1-16,1 1-5 0,-2 0 6 15,0-5-3-15,3-3-4 0,-3 0 4 0,-2-5-3 16,-12-2-2-16,-7-4-2 0,-13-2 2 15,-13-7 1-15,-7-3-3 0,-26-3-1 0,-11-6-3 16,-2-1-2-16,-8-5-2 0,-4-4-4 16,-8-1 0-16,-7-5-3 0,-9-1-1 15,-6-4-2-15,-17 5 2 0,-12-1-3 0,-2-3-4 16,-14 3-3-16,-8-4 1 0,-10-7 0 16,-20-16-4-16,-17 0 0 0,-27-8-3 15,-21 5 0-15,-24 0 0 0,-21 7-2 0,-44-8 0 16,-7 6-9-16,-6 6-15 0,-6 5-17 15,-9 5-27-15,-6 5-19 0,40 13-28 16,4 7-22-16,12 3-21 0,11 3-22 16,15 7-35-16,31 3-460 0,6 0 230 0,4 6 152 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0:08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13072 9300 23 0,'0'0'21'0,"0"0"0"16,0 0-4-16,9 1-1 0,-9-1-3 0,0 0-1 15,0 0-2-15,0 0-2 0,0 0-1 16,0 0-1-16,8 0 0 0,-8 0 2 15,0 0-7-15,0 0-9 0,4 6-47 16,-4-6 18-16,2 6 13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39:20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14234 5523 127 0,'-4'-12'206'0,"2"3"-17"16,0 1-20-16,0 4-19 0,2 4-11 15,0 0-2-15,0 0 0 0,8 28 2 16,-4-5-3-16,2 3-4 0,3 10-6 0,-3 2-12 16,1-1 2-16,-1 5-6 0,1-3-8 15,-1 0-4-15,0 2-8 0,0-5-3 16,-2-8-6-16,4 1-7 0,-6-2-4 0,0-8 13 15,0 0 21-15,0-6 0 0,-2-3-13 16,0-7-6-16,0-3-13 0,0 0-2 16,-6-17-10-16,4 0-8 0,-4-6-5 0,2-7-7 15,-2-12-4-15,2-10-6 0,2-6-2 16,2-24-3-16,0-3-3 0,6 4-7 16,2 5-2-16,2 17-4 0,-2 9-1 15,2 12-1-15,1 3-6 0,-1 5 4 0,3 7-2 16,2 4 2-16,1 4-3 0,2 5-4 15,-2 5 5-15,2 2-1 0,-4 6 1 0,3 5 3 16,-4 0-5-16,2 10 1 0,-5 0 2 16,-4 2 1-16,-1 5 4 0,-5-2-6 15,-7 4 7-15,-3 3-6 0,-6 1-3 16,-6 2 2-16,-5 0-18 0,1-1-17 0,-2-3-22 16,3-4-28-16,0-2-34 0,2-4-34 15,5-2-36-15,4-1-23 0,3-2-32 0,1-3-21 16,3 3-573-16,5-4 284 0,2-3 188 15</inkml:trace>
  <inkml:trace contextRef="#ctx0" brushRef="#br0" timeOffset="194.85">14604 5654 86 0,'0'0'184'0,"14"2"-6"0,-10-1-7 0,0 3-4 15,0 4-6-15,2 0-4 0,-2 1-10 16,3 3-9-16,-3 1-17 0,0 0-8 15,3 4-10-15,-3 1-11 0,0-2-8 0,0 4-11 16,-1-1-5-16,1 2-10 0,0-3-18 16,0 0-37-16,2-1-42 0,-2 0-42 15,6 2-41-15,-2-4-40 0,0-1-430 0,5-3 201 16,-2 1 133-16</inkml:trace>
  <inkml:trace contextRef="#ctx0" brushRef="#br0" timeOffset="661.12">15648 5467 69 0,'2'21'245'0,"-4"-7"-13"0,4 1-12 0,0 6-14 15,-2 5-9-15,2 2-7 0,0 3-12 16,0 0-15-16,-2-1-12 0,5 6-15 15,-3-5-10-15,0-1-14 0,0 0-11 16,0 0-11-16,0-6-7 0,1 1-5 0,-1-6-13 16,-2-2 4-16,2-4 9 0,-2-3-7 15,-2-2-6-15,2-8-7 0,0 0-4 16,0 0-9-16,-2-23-3 0,2 6-5 0,0-10-5 16,0-6-5-16,2-10-1 0,0-11-5 15,2-1-5-15,2 0 2 0,3 0-2 16,1 1-2-16,4 7-7 0,0 1 3 15,3 7-1-15,0 0-5 0,2 10 0 0,0 6 1 16,4 4-2-16,-1 4 0 0,1 6 0 16,2 3-1-16,-6 2 0 0,3 6-3 0,-2 2 3 15,-3 3-2-15,3 3 0 0,-6 5 2 16,-2 2 2-16,-2 2 0 0,-4 3-1 16,-4 1 0-16,-4-3 1 0,-2 5 2 0,-5 0-1 15,-4 3 3-15,-3-1-3 0,-2-2-7 16,-3 1-1-16,3-2-26 0,-4-2-27 15,1-3-25-15,4-2-29 0,0-2-37 0,5 1-33 16,0-3-46-16,2-3-656 0,2-1 299 16,2-3 199-16</inkml:trace>
  <inkml:trace contextRef="#ctx0" brushRef="#br0" timeOffset="942.95">16274 5625 92 0,'13'4'80'16,"-2"1"-1"-16,2 2-10 0,-5 0-5 16,0 2-8-16,-2 3-2 0,0 0 1 0,-2-1 1 15,-2 0-7-15,-2 1 3 0,2-1-5 16,-2-1-4-16,2 1 1 0,-2-1-6 15,2-1 1-15,2 0-2 0,0 1-5 16,4-3-2-16,5 1-3 0,2 1-2 0,2-7-4 16,5 3-17-16,-2-4-20 0,6-1-41 15,3 0-35-15,-1-1-224 0,2-4 107 16,1 3 71-16</inkml:trace>
  <inkml:trace contextRef="#ctx0" brushRef="#br0" timeOffset="1385.66">17386 5428 68 0,'10'14'193'0,"-5"0"-4"0,-1 3-4 16,0 8-4-16,0 0-2 16,1 5-2-16,-1 3-13 15,0 6-6-15,-4 1-14 0,2-2-12 0,-2 2-11 0,0-2-9 16,0-3-9-16,0-3-12 0,-2-3-12 0,2-3-7 15,0-1-4-15,-2-4-7 0,2-4-4 16,-2 1-2-16,2-7-7 0,-4-2-5 16,1-4-8-16,-1-5-4 0,4 0-7 0,-8-12-11 15,6-1-9-15,-3-7-8 0,3-6-7 16,2-7-4-16,2-7-4 0,3-9 2 16,3-1 1-16,3-3-1 0,7-13 4 15,0 10-1-15,-2 12 1 0,2 0 2 0,-2 4 1 16,3 5-2-16,1 4 0 0,-2 4 5 15,2 2-3-15,-1 4 2 0,0 6 3 0,0 5 1 16,-1 3 1-16,0 5 1 0,-4 4 2 16,1 4-1-16,-2 3 4 0,2 4 2 15,-5 6-1-15,-3 2 0 0,-5 0 0 16,-2 1 0-16,-2 4 0 0,-7-1 1 0,-5 3 1 16,-5 1-1-16,-9 3-4 0,-2-3-19 15,-4-3-27-15,1-2-24 0,5-5-25 16,0 0-22-16,7-6-25 0,3-2-28 15,2-1-497-15,4-2 227 0,8-5 149 0</inkml:trace>
  <inkml:trace contextRef="#ctx0" brushRef="#br0" timeOffset="1628.4">17975 5629 88 0,'6'5'174'0,"0"-3"-2"16,0 6-5-16,0 0-5 0,1 5-4 15,-1-1-7-15,3 1-10 0,-1 2-7 16,5 2-8-16,-1 2-13 0,4-1-8 16,-2-2-11-16,1 4-10 0,2-4-6 0,-4 4-10 15,1-4-6-15,-3-3-6 0,-2 0-6 16,-1 0-5-16,-2 0-3 0,-2-1-3 16,-2-1-4-16,-2-1-5 0,-4-3-23 0,-2 1-33 15,-2-2-38-15,0 0-48 0,1-2-30 16,-4-4-39-16,11 0-451 0,-14-4 215 15,7-4 142-15</inkml:trace>
  <inkml:trace contextRef="#ctx0" brushRef="#br0" timeOffset="1766.93">18161 5703 68 0,'8'-15'192'16,"0"0"13"-16,3 2 2 0,0 0-7 0,1 0-7 16,7-5-17-16,1 5-14 0,2-1-15 15,8-2-15-15,0 3-14 0,3 0-12 16,1 0-37-16,-2 2-63 0,1-1-78 0,-9 0-94 15,2 1-427-15,-3 1 202 0,-3-1 132 16</inkml:trace>
  <inkml:trace contextRef="#ctx0" brushRef="#br0" timeOffset="2695.6">23439 5422 42 0,'-2'-5'207'0,"2"5"-21"0,0 0-1 0,-10 14-4 15,6-3 0-15,-1 7-9 0,1 4-5 16,0 5-8-16,-2 2-12 0,-1 5-11 15,3 4-10-15,-5 0-10 0,5 2-10 16,-2 0-13-16,2 2-7 0,-2-1-6 0,1 1-6 16,0-5-12-16,1-7-5 0,2 1-5 15,-2-4-4-15,4-2-3 0,-2-6-4 16,0-2-4-16,0-6-5 0,2-1-9 16,-2-4-9-16,2-6-7 0,0 0-9 0,0 0-5 15,-9-27-6-15,7 8-3 0,2-6-4 16,-2-7-1-16,2-11-1 0,2-10 2 0,3-3 0 15,3-21 2-15,2 0 1 16,4 5 2-16,-2 13-1 0,-2 11 1 0,5 5 2 16,0-1-1-16,4 6 0 0,1 9 4 15,-2 3 1-15,4 3 3 0,3 5 0 0,-2 5 5 16,2 5 0-16,-3 7-1 0,-1 1 4 16,4 3-3-16,-4 6 6 0,1 3-3 15,-6 4 5-15,-1 2 0 0,-2 3 2 16,-2 1 0-16,-7 2-1 0,-2 1 4 0,-6 0-2 15,-3 1 0-15,-3-2-3 0,-5 4-1 16,-6-3-1-16,-3-2 0 0,-3 0-3 16,-1-3-19-16,0-1-27 0,2-1-37 0,4-5-50 15,5 0-38-15,1-1-43 0,4-3-474 16,4-1 234-16,4-2 153 0</inkml:trace>
  <inkml:trace contextRef="#ctx0" brushRef="#br0" timeOffset="3061.14">24032 5620 49 0,'13'-6'161'0,"-1"2"-17"0,4 3-14 0,0-4-9 16,1 4-14-16,2 2-7 0,-2-1-11 15,3 5-9-15,-4-3-8 0,-1 3-4 16,0 2-8-16,-3 4-5 0,-1-3-6 0,0 4-8 15,-5-1-2-15,-2 1-5 0,-1-3-5 16,1 3 5-16,-2-1-9 0,0 2 2 16,4-1-8-16,-2 1-2 0,4-1-1 15,2-1 1-15,0 0-2 0,5 0 1 0,0 3-3 16,2-3-1-16,-1 1-4 0,-2-2-2 16,-2 1 2-16,-2-1 11 0,1-1 11 15,-4-1 11-15,-5-1 12 0,-2 3 15 16,-5-2 3-16,-1-3-1 0,-9 1-1 0,-1 1-4 15,-6-3-6-15,-6 0-9 0,-3 0-1 16,-1-4-7-16,0 0-5 0,3 0-12 0,5-2-35 16,1 0-49-16,6-2-60 0,2-2-54 15,7-1-524-15,6-2 237 0,6-5 157 16</inkml:trace>
  <inkml:trace contextRef="#ctx0" brushRef="#br0" timeOffset="3694.97">25660 5660 49 0,'0'0'162'16,"0"0"-5"-16,0 0-12 0,4 24 2 16,-2-10-6-16,0-3-12 0,1 4-8 15,-1 2-6-15,-2-1-6 0,2-3-5 0,0 1-7 16,-2-1 3-16,0-1-6 0,0-1 11 0,0-3 16 16,0-1 1-16,0-7-9 15,-4 1-17-15,4-1-6 0,-7-13-12 0,3 0-8 16,2-5-6-16,-2-7-6 0,4-4-8 15,0-11-6-15,4-4-6 0,2-10-6 16,3 1-3-16,3 2-2 0,8-11-4 0,-2 9-5 16,4 15-2-16,3 2-1 0,1 6-3 15,-4 5-2-15,6 4-2 0,0 7-1 16,-3 6 1-16,-1 3-2 0,-1 7-1 0,-2 2-1 16,0 3 3-16,-4 5-3 0,0 1 0 15,-5 6 2-15,-7-2 2 0,-5 4-3 16,-9 4 3-16,-7 2-2 0,-10 3 3 0,-6-1-2 15,-3-1-1-15,-4-1 0 0,1 0-8 16,-2-6-17-16,2 0-25 0,6-6-28 16,5 0-30-16,3-4-41 0,7 0-35 15,5-2-26-15,5-4-19 0,5 1-467 0,6-2 235 16,7 0 154-16</inkml:trace>
  <inkml:trace contextRef="#ctx0" brushRef="#br0" timeOffset="3974.51">26222 5570 49 0,'10'2'154'0,"-8"1"-7"0,-2-3-2 16,-4 11-3-16,-1-2-6 0,-2 2-4 0,3 3-2 15,-2 1-5-15,-2 2-7 0,4 2-5 16,-1 0-7-16,1 0-6 0,4 2-6 16,0 0-3-16,2-2-9 0,5 0-2 0,3 2-10 15,0-3-3-15,8-4-5 0,-4 0-5 16,7-3-5-16,1-3-4 0,-4-5-4 15,2-3-4-15,-1 0-4 0,-2-3 0 16,0-3-6-16,-5-2-4 0,-1 0-3 0,-2-3-2 16,-5 3-3-16,-6-3-4 0,-4 2-2 15,-8 1-2-15,-2 0-12 0,-6 2-17 16,-3 3-22-16,1-1-29 0,2 4-28 16,0 0-36-16,5 1-38 0,3 4-534 0,0-1 240 15,6-1 159-15</inkml:trace>
  <inkml:trace contextRef="#ctx0" brushRef="#br0" timeOffset="4405.32">27470 5317 138 0,'0'0'201'0,"0"0"-4"15,0 0-13-15,-2 26-14 0,2-9-9 16,0 4-5-16,0 7-14 0,0-2-16 16,2 2-12-16,-2 3-9 0,0-2-10 15,0-1-12-15,0-1-5 0,0-7-10 0,-2 2-6 16,2-6-1-16,0 0-5 0,0-5-5 16,-2-3-6-16,2-4-1 0,0-4-7 15,0 0 0-15,0 0-3 0,-7-31-5 0,9 10-1 16,0-7 0-16,3-7-8 0,1-5-1 15,4-5-3-15,1-2-4 0,4 0-1 0,2 5 0 16,1 5-2-16,2 0-4 0,-3 8 1 16,2 3-2-16,0 5-1 0,-3 4-1 15,2 5-1-15,-4 5-1 0,1 1 4 16,0 4-1-16,-4 2 2 0,-1 6 1 0,-4 0 0 16,-1 4 2-16,-5 4-3 0,-5 6 1 15,-3 1-1-15,-6 4 1 0,-8-1-3 16,-5 7-2-16,-3-1-25 0,0-3-34 15,5-7-38-15,1 4-35 0,6-4-41 0,1-5-37 16,6-1-477-16,5-1 233 0,4-5 154 16</inkml:trace>
  <inkml:trace contextRef="#ctx0" brushRef="#br0" timeOffset="4737.35">27927 5372 16 0,'2'-5'189'15,"-2"5"-17"-15,0 0-10 0,0 0-12 0,0 0-3 16,8 17 3-16,-10-9-11 0,2 4-5 16,0 1-11-16,2 4-6 0,0-3-6 0,2 1-9 15,4 3-5-15,0-5-9 0,0 2-9 16,7 0-6-16,0-3-6 0,4-1-7 16,1-4-5-16,2-2-7 0,-1-4-3 0,2-2-5 15,3-1-4-15,-3-6-4 0,1-3-6 16,-3-1 1-16,0-1-3 0,-4-1-4 15,-1 1 1-15,-4 0 7 0,0 3 9 16,-4-1 4-16,1 3-1 0,-5 5 1 0,-2 0 5 16,-2 3 7-16,0 0 4 0,-6 22-1 15,1-5-3-15,1 2 2 0,-2 3-7 16,0 3-1-16,2 2-4 0,0 1-10 0,-1 2-13 16,2-4-42-16,-1 2-50 0,0-1-79 15,0 0-80-15,-4-3-712 0,-1 0 321 16,-8-4 211-16</inkml:trace>
  <inkml:trace contextRef="#ctx0" brushRef="#br0" timeOffset="5593.2">17771 6530 226 0,'-6'-2'204'0,"-2"0"-23"16,8 2-15-16,-14 8-10 0,8 1-6 0,0 5-1 15,2 2-9-15,-1 8-13 0,1 1-7 16,4 1-8-16,0 3-9 0,2-1-12 16,3 1-5-16,3 3-13 0,2-4-3 0,6 0-5 15,2-3-5-15,6-6 3 0,1-4 0 16,1-6-2-16,3-3 1 0,1-6-5 16,0-6 2-16,-4-2-3 0,4-7-1 0,-2-2-1 15,-7-5 0-15,-1-3-9 0,-8-5-1 16,-6 4-6-16,-6-3-6 0,-6-3-1 15,-8 2-3-15,-10-4-4 0,-10 6-3 0,-5 4 1 16,-5 3-4-16,-3 6 0 0,-1 3-5 16,6 5-3-16,-1 3 1 0,10 4-8 15,-1 2-14-15,6 3-27 0,3 5-25 16,8 1-41-16,4 3-33 0,11 3-43 0,6-1-55 16,7 8-600-16,10-3 284 0,12 7 188 15</inkml:trace>
  <inkml:trace contextRef="#ctx0" brushRef="#br0" timeOffset="6249.21">23916 7782 154 0,'4'-8'170'0,"-2"4"5"0,2-2-6 15,-2 3-8-15,-2 3-6 0,0 0-2 16,0 0-2-16,0 0-4 0,-12 19-5 16,5-8-6-16,1 2-10 0,0 5-9 15,4-2-5-15,0 3-5 0,4 2-5 0,2-3-3 16,2 5-11-16,5-4-4 0,6-2-2 16,2 0-10-16,3-4-5 0,4-3-10 0,4-2-4 15,1-7-5-15,3-1 3 0,3-5-8 16,-1-6 3-16,0-3 0 0,-5-5-5 15,-1 0 4-15,-2-10-5 0,-8 3 5 16,-7-6 0-16,-4-1-7 0,-9 2 2 0,-7-3-9 16,-8 4 3-16,-9-3-4 0,-10 5 0 15,-7 3 4-15,-3 1-3 0,-1 5-1 16,-1 6 6-16,-1 2-13 0,5 4 1 0,4 1-7 16,4 4-15-16,5 2-31 0,-1 4-48 15,2 2-55-15,5 1-63 0,8 1-50 16,2 2-793-16,3-1 353 0,4 0 233 0</inkml:trace>
  <inkml:trace contextRef="#ctx0" brushRef="#br0" timeOffset="7350.05">5325 6453 104 0,'-4'-6'197'0,"0"1"-24"0,4 5-15 15,0 0-4-15,0 0 0 0,-7 12 1 0,5 0-6 16,0 3-10-16,0 1-14 0,-2 4-3 16,-3 5-8-16,3-1-12 0,-2 4-7 15,-1 0-8-15,3-2-8 0,-2 3-9 0,0-4-5 16,2-3-7-16,-2-3-4 0,4-1 6 15,-2-3 9-15,4-2 9 0,-4-4 3 0,2-3-6 16,-2-6-10-16,4 0-6 0,-8-12-3 16,4-2-9-16,-1-5-5 0,3-8-5 15,0-3-6-15,0 0-1 0,2-6-3 16,0 4-4-16,2 0 0 0,2 2-3 0,3-5-5 16,1 9-4-16,0-1 0 0,0 4 0 15,6 2-2-15,0 2-2 0,1 4-1 16,4 2-3-16,-2 1 0 0,-3 4 2 0,0 4-1 15,-2 3 0-15,-3 2 0 0,-1 5 3 16,-1 0-4-16,-3 3 3 0,-2 4-1 0,-6 3 0 16,-5 5-3-16,-6 4-2 0,-3 1 1 15,-12 7-14-15,-15 11-18 0,-1-4-21 16,6-8-29-16,5-6-37 0,9-3-27 16,2-3-45-16,5-5-44 0,4-6-594 0,8-1 281 15,1-4 186-15</inkml:trace>
  <inkml:trace contextRef="#ctx0" brushRef="#br0" timeOffset="7545.48">5567 6542 139 0,'10'3'179'0,"-6"1"3"16,0 4-6-16,0-1-5 0,1 5-4 15,-1 1-6-15,0 1-11 0,-2 5-16 0,3 0-11 16,-3 0-11-16,0 5-12 0,0 1-9 0,2 0-5 15,-1 0-26-15,1-2-44 0,-2 1-44 16,2-1-52-16,0-4-47 0,-2-1-50 16,2-3-379-16,0-4 189 0,4-3 124 15</inkml:trace>
  <inkml:trace contextRef="#ctx0" brushRef="#br0" timeOffset="7957.65">6458 6522 237 0,'4'8'228'0,"-2"0"-12"0,0 5-13 0,2 0-14 15,-4 4-9-15,2 2-10 0,0 3-14 16,-2-2-13-16,0 4-13 0,0-4-11 16,0 1-14-16,0-1-11 0,0-5-7 0,-2 2-5 15,2-6-7-15,-2-2-8 0,0-3-5 16,0-5-7-16,2-1-7 0,-10-13-6 0,3 1-6 15,-2-7-1-15,1-6-5 0,2-8-5 16,-1-3-2-16,1-3-2 0,4-4-5 16,4 3-2-16,2 0 0 0,5 2-4 15,1 0-2-15,5 4 1 0,2 3-2 0,4 3 2 16,0 1 0-16,2 6-5 0,3 5 0 16,-4 4 2-16,0 5-4 0,-3 1 5 15,1 3-4-15,-4 6 1 0,0 3 1 16,-4 1-2-16,1 5 2 0,-5 2 0 0,-1 1 2 15,-5 3-1-15,-2 0 3 0,-4 2-4 16,-3 2 0-16,-4 2-1 0,-1 2-2 0,-6-1-9 16,0 0-27-16,-1-3-32 0,0 1-36 15,2-6-37-15,2 0-28 0,0-1-32 16,5-3-32-16,1 0-482 0,3-2 243 0,-1 0 159 16</inkml:trace>
  <inkml:trace contextRef="#ctx0" brushRef="#br0" timeOffset="8220.04">6890 6542 37 0,'12'-3'129'0,"3"0"-15"0,-1 1-3 0,2 2-12 16,-2 0-7-16,4 4 0 0,-2 0-13 15,-1 3-3-15,-2 1-12 0,-1 1-4 16,-1 4-6-16,-3 2-2 0,-4 2 1 0,0 1-3 15,1 0 4-15,-5 1 1 0,-2-3 4 16,2-1-2-16,0-1-5 0,0-1-7 16,2-1-1-16,3-3 1 0,1-1-3 0,4-4-4 15,5 0-3-15,6-4-8 0,9-4-7 16,3 0-29-16,8-2-37 0,1-2-42 16,7-3-42-16,-1-2-368 0,-1 0 170 0,-3-5 111 15</inkml:trace>
  <inkml:trace contextRef="#ctx0" brushRef="#br0" timeOffset="8611.34">7926 6372 20 0,'0'0'197'16,"0"0"-1"-16,0 0 1 0,0 0-8 0,11 17-2 16,-9-6-4-16,2 6-7 0,3 7-8 15,-1-2-14-15,3 5-9 0,-3 5-11 16,2 3-11-16,-2 0-13 0,2 2-9 0,-2 0-9 15,-2-3-11-15,2-4-10 0,-4-1-6 16,0-3-2-16,0-5-8 0,2-2-4 16,-4-3 0-16,0-4-11 0,0-6 2 0,-4-6-7 15,4 0-4-15,0 0-5 0,-14-24-2 16,8 5-4-16,0-5-1 0,0-4-7 16,0-8 2-16,4-4-4 0,-2 0-3 15,2-2-1-15,4 0-3 0,0 2 0 0,2 4-1 16,2 2 2-16,0 5-3 0,4 4-2 15,-2 3 3-15,0 3-5 0,3 3 2 0,0 5-1 16,-3 3 2-16,1 5 3 0,-3 3-2 16,-6 0-3-16,10 7 4 0,-8 1 2 15,-2 3-5-15,-2 2 4 0,-2 5-1 16,-4 1-3-16,-3 1-6 0,1 2-22 0,-6 0-23 16,2-1-38-16,-4 2-44 0,6-4-43 15,0 0-47-15,1-3-593 0,5-3 278 0,-1-4 183 16</inkml:trace>
  <inkml:trace contextRef="#ctx0" brushRef="#br0" timeOffset="8844.27">8343 6586 87 0,'11'8'203'0,"6"1"-5"0,5 2-3 16,0 3-9-16,8-1-14 0,1 0-18 0,1 0-12 15,-2 1-12-15,-5-3-7 0,-1 0-12 0,-4 1-10 16,0 0-10-16,-3-3-5 16,-4 2-7-16,-3 1-6 0,-5-1-8 0,-5 1-6 15,-2-3-11-15,-3 0-28 0,-5 2-36 16,-1-3-41-16,-2 1-55 0,-1-6-63 0,-2 0-493 16,4-6 227-16,-5 0 150 0</inkml:trace>
  <inkml:trace contextRef="#ctx0" brushRef="#br0" timeOffset="8962.46">8619 6461 199 0,'27'-19'201'0,"-1"6"-13"15,1 0-19-15,-2 0-19 0,5 1-16 0,-1-1-42 16,3 1-50-16,2 1-80 0,-4-1-349 16,-1 1 132-16,-3 3 86 0</inkml:trace>
  <inkml:trace contextRef="#ctx0" brushRef="#br0" timeOffset="9701.63">5480 7499 172 0,'0'-5'193'0,"0"5"-7"16,0 0-1-16,0 0-2 0,0 0-10 16,6 25-14-16,-6-10-8 0,2 4-12 0,-2 2-8 15,0 2-12-15,2 4-12 0,-2 2-7 16,0-3-12-16,0 2-6 0,0-5-8 16,0-2-7-16,0 0-6 0,0-4 1 15,0-2 4-15,0-3 11 0,-2-3-7 0,0-3-7 16,2-6-5-16,0 0-5 0,-13-15-6 15,6 0-7-15,1-6 0 0,0-4-6 16,0-3 1-16,2-5-8 0,0 0-2 16,4 1 0-16,2 0-5 0,0 2-2 0,4-3-3 15,4 1-1-15,1 4-3 0,0 4 1 16,1 3-1-16,1 3-4 0,4 6 1 0,-6 2-3 16,5 4 3-16,0 5-3 0,-6 1 1 15,2 3 1-15,-1 3 0 0,0 3 1 16,-5 2-4-16,1 6 3 0,-5-1 1 15,-2 1-2-15,-4 4 0 0,-3 3 2 0,-2 0-2 16,-3 1-1-16,-3-1-3 0,-2 3-12 16,-2-4-25-16,2 1-25 0,0-5-31 0,2 0-32 15,3-4-31-15,1 0-35 0,0-2-44 16,5 0-587-16,2-3 279 0,0-3 184 16</inkml:trace>
  <inkml:trace contextRef="#ctx0" brushRef="#br0" timeOffset="10051.09">5943 7653 25 0,'14'-6'115'16,"2"2"-12"-16,-2-1-8 0,-1 5-4 0,0 0-10 16,0 0-14-16,-3 3-1 0,0 0-13 15,2 2 1-15,-2 0-10 0,-4 2-2 16,0 1-5-16,-1 4-3 0,-3-2-3 0,0 2-4 15,-2 0-1-15,0 1-2 0,2 1-4 16,-2-3 0-16,5 4-3 0,-1-1-6 16,2-1-1-16,7 0-3 0,-1 1-1 15,8 0 1-15,-2-1-2 0,4-1 6 0,-1 1-7 16,2-1-2-16,-4 1 0 0,3-3 11 16,-8 0-11-16,1-1 2 0,-2 1 15 15,-5-1 17-15,-1 3 6 0,-7-3-7 0,-5 1-1 16,-3 3-1-16,-5-1-4 0,-6-1 1 15,-5 0-8-15,-5 0-3 0,-1 2-2 16,-4-2-22-16,8-3-17 0,-2-2-22 16,0-4-27-16,7 1-36 0,2-6-309 0,2 1 141 15,7-6 94-15</inkml:trace>
  <inkml:trace contextRef="#ctx0" brushRef="#br0" timeOffset="10471.03">6696 7611 186 0,'7'13'209'15,"-1"4"-6"-15,3 2-8 0,-3 6-10 0,3-1-10 16,-1 9-18-16,0-1-12 0,-1 0-11 16,2 3-18-16,-3 2-8 0,0-6-10 15,0-2-10-15,-2-3-9 0,1-1-6 16,-3-4-6-16,2-3-4 0,-1-3-6 0,-3-4-4 15,-3-4-7-15,1-2-5 0,2-5-3 16,0 0-6-16,-15-22-5 0,9 6 2 16,-2-9-6-16,-1-6-4 0,2-7 0 0,1-3-5 15,4-2-3-15,2-1-1 0,2 1-2 16,4 1-1-16,4-4-1 0,4 3-1 16,-2 10-1-16,8-3 1 0,-1 5 0 0,2 6-2 15,0 4 2-15,5 4 2 0,-5 4 1 16,0 4 1-16,-2 3-1 0,-1 3 4 15,-4 3 0-15,-2 4 3 0,-3 3 1 16,-3 0 5-16,-4 4-1 0,0 3 6 0,-6 1-1 16,-2 6-2-16,-5 2 0 0,-1 0-6 15,-2 2-3-15,0-2-16 0,-1 1-27 0,2-5-38 16,1 2-36-16,1-2-37 0,3-4-42 16,2 1-39-16,1-3-548 0,5 0 262 15,-2-3 172-15</inkml:trace>
  <inkml:trace contextRef="#ctx0" brushRef="#br0" timeOffset="10926.91">7391 7810 154 0,'-4'-6'239'0,"0"3"-13"16,4 3-12-16,-12-4-18 0,12 4-13 0,-12 7-10 15,2 3-10-15,1 1-11 0,1 2-10 16,1 5-11-16,1 4-10 0,2 0-11 0,-1 3-7 15,7 1-11-15,1 3-13 0,3-3-6 16,3-1-6-16,3 0-3 0,3 0-8 16,5-2-3-16,2-2-8 0,2-4-2 15,-1-6-3-15,3-1-3 0,-2-5-5 0,0-1-3 16,-3-4-2-16,1-4-2 0,-6 0-3 16,2-1-3-16,-6-5-4 0,-4 1 0 0,-1-3-6 15,-5 3 2-15,-7-1-4 0,-3 1-4 16,-4 2-3-16,-6-1-1 0,-2 4-4 15,-2-1-17-15,1 4-10 0,-3 1-21 16,2 0-26-16,2 0-29 0,3 4-41 0,1-1-43 16,5 1-46-16,0-2-541 0,3 1 264 15,4-1 176-15</inkml:trace>
  <inkml:trace contextRef="#ctx0" brushRef="#br0" timeOffset="11369.53">8172 7591 193 0,'0'0'241'16,"-9"19"-13"-16,7-7-15 15,2 2-18-15,0 6-17 0,-2-1-16 0,4 2-15 16,0 2-11-16,-2 0-15 0,2-2-12 0,0-1-13 15,1 1-5-15,-1-1-10 0,-2-3-6 16,2-4 5-16,0-1 11 0,-4-4-10 0,0-4-5 16,2-4-6-16,0 0-1 0,-11-17-4 15,7 5-1-15,-2-8-3 0,4-5-9 16,0-3-4-16,-1-2-1 0,6-3-6 16,1-5-6-16,2 1-3 0,2 2-5 0,6 2-4 15,2 3-5-15,1 1 0 0,4 4 0 16,0 5-3-16,1 3 2 0,-4 4-2 15,4 2-1-15,-5 3-1 0,0 4 0 0,-2 2 4 16,-1 2-5-16,-6 5 7 0,2-2 2 16,-4 6-8-16,-4 1 2 0,-2 2 3 15,-6 1-3-15,0 5-4 0,-6 3 0 0,0-2 2 16,-5 0-4-16,-2 4-11 0,-2-1-21 16,1-1-37-16,4-2-35 0,-1-1-48 0,2-1-45 15,2 1-34-15,5-5-32 0,0-1-616 16,3 2 296-16,0-4 195 0</inkml:trace>
  <inkml:trace contextRef="#ctx0" brushRef="#br0" timeOffset="11717.44">8549 7682 20 0,'6'-1'215'0,"-6"1"-18"0,0 0-11 16,13 4-3-16,-9 2-10 0,0 2-2 0,3 2-8 15,1 0-10-15,0 3-6 0,4 1-15 16,-2-2-8-16,2 4-10 0,3-2-10 16,2 1-11-16,0-4-14 0,3 0 0 15,0-1-10-15,2-1-5 0,-1-3-6 0,-1-2-7 16,2-2-3-16,-1-2-6 0,0-3-3 16,-2-3-3-16,1 0-6 0,-4-3 0 0,2 2 4 15,-4 1 10-15,1-2 12 0,-2 3 0 16,-3 2 1-16,1-1-9 0,-3 2 0 15,0 2 4-15,0 4 9 0,0 3 9 16,0 4-10-16,0 5-1 0,3 3 3 0,0 6 1 16,-1 2-2-16,3 3-8 0,-3 2-5 15,1 3-5-15,2-3-14 0,-3-1-55 16,-2-4-60-16,1-1-70 0,-2-2-80 0,1 0-77 16,-4-9-703-16,-2 0 345 0,-2-4 229 15</inkml:trace>
  <inkml:trace contextRef="#ctx0" brushRef="#br0" timeOffset="20873.09">3535 9924 171 0,'-2'-5'233'0,"2"5"-7"0,0 0-6 0,-14 10-7 15,8 4-13-15,0 2-5 0,0 9-9 16,-1 11-7-16,3 1-17 0,-3 6-14 16,5 7-10-16,-2 1-12 0,2-5-11 15,0 0-14-15,2-2-9 0,-2-1-6 0,2-1-11 16,0-4-9-16,0-5-7 0,0-2-3 15,0-5-2-15,0-5-4 0,0-2 0 0,-2-6 1 16,0-5-5-16,-3-5-6 0,5-3-9 16,0 0-4-16,-14-28 0 0,7 1-5 15,1-13-4-15,-3-10 0 0,5-8-5 16,0-21-3-16,2 9-3 0,8-12-2 0,2 2 0 16,8 4-5-16,0 5 3 0,3 17-1 15,1 11 0-15,0 3 5 0,4 6-5 16,-1 9-2-16,3 5 5 0,-2 4-3 0,0 7-1 15,0 3-3-15,-5 4 4 0,1 4 2 16,0 2 1-16,-4 4-1 0,-2 0 0 16,-2 6 0-16,-5-1 6 0,-3 5-5 0,-4 0 1 15,-4 4-2-15,-7 2 2 0,-6 3-3 16,-4-1 3-16,-9 5-3 0,1-3-5 16,-3 3-14-16,0-4-25 0,2 0-33 15,5-5-50-15,3-1-45 0,10 0-34 0,2-2-60 16,6-3-661-16,2-7 314 15,4 1 207-15</inkml:trace>
  <inkml:trace contextRef="#ctx0" brushRef="#br0" timeOffset="21087.6">4006 10250 200 0,'0'8'232'15,"2"3"-6"-15,-4 1-13 0,2 3-7 16,-2 2-9-16,0 2-13 0,0 0-9 0,2 2-11 15,-2 0-14-15,0 4-13 0,0 2-15 16,0-3-9-16,0 3-16 0,-1-2-8 0,1-2-7 16,0 0-11-16,0-3-14 15,2 1-32-15,0-3-36 0,-2-1-51 0,2-4-51 16,2 3-38-16,0-7-59 0,0-2-536 16,0-2 254-16,1-4 167 0</inkml:trace>
  <inkml:trace contextRef="#ctx0" brushRef="#br0" timeOffset="21533.08">4848 10054 1623 0,'14'-15'88'16,"-8"4"-27"-16,2 3 27 0,-4 4 36 16,-1 2 16-16,-3 2 7 0,0 0-11 0,0 18-16 15,-3-3-16-15,3 4-3 0,-2 8 2 16,2-1-7-16,-2 8-7 0,2 5-10 0,0 2-2 15,0 1-7-15,0-2-6 0,2 1-16 16,-2-2 4-16,2-1-5 0,-2-5-5 16,3-5-4-16,-3-1-1 0,2-4-1 15,-2-5-6-15,0-6 1 0,-2-2 0 0,-3-7-18 16,5-3 5-16,0 0 1 0,-16-20-5 16,4-3-1-16,2-9 9 0,0-14-9 0,2-4-9 15,1-5 0-15,2-2 0 0,3-2-2 16,7 0 2-16,6-14 0 0,1 16-8 15,0 9 9-15,8 5-8 0,1 3 3 16,0 5-4-16,2 8 0 0,1 5 2 0,-1 5 4 16,0 4-3-16,-2 5 2 0,-1 2-1 15,-2 4 6-15,-2 4-2 0,-4 2-5 16,-1 3 12-16,-3 3-4 0,-6 1-7 0,-2 3-2 16,-6 3 8-16,-3 2-8 0,-5 2 2 15,-8 5 0-15,-2-1-1 0,-4 4-4 16,-2-2-15-16,1 1-17 0,3-7-34 0,5-1-38 15,2-2-45-15,6 0-27 0,3-1-37 16,0-3-48-16,6-1-684 0,2-4 323 16,4 0 213-16</inkml:trace>
  <inkml:trace contextRef="#ctx0" brushRef="#br0" timeOffset="21839.07">5345 10232 166 0,'6'-3'166'16,"2"0"-17"-16,0 1-12 0,3 0-15 15,0 2-12-15,-1 2-10 0,1 0-9 16,-3 1-9-16,0 3-5 0,1 6 3 0,-4 1 4 16,-3 2-5-16,-4 4 3 0,-3 0 0 15,-4 5 2-15,1-2 0 0,-2-1 4 16,-1 0-5-16,5-2-3 0,-3-2-7 0,5-1-2 15,-1-1-3-15,5-4-6 0,7 3-3 16,2-6-10-16,3 0-2 0,7-2-5 0,1-2-5 16,4-2-8-16,4 1 1 0,2-3-6 15,-3-5-23-15,3 4-23 0,0-5-37 16,-3 0-36-16,3 0-38 0,-3-1-52 16,1-5-538-16,2 0 246 0,-3-3 162 0</inkml:trace>
  <inkml:trace contextRef="#ctx0" brushRef="#br0" timeOffset="22471.39">6492 10022 163 0,'-3'-4'264'15,"3"4"-18"-15,-2-7-25 0,2 7-25 16,0 0-20-16,0 0-93 0,0 0 32 0,0 0-13 15,-15 9-9-15,13 3 8 0,2 9 43 16,-2 5-10-16,0 7-11 0,2-1-12 16,0 0-11-16,-2 3-10 0,2-3-12 0,-2 0-3 15,2 0-7-15,0-5-9 0,0 0-3 16,0-6-9-16,0-2 5 0,0-2 11 16,0-3 12-16,0-5-7 0,-2-5-7 0,2-4-3 15,0 0-5-15,-9-23-11 0,5 4-5 16,-3-8-1-16,1-6-4 0,2-4-2 15,-2-1-10-15,-1-2-1 0,3-2-5 16,0 2 3-16,2 1-9 0,0 1 0 16,4 6-7-16,0 2-2 0,0 1-3 0,2 2-4 15,5 2-4-15,-3 3-7 0,2 2-3 16,-2 4-12-16,6 2-14 0,-6 3-10 0,2 0-7 16,0 1-6-16,-1 4-7 0,0 1-7 15,-1 2-10-15,-2 2 0 0,-4 1 2 16,0 0-6-16,0 0-7 0,0 0-13 0,0 0-1 15,0 0-6-15,0 0-1 0,0 0 12 16,0 0-10-16,0 0 1 0,0 0 7 0,0 0 8 16,0 0 6-16,-20-2 7 0,20 2 8 15,3-16 9-15,-1 7 7 0,0 0 8 16,1-5 7-16,3 0 9 0,-2-4 5 16,2-1 13-16,3 0 6 0,-3-5 9 0,2 2 5 15,3-1 12-15,-2 0-4 0,1 0 7 16,0 2 0-16,4 2-1 0,-2 2 1 15,1 3-1-15,2 3 4 0,-2 3-3 0,1 5 5 16,-2 3 5-16,4 3 8 16,-4 5 4-16,-1 3 13 0,0 3 1 0,-1 0-4 15,-3 3 6-15,-3 2-1 0,-4-2-10 16,-2 2-1-16,-3 2-5 0,-5 1-26 0,-7 2-40 16,-4-2-67-16,-3 0-230 0,-5-3 114 15,-1-4 76-15</inkml:trace>
  <inkml:trace contextRef="#ctx0" brushRef="#br0" timeOffset="26380.29">6931 10453 97 0,'7'7'135'16,"2"1"7"-16,1 0-2 0,4 3-7 0,4 1-6 15,3-2-5-15,2 2-4 0,-2 1-3 16,1-1-4-16,-6-1 2 0,4 3-1 16,-8-5-4-16,-3 3-9 0,-1-1 1 0,-6 0-7 15,-2 1-9-15,-8 1-7 0,-1 1-7 16,-5-1-10-16,-4 0-5 0,0 1-4 16,-4-4-7-16,1 0-4 0,0 1-13 15,4-7-20-15,1 5-37 0,0-6-45 0,4-3-58 16,1 0-50-16,5-3-484 0,-1-6 227 15,5 2 150-15</inkml:trace>
  <inkml:trace contextRef="#ctx0" brushRef="#br0" timeOffset="26528.87">6929 10412 155 0,'2'-15'163'16,"3"2"-8"-16,-1-2-10 0,5-3-11 15,3 1-8-15,6 1-10 0,0-2-10 16,8 0-11-16,-1 2-9 0,3 0-10 15,1 3-7-15,-6 2-27 0,5 1-56 0,-5 1-72 16,-3-1-380-16,-6 3 159 0,1-1 104 16</inkml:trace>
  <inkml:trace contextRef="#ctx0" brushRef="#br0" timeOffset="27010.62">7605 10418 24 0,'2'-6'312'0,"2"1"-22"16,0-1-24-16,-2 2-27 0,-2 4-19 0,9 0-17 15,-9 0-18-15,13 11-12 0,-5 1-19 16,-1 1-16-16,1 3-8 0,-2 4-15 16,-2 4-10-16,-4 1-12 0,2 0-5 15,-2 3-13-15,-2-2-25 0,-4 1-36 0,2 0-60 16,-2-3-60-16,4 1-77 0,-3-1-681 15,1-8 294-15,2 0 194 0</inkml:trace>
  <inkml:trace contextRef="#ctx0" brushRef="#br0" timeOffset="27511.14">8964 9913 83 0,'2'-4'239'0,"-2"4"-3"0,0 0-10 0,0 0-10 16,19 15-11-16,-13-5-13 0,4 6-9 16,2 5-12-16,0 5-11 0,3 6-12 0,-2 10-9 15,1 0-14-15,-1 6-14 0,-1-2-6 16,0 0-12-16,-4-9-8 0,-2-1-11 15,2-1-7-15,-1-6-4 0,-3-3-7 16,1-3-4-16,-1-6-11 0,-4-4-4 0,0-7-10 16,-4-5-4-16,4-1-4 0,-12-13-4 15,2-5-2-15,0-13-4 0,-6-11 1 0,2-4 0 16,-3-20-7-16,-2-4 2 0,4-7-2 16,1-3 0-16,4 0-3 0,6 1-2 15,4 13 0-15,4 11 2 0,6 3-3 0,4 5 2 16,5 3 1-16,5 8-5 0,6 4 4 15,1 8-3-15,1 6 1 0,2 6 1 16,-2 6 4-16,1 6 2 0,-1 5-2 0,2 7 2 16,-2 2-1-16,-5 5 1 0,-3 2-2 15,-6 4 0-15,-5 2 0 0,-4 1 2 16,-9 1 1-16,-5-1-1 0,-3 8 2 16,-11 5 2-16,-3-5-3 0,-5 0-2 0,-13 13-14 15,6-12-22-15,6-5-32 0,3-7-37 16,3-2-44-16,4 0-45 0,1-4-61 0,2 0-593 15,2-3 287-15,3-2 190 0</inkml:trace>
  <inkml:trace contextRef="#ctx0" brushRef="#br0" timeOffset="27874.81">9571 10066 66 0,'13'-4'160'0,"2"-1"-11"0,1 2-19 0,4 3-11 16,-6 0-9-16,3 0-5 0,-2 3-9 15,0 0-5-15,-3 5-5 0,-2-1-7 16,-4 0-7-16,-4 5-4 0,-2 0-2 16,-2 3-6-16,-2 1-5 0,-1-2-2 0,-2 2-2 15,3-3-4-15,0 2-5 0,2 1-5 16,0-1-1-16,2-2-2 0,2-2-4 15,2 2-1-15,4 0 0 0,2 1-2 0,0 0-2 16,0-3 1-16,1 0-2 0,0 3-1 16,-3-3 5-16,1-1 8 0,-3 1 8 15,-2 1 4-15,-2-3-1 0,-4 3-4 0,-4 1-9 16,-5-2 2-16,-1-1-3 0,-8 4-6 16,0-5-3-16,-2 1-6 0,-3-3-14 0,1 1-25 15,4-2-35-15,0-3-38 0,3-3-58 16,2-2-571-16,5-2 246 0,1-5 162 15</inkml:trace>
  <inkml:trace contextRef="#ctx0" brushRef="#br0" timeOffset="28293.29">10265 9780 205 0,'9'12'219'0,"-5"-3"-9"0,-2 2-9 0,0 6-8 15,2 4-4-15,-1 4-13 0,1 6-13 16,-2 1-13-16,-2 6-16 0,2 4-10 16,-4 0-13-16,2-2-9 0,-2-2-12 15,0-5-12-15,0-3-3 0,-1-3-9 0,1-6-3 16,0-4-8-16,-2-7-6 0,0-4-5 16,-1-6-8-16,5 0 1 0,-8-19-6 15,6 1-2-15,0-7-6 0,2-5-3 0,0-7 0 16,4-7-3-16,0-9-4 0,3-4-1 15,5-16-2-15,3 3-3 0,-2 13-1 16,1 11 1-16,4 3-1 0,0 7-2 0,4 9 1 16,1 4 1-16,5 7 0 0,-3 5 1 15,3 7 9-15,-5 4 4 0,2 6 4 16,-1 3 4-16,-6 5 1 0,-3 3 2 16,-4 1 4-16,-9 6-1 0,-4 1-4 0,-7 6 0 15,-5-1-5-15,-11 6-4 0,-3 0 1 16,-12 12-1-16,-1-3-7 0,7-6-14 0,5-9-23 15,-1-2-34-15,6-3-41 0,4-4-39 16,5-2-42-16,2-4-39 0,3-3-37 16,3-4-566-16,5 0 280 0,2-8 184 15</inkml:trace>
  <inkml:trace contextRef="#ctx0" brushRef="#br0" timeOffset="28563.58">10570 10050 135 0,'4'4'157'15,"-4"4"5"-15,2 4-8 0,-2-2 1 16,0 7-1-16,-2 3-6 0,2-1-7 0,2 4-11 16,-2 0-4-16,2 2-8 0,3-1-10 15,-1-1-4-15,2 0-4 0,3-4-7 16,4 0-8-16,-1-4-3 0,0-3-6 0,4-2-4 16,-2-5-9-16,4-3-8 0,-4-2-3 15,-1-2-8-15,1-3-4 0,-2-2-3 16,-4-5-5-16,-4 1-1 0,-4 0-12 15,-4 0 2-15,-4 1-4 0,-8 0-1 0,0 5-5 16,-8-3-12-16,-1 5-17 0,1 1-24 16,2 2-40-16,0 3-43 0,1 2-72 15,2-3-576-15,2 4 263 0,5 0 173 0</inkml:trace>
  <inkml:trace contextRef="#ctx0" brushRef="#br0" timeOffset="29068.5">11433 9876 27 0,'0'-5'249'15,"-2"2"-16"-15,2 3-8 0,0 0-8 16,0 0-14-16,-10 19-14 0,8-6-15 16,-2 5-7-16,2 7-11 0,0 0-16 15,-1 8-11-15,1 3-13 0,-2 3-9 0,0 3-13 16,0-3-13-16,1-1-1 0,-1-5-11 16,2-3-5-16,-2-4-8 0,1-3-5 0,-1-4-10 15,2-5-12-15,-2-5-12 0,2-8 0 16,2-1 0-16,0 0-4 0,-6-25-5 15,8 1 2-15,0-3-1 0,2-10-3 16,2-3 0-16,3-7 0 0,2-4-3 16,1-1 1-16,1 2-3 0,1 4 0 0,0 1-1 15,-2 8 2-15,-2 3 1 0,4 6-2 16,-4 3 2-16,1 6 2 0,1 2-1 0,1 5-3 16,0 4 5-16,-3 7 3 0,0 1 1 15,2 4 0-15,-2 4 1 0,0 1 3 16,-1 4-2-16,-5 2-1 0,-4 3 0 0,-4 1 1 15,-5 2 0-15,-5 4-2 0,-4 0 0 16,-6 0-2-16,-4 5-7 0,-1-2-14 0,3-7-23 16,0 0-42-16,3-4-37 15,6 0-46-15,0-4-55 0,5-4-656 0,2-1 297 16,4-3 195-16</inkml:trace>
  <inkml:trace contextRef="#ctx0" brushRef="#br0" timeOffset="29349.55">11594 10084 115 0,'3'9'178'0,"1"-1"-16"16,-2 4-2-16,0 4-9 0,0-2-13 15,2 2-9-15,3-1-11 0,-1-2-12 16,1 3-9-16,3-3-12 0,0 0-5 0,4-3-9 16,2-2-6-16,-1-2-10 0,4-5-2 15,2 1-5-15,-1-4-5 0,0 1-6 16,2-3 0-16,-3 0-4 0,-2 2 4 0,-2-2 8 15,-3 2 7-15,1 0 1 0,-2 0-1 16,-3 4 1-16,0 0 1 0,-1 6-2 16,-3 1-5-16,2 3-3 0,-1 3-4 0,-1 4-3 15,0 0-3-15,1 2-3 0,-1 0-8 16,2 2-20-16,2-2-36 0,-2-2-51 16,6 0-59-16,-6-6-83 0,4-3-499 0,-1-2 246 15,-1-7 163-15</inkml:trace>
  <inkml:trace contextRef="#ctx0" brushRef="#br0" timeOffset="29543.12">12556 9761 247 0,'27'19'265'0,"0"4"-6"0,-1 3-9 0,-1 7-18 15,1 6-17-15,-1 25-20 0,-8 4-23 16,-10-2-12-16,-14-9-15 0,-12 20-13 0,-10-1-12 15,-18 12-14-15,-9-9-33 0,-11-5-47 16,-11-7-59-16,-9-9-67 0,-10-8-108 16,-7-8-560-16,-12-6 262 0,-12-7 172 15</inkml:trace>
  <inkml:trace contextRef="#ctx0" brushRef="#br0" timeOffset="30047.06">2186 9100 121 0,'-12'7'176'0,"-6"10"5"16,-7 16-3-16,-13 26 5 0,-9 32 9 0,-7 12-2 16,0 19-9-16,-11 61-14 0,6 6 1 15,9 3-13-15,17-34-15 0,9 0-10 16,14-3-12-16,12-7-10 0,19-5-7 0,19-9-8 15,20-12-8-15,18-14-5 0,16-15-13 16,11-11-19-16,10-17-59 0,5-13-85 16,15-19-121-16,4-12-646 0,0-17 293 0,-8-12 194 15</inkml:trace>
  <inkml:trace contextRef="#ctx0" brushRef="#br0" timeOffset="30624.67">14008 10253 1478 0,'-14'-4'8'0,"2"0"0"0,0-2 73 16,-1-1 41-16,4 1-1 0,-1-2-16 0,3 2-24 15,3-1-15-15,4-1-11 0,2 1-5 16,4 1-4-16,3-2-4 0,4 1-7 0,-2 1-1 16,3 2-5-16,-4 1-16 0,4-2-27 15,-6 5-35-15,2 2-54 0,-5 4-58 16,-5 0-535-16,-5 3 236 0,-3 4 157 15</inkml:trace>
  <inkml:trace contextRef="#ctx0" brushRef="#br0" timeOffset="30750.07">13774 10469 72 0,'-4'10'132'0,"6"-5"17"15,5-1 11-15,2-4-2 16,5-1-11-16,3-2-14 0,11-2-10 0,8-2-14 16,6-2-12-16,9 0-11 0,4 0-12 15,0-3-25-15,2 1-48 0,0 1-63 0,0-1-75 16,1 0-302-16,13-7 149 0,-9 2 98 15</inkml:trace>
  <inkml:trace contextRef="#ctx0" brushRef="#br0" timeOffset="31324.03">15349 9789 176 0,'-6'16'196'0,"4"-7"-18"0,2 3-14 0,0 1-16 16,2 5-16-16,-2 1-12 0,2 4-9 16,0 3-14-16,-2 0-7 0,0-3-9 15,0 0-9-15,-2 0-9 0,2-2-2 16,-4-2-7-16,0-3-6 0,0 1-4 0,-2-6-2 16,-2-6-7-16,0-1-3 0,0-4-1 15,8 0 4-15,-17-7-2 0,9 0 2 0,-1-5 5 16,3-4 0-16,1 1-4 0,1-4 5 15,4 0-6-15,2 0-2 0,3-2 2 16,1 0 0-16,2 2 0 0,5 0-3 0,0 4 3 16,-1 1-1-16,4 3 1 0,-2 3 2 15,3 3-5-15,0 1 1 0,-2 4-5 16,1 4 3-16,4 1 0 0,-8 3-4 16,8 3-2-16,-1 0-2 0,-5 3-2 0,0 3-1 15,-2 1 1-15,-4-3-1 0,-2 0-3 16,1-2 2-16,-2 1 4 0,-3-3 2 15,-2-1 1-15,0-1-2 0,-2-5-1 0,-3 0 1 16,5-4 3-16,0 0-2 0,0 0 0 16,-15-12 0-16,13 5-3 0,2-5-2 0,2-3 1 15,2-2-5-15,2 0-3 0,6-4 0 16,0 2-3-16,7-5 1 0,0 7-1 16,4-1-3-16,1 5-4 0,-1 1 4 15,5 4-1-15,-3 3 1 0,0 3 0 0,-1 2-2 16,-1 2-3-16,1 3 5 0,-2 5-2 15,-2 3 2-15,-4 0-3 0,-1 2 1 0,-4 2-1 16,-2 1-2-16,-5 1 3 0,-2 0-8 16,-2 0-14-16,-2 2-28 0,-2 2-43 15,-3 0-50-15,1-3-61 0,1-2-60 16,-1 1-641-16,2-6 306 0,4-2 202 16</inkml:trace>
  <inkml:trace contextRef="#ctx0" brushRef="#br0" timeOffset="31697.54">16355 9918 12 0,'-2'-11'220'0,"-2"4"-12"15,0 1-18-15,-2 5-14 0,-4-2-15 16,10 3-14-16,-23 9-6 0,8-2-16 16,-2 5-2-16,3 2-13 0,-2 4-11 15,4 0-7-15,2 4-9 0,-1-1-7 0,5 0-11 16,1-3-3-16,3 0-4 0,0-2-4 15,4 0 0-15,0-4-1 0,3-3-2 16,3-4-5-16,-1-2-3 0,3-6-5 0,-10 3-2 16,20-8-3-16,-10 2-4 0,0-5-4 15,3 0-1-15,-2 0-4 0,-3 1-1 16,3-2 2-16,-3 4-2 0,-2-2 5 16,0 3-2-16,2 1-1 0,-4 0 0 0,2 2-1 15,-2 0 2-15,-4 4-1 0,0 0 1 16,12 8-1-16,-7-2-1 0,-3 1-1 15,2 5 0-15,3-1-1 0,-3 4-7 0,2-2 1 16,-2 3 0-16,3-1 0 0,-1 1-8 16,-2-1-21-16,2-2-34 0,-1 0-47 15,2-1-43-15,-1-4-43 0,0-3-40 0,2-1-565 16,1-4 268-16,0-2 177 0</inkml:trace>
  <inkml:trace contextRef="#ctx0" brushRef="#br0" timeOffset="32004.92">16605 10079 500 0,'13'-16'17'16,"-3"3"16"-16,-2 2 15 0,0 1 14 15,2 3 7-15,-4 1 5 0,2 2-1 16,0 0 2-16,1 4 3 0,2-1 0 16,-11 1-2-16,19 5 4 0,-11 1-1 0,0 2-3 15,0 1-3-15,-4 1-3 0,0 2-3 16,-2 0-10-16,-4 1 3 0,2 1-6 0,-2-3-1 16,2 1 1-16,-2-2-2 0,0-1-3 15,2-3 2-15,0-3-6 0,0-3-3 16,0 0-3-16,0 0-1 0,0 0-6 15,14-21-7-15,-6 13 2 0,1-6-5 0,2 3-1 16,-1 0-1-16,1 0 0 0,-1 2 3 16,1 1-3-16,-2 3 8 0,-1-1 9 15,0 4 7-15,0 0-3 0,-8 2 4 0,16 8-2 16,-8-2-6-16,0 3-2 0,1 0-3 16,-1 4-5-16,3 2-2 0,2 1-3 15,-1 0-20-15,4-1-36 0,2 0-29 0,3 0-60 16,3-1-85-16,2-5-616 0,-4-1 280 15,2-3 185-15</inkml:trace>
  <inkml:trace contextRef="#ctx0" brushRef="#br0" timeOffset="32560.3">18306 8476 1869 0,'-8'-44'6'16,"-6"11"13"-16,-2 4 45 0,2 5 41 0,-8 4 6 16,-3 3-8-16,-3 8-18 0,-1 3-11 15,-3 9-7-15,-6 6-2 0,2 4-8 16,-2 8-2-16,5 6-5 0,1 3-3 16,4 5-4-16,5 7-5 0,3 3-3 0,6 6 1 15,6 4-5-15,3 2-1 0,7 7-5 16,5 18-2-16,1-3 0 0,2 0-2 0,-1-16-1 15,-4-8-3-15,-1-6-2 0,0-5-11 16,-4-4-6-16,-4-2-8 0,-3-1-7 16,-4-5-2-16,-3-2-3 0,-3-5 2 0,-4-2 0 15,-2-6 3-15,-5 0 0 0,-4-5 3 16,5-5 1-16,-3-1 1 0,2-2 2 16,1-4 2-16,3-3-1 0,0 0 1 15,2-1 1-15,3 0 4 0,4-2 1 0,7-2-2 16,3 2 2-16,3 2 0 0,7-2-1 15,1 2 1-15,4 4 1 0,8 4 0 0,-2 4 2 16,8 3 0-16,3 5 4 0,3 14 9 16,2 2 9-16,8 19 5 0,-5 7 10 15,-5 7 8-15,-6 10 4 0,-5 12 8 0,-9 6-5 16,-6 6-1-16,-6 4-5 0,-8 16-4 16,-5-2-5-16,-4-3 0 0,-4-5-4 15,1-22-6-15,1-3 5 0,2-4-11 0,-2-6 3 16,5 1-2-16,0-7-6 0,4-13-2 15,3-7 3-15,3-10-17 0,2 0-7 0,4-7-12 16,0 0-38-16,2-6-48 0,4-3-47 16,3-1-45-16,5-6-46 0,2-7-735 15,2-6 333-15,8-6 219 16</inkml:trace>
  <inkml:trace contextRef="#ctx0" brushRef="#br0" timeOffset="32846.78">19365 9435 153 0,'-6'-38'235'16,"-5"8"-10"-16,-2 9-13 0,-4 7-7 16,-3 8-4-16,-4 6-4 0,-14 11 1 15,-7 9-9-15,-20 18-10 0,-3 8 1 0,-9 19-11 16,6 5-3-16,3 7 0 0,11 1-13 15,8 7-4-15,19-8-14 0,8 6-7 0,8 1-15 16,12 0-12-16,11-2-6 0,10-2-9 16,11-4-11-16,5-4-5 0,8-2-7 15,1-8-9-15,3-5-29 0,-3-7-19 0,-2-5-41 16,-10-12-51-16,-4-8-57 0,-5-7-59 16,-1-4-63-16,0-9-822 0,0-3 369 15,-5-4 244-15</inkml:trace>
  <inkml:trace contextRef="#ctx0" brushRef="#br0" timeOffset="33289.32">20011 9934 20 0,'2'-2'225'0,"-2"2"2"15,0 0-3-15,6 12-7 0,-6 0-9 16,2 4-7-16,0 4-6 0,0 4-9 15,2 5-12-15,-2 1-15 0,3 8-16 0,-3 0-10 16,2 1-13-16,-2-1-11 0,1-6-12 16,-1-2-5-16,0-1-15 0,0-2-6 15,-2-6-7-15,2-1-6 0,-2-2-5 0,0-1-5 16,0-7-5-16,0-3-7 0,-2-5 0 16,2-2-5-16,-9-13-1 0,3-4-6 15,1-10-5-15,1-8 0 0,0-7-4 16,0 1-4-16,4-5 1 0,2-7-1 0,2 1-4 15,2 5 2-15,5-1 1 0,2 4-5 16,4 5 2-16,7 2 0 0,-2 5-3 16,8 1 2-16,-3 10-7 0,3 2 4 0,2 6-1 15,-4 5 0-15,1 3 0 0,-3 2 1 16,-3 3-4-16,0 4 2 0,-4 0 2 16,-1 4-3-16,-4 0 5 0,-4 3-3 0,-3 0 3 15,-5-1 0-15,-7 3-3 0,-5 3 1 16,-6-1-4-16,-8 4-1 0,-8-2-14 15,1 0-13-15,-10 2-31 0,5-3-34 0,4-1-40 16,5 0-49-16,4-2-58 0,4-4-684 16,8 1 315-16,2-2 207 0</inkml:trace>
  <inkml:trace contextRef="#ctx0" brushRef="#br0" timeOffset="33509.84">20872 10039 49 0,'10'4'252'0,"1"0"2"16,-2 3 0-16,1 2-4 0,-2 4-13 16,2 7-12-16,0 2-9 0,-2 3-7 0,5 4-16 15,-5 4-17-15,1-1-9 0,-3 0-11 16,5 3-17-16,-5-2-12 0,0-5-15 16,-2-1-7-16,0-1-13 0,2 1-8 0,-4-4-16 15,0-4-30-15,2-3-39 0,-4 0-59 16,2-3-81-16,0-5-108 0,2-2-755 15,0-2 341-15,-4-4 226 0</inkml:trace>
  <inkml:trace contextRef="#ctx0" brushRef="#br0" timeOffset="33992.33">21827 10441 101 0,'0'0'210'16,"0"0"-14"-16,18 9-16 0,-11 1-15 15,0 2-14-15,-3 3-14 0,0 1-14 0,-4 2-9 16,-2 1-14-16,-4 4-10 0,-4 0-10 16,-2-2-22-16,-2 0-34 0,-2-2-43 15,2 0-51-15,1-4-56 0,3-3-389 16,3-5 175-16,-2-4 115 0</inkml:trace>
  <inkml:trace contextRef="#ctx0" brushRef="#br0" timeOffset="34441.57">22667 9899 111 0,'6'10'216'0,"-2"2"-7"15,0 4-9-15,1 8-2 0,-1 5-9 16,0 1-13-16,1 10-11 0,-1 1-16 0,0 4-15 16,-2-1-12-16,0 1-13 0,1-4-10 15,-1 1-10-15,-2-9-7 0,2-2-11 16,-2-2-4-16,0-7-7 0,0-2-5 16,-2-4-4-16,0-6-7 0,-3-5-4 0,-1-2-5 15,6-3-4-15,-15-13-5 0,6-3-1 16,1-7-4-16,2-5-3 0,0-8-1 0,4-6-3 15,0 0-2-15,2-6-2 0,6-5-1 16,6-18-1-16,5 3-1 0,7 5-4 16,-2 4 4-16,6 13-1 0,-2 10-2 15,3 5-3-15,3 6 4 0,-2 9-3 0,1 4 1 16,-1 4 1-16,-2 4 0 0,-3 7 4 16,-2 0 7-16,0 3-2 0,-3 3 3 15,-6 3 0-15,-1 0 0 0,-6 1 2 16,-3 0 1-16,-8 2-4 0,-3 2 0 0,-6 1-1 15,-3-2-1-15,-12 6 2 0,-2-3-5 16,-3 3 2-16,-8-1-7 0,5 1-9 0,2-7-26 16,2 0-38-16,5 0-45 0,3-3-49 15,6-3-58-15,0-2-641 0,8 4 293 16,0-4 193-16</inkml:trace>
  <inkml:trace contextRef="#ctx0" brushRef="#br0" timeOffset="34812.81">23283 10075 8 0,'29'-6'202'0,"1"5"-18"16,0-1-15-16,-5 2-9 0,1 2-9 15,-1 1-9-15,-2 2-12 0,-3 1-5 16,-4 2-10-16,1 1-9 0,-6 1-8 0,0 5-7 15,-5-2-5-15,-4 1-7 0,-2 4-5 16,-4-3 0-16,0 2-2 0,-1 0-6 16,-4 0 0-16,3 1-9 0,0-2-3 0,-1 2-5 15,3-4-4-15,0 4-3 0,6-3-5 16,0 1-3-16,5-1 0 0,3 0-6 16,1 0-2-16,2 1-6 0,1-1 0 0,-1 0 0 15,0-2 0-15,-5-1-1 0,3-2-1 16,-3 1 5-16,-4-2 1 0,-1 1-1 15,-6-3-3-15,-1 4-3 0,-4-3-2 0,-5 0 2 16,-3-2-5-16,-6-1-12 0,-1 0-21 16,-3-2-32-16,3 0-39 0,2-3-51 15,-1-3-64-15,6 0-595 0,1-3 273 16,0-1 180-16</inkml:trace>
  <inkml:trace contextRef="#ctx0" brushRef="#br0" timeOffset="35233.32">24155 9937 112 0,'0'9'231'0,"0"4"-13"0,-2 6-11 16,2 2-14-16,-3 6-7 0,1 1-14 15,2 5-16-15,-2 5-20 0,0 2-7 0,0-4-15 16,0 0-7-16,-2 1-13 0,0-10-8 15,1 1-11-15,-1-4-6 0,2-5-6 16,-2-4-6-16,-2-3-7 0,-3-8-6 16,2-4-2-16,7 0-5 0,-18-19-6 0,10-2-3 15,-2-5-4-15,4-7-1 0,2-3-2 16,2-6-6-16,4-2 1 0,0-7-3 0,6-4-5 16,6 3 3-16,4-13-5 0,4 13 1 15,-1 13-2-15,5 3 0 0,0 3-1 16,2 10-3-16,2 6 3 0,-1 5-2 15,-1 5 3-15,-3 4-2 0,-3 3 3 0,-4 3 2 16,-4 3 2-16,-4 1 5 0,-4 3 1 16,-6-1 0-16,-4 5-2 0,-6-1 1 15,-8 4-3-15,-5 2-2 0,-7-1-1 0,-8 3-6 16,0-2-6-16,5-3-20 0,-1 1-34 16,0 0-49-16,9-7-43 0,1 2-65 15,6-3-600-15,2-1 277 0,6-3 183 0</inkml:trace>
  <inkml:trace contextRef="#ctx0" brushRef="#br0" timeOffset="35529.04">24445 10050 149 0,'-2'13'228'0,"0"0"-10"15,-3 7-9-15,1-1-14 0,2 6-8 16,0 2-12-16,0 1-9 0,2-1-15 15,2 1-10-15,0-2-6 0,4 2-17 16,3-6-3-16,1 2-12 0,4-3-5 0,0-2-10 16,3-4-6-16,2-2-11 0,0-2-4 15,0-5-8-15,2-2-6 0,-3-6-5 0,0 0-6 16,-3-4-3-16,-4-3-3 0,-3 0-8 16,-1-5-4-16,-7 3-3 0,-7-3-5 15,-6 3-5-15,-4 0-8 0,-5-1-16 16,-4 3-17-16,-2 1-23 0,-1 2-23 0,1 3-31 15,5 0-31-15,2 1-47 0,0 4-52 16,3 1-524-16,4-2 259 0,1 1 170 16</inkml:trace>
  <inkml:trace contextRef="#ctx0" brushRef="#br0" timeOffset="35953.71">25295 9847 154 0,'0'0'223'0,"-4"19"-14"15,2-6-16-15,0 2-12 0,2 4-20 16,-2 2-11-16,0 6-16 0,2 2-12 16,-2 1-13-16,-2 6-10 0,2-5-9 0,0 0-9 15,-3-5-7-15,1-1-9 0,2-4-10 16,0-4-1-16,0-4-6 0,-5-7-8 15,3-3-3-15,4-3-9 0,-13-13-3 0,9 0 0 16,-2-4-3-16,2-6-5 0,-2-3 0 16,3-5-3-16,1-1-1 0,4-9-4 15,3 0-3-15,3-8-1 0,2 0-5 0,3 5 4 16,2 2 0-16,6 6 0 0,-5 7-1 16,4 4 0-16,-1 8 1 0,2 6 0 0,-2 6-1 15,1 2 4-15,-4 8 1 0,1 1 0 16,0 5 7-16,-2 4 2 0,-3 0 0 15,-3 4 3-15,-4 0-1 0,-5 2-2 16,-2 2-1-16,-7 4 1 0,-4-1-2 0,-2 1 0 16,-4 2-7-16,-2-3-6 0,2-1-26 15,4-4-36-15,1-2-51 0,1 0-39 16,6-4-49-16,1-3-531 0,6-3 248 16,2-1 164-16</inkml:trace>
  <inkml:trace contextRef="#ctx0" brushRef="#br0" timeOffset="36250.49">25602 10056 50 0,'0'0'170'16,"10"4"-5"-16,-6-1-9 0,-2 5-3 15,-2 2-9-15,2 2-7 0,-2 1-11 0,4 2-1 16,-2 2-5-16,0 2-10 0,2 2-10 16,0-2-10-16,3 0-6 0,-1-3-5 15,1-1-3-15,3-2-6 16,1-2-8-16,1-3-6 0,6-3-7 0,-2-2-3 0,1-3-6 15,2-5-3-15,-2 2-5 0,3-2-2 16,-4-1-3-16,-1 1-2 0,0 0 0 0,-2 0 2 16,-3 2 0-16,1 0 2 0,-3 1-4 15,-8 2 3-15,13 5-5 0,-9 1-4 16,-2 1 4-16,2 4-2 0,-4-1-3 0,2 2-1 16,-2 1-4-16,0 3-4 0,2-1-20 15,-2-2-41-15,0 1-61 0,2-3-79 16,0-2-589-16,-2-3 266 0,0-6 175 0</inkml:trace>
  <inkml:trace contextRef="#ctx0" brushRef="#br0" timeOffset="36469.34">26240 9418 75 0,'34'19'252'0,"-1"6"-1"0,-1 3 0 15,13 20-7-15,-1 1-8 0,-1 7-19 16,-1 2-12-16,-6 4-14 0,-7 7-24 16,-5 3-14-16,-14 0-15 0,-8-7-10 0,-8-10-14 15,-8 20-15-15,-12-7-18 0,-1-6-30 16,-7-2-45-16,-2-9-63 0,3-9-65 16,11-8-69-16,2-7-656 0,4-4 288 0,5-4 190 15</inkml:trace>
  <inkml:trace contextRef="#ctx0" brushRef="#br0" timeOffset="36622.81">26955 10700 138 0,'-4'13'216'0,"0"5"-18"16,-4 2-18-16,-4 1-21 0,0 3-18 15,-5 0-40-15,0 1-75 0,-6-2-140 16,-1-2-242-16,2-1 121 0,0-5 80 0</inkml:trace>
  <inkml:trace contextRef="#ctx0" brushRef="#br0" timeOffset="37285.15">28064 9197 233 0,'-4'-2'210'16,"4"2"-6"-16,-18 12-6 0,-2 5-2 16,-10 15-4-16,-15 19-7 0,-1 5-7 15,-1 5-2-15,1 2-9 0,4 0-13 0,3 3-10 16,8 0-12-16,5 5-10 0,8 0-10 16,10-7-10-16,8-6-6 0,10 18-10 15,6-5-6-15,10-3-10 0,5-5-10 0,5-6-7 16,5-4-4-16,-3-5-14 0,-4-12-29 15,-9-9-45-15,-1-4-45 0,-4-3-45 0,2-5-60 16,-3-3-73-16,-2-6-601 0,-4-3 293 16,1-3 194-16</inkml:trace>
  <inkml:trace contextRef="#ctx0" brushRef="#br0" timeOffset="37841.28">28583 9839 4 0,'2'-4'202'0,"-2"4"-10"0,0 0-6 15,0 0-8-15,0 0-8 16,-6 25-12-16,4-10-9 0,2 4-11 0,-2 0-11 16,2 5-9-16,0-2-10 0,0 5-11 15,0-1-7-15,-2 1-11 0,2 0-6 0,0-3-7 16,0 4-8-16,-2-8-3 0,2 1-6 15,0-2-7-15,-2-2-2 0,2 0-6 16,-3-1-1-16,0-5-4 0,6 0-2 0,-6 1-2 16,3 0-5-16,0-4 0 0,-2 0-1 15,2-2-1-15,-2-2-5 0,0 0-1 16,2-4 0-16,0 0-1 0,0 0-2 16,0 0-3-16,-10-11 0 0,6 2 1 0,2 1-3 15,-2 0 0-15,-1-6-4 0,1 1 2 16,-3-4-1-16,3 0 0 0,-2-6-1 15,2-4 0-15,-3-1-2 0,3-8 0 0,-4-3 0 16,6-4 0-16,-2-9-2 0,4-3-1 16,4-2 1-16,2 2 0 0,2 1 0 15,5 3-1-15,2 1 1 0,4 6 2 16,3 1-2-16,2 6 0 0,6 5 4 0,5 5-2 16,0 6-2-16,-3 10 1 0,-2 5 1 15,1 4 6-15,-1 6-2 0,-2 6 0 16,-2 3 1-16,0 6 3 0,-7 2-2 0,-4-2 3 15,-2 6 1-15,-7-4 0 0,-4 0-2 16,-6-1 3-16,-2 3-1 0,-9 4 3 0,-6-4-6 16,-2-1 2-16,-5-3 1 15,-4 1-4-15,1-3-7 0,1-2-16 0,0-3-27 16,5-1-40-16,5-3-43 0,2 0-50 16,0-5-594-16,4 1 263 0,3-2 173 0</inkml:trace>
  <inkml:trace contextRef="#ctx0" brushRef="#br0" timeOffset="39539.82">28873 10054 31 0,'0'0'174'16,"-9"-5"-5"-16,5 3-11 0,4 2-18 0,0 0-10 15,0 0-17-15,10-8-5 0,2 8-6 16,0 2-8-16,3 0-5 0,4 2-4 15,-2 3-5-15,5 1-4 0,-4 5-4 16,-1 0-4-16,0 3 0 0,-4 4-5 0,-3-1-2 16,-6-1-2-16,0 1-2 0,-4 2-7 15,-4 0 4-15,-2 0-7 0,-2 2 4 16,-1-5 4-16,-1 2 1 0,1-6-3 0,3 0-4 16,-3 0 1-16,5-3-6 0,2-1-1 15,6-3-7-15,4 3-3 0,5-4-3 16,7-1-3-16,4-1-12 0,4-2-16 0,-2-2-32 15,1-2-36-15,3 0-35 0,0-3-37 16,1-5-35-16,3-5-24 0,-2-2-469 16,2-8 228-16,-3-4 149 0</inkml:trace>
  <inkml:trace contextRef="#ctx0" brushRef="#br0" timeOffset="39940.47">29614 9965 152 0,'12'-27'70'16,"-3"7"24"-16,-5 1 17 0,1 2 15 0,-3 4 23 15,-2 1 13-15,2 5-3 16,0-2-9-16,-2 3-14 0,0 6 3 0,-6-2-1 15,6 2-2-15,-11 11-4 0,4 1-2 16,1 1-7-16,0 5-13 0,-1 7-3 0,3 0-10 16,0 5-8-16,0 4-7 0,2 2-9 15,0 1-8-15,0-2-5 0,-2-1-3 16,1-5-10-16,0-2-2 0,1 0-6 16,0-6-4-16,0-2-3 0,0-3-5 0,-2-5-7 15,0-4-3-15,0-6-4 0,4-1 0 16,-13-8-3-16,7-4 1 0,-1-7-2 0,1-4 0 15,2-4-5-15,-1-9 0 0,5-2 1 16,0-1-4-16,5-4-2 0,3-5 2 16,5 1 0-16,2 4-5 0,3 1 3 15,4 7 2-15,1 2-1 0,7 7-1 0,0 5-4 16,-1 6 4-16,-1 7 3 0,2 4 0 16,-4 2-2-16,2 4 3 0,-5 4 1 15,1 1 2-15,-8 5-2 0,2 0-2 16,-10 1 5-16,-2 2 1 0,-8-2-2 0,-2 4 1 15,-6 1-1-15,-8-2 1 0,-4 5-1 16,-6-1-9-16,-1 0-10 0,-3-4-28 0,0 0-33 16,0 0-39-16,7-2-41 0,3-3-54 15,4 3-56-15,5-7-545 0,4-1 275 16,5-1 182-16</inkml:trace>
  <inkml:trace contextRef="#ctx0" brushRef="#br0" timeOffset="40158.17">29955 10084 106 0,'6'9'203'0,"0"-3"-3"0,0 2-5 16,6 4-6-16,-2 3-5 0,2 2-10 15,5 4-5-15,5 2-12 0,3 2-11 0,4 4-14 16,-1-2-13-16,-3-2-9 0,-1 0-11 16,-3-2-9-16,-6-5-6 0,0 1-3 15,-7-2-7-15,-6-2-10 0,-2-1-5 0,-8-1-7 16,-3-4-7-16,-3 0-16 0,-8 2-27 15,1-6-41-15,0-2-52 0,2 2-54 16,-3-8-73-16,2 1-554 0,2-5 262 16,2 0 174-16</inkml:trace>
  <inkml:trace contextRef="#ctx0" brushRef="#br0" timeOffset="40298.25">30158 10069 22 0,'27'-12'174'16,"1"4"-8"-16,-3 0-12 0,3 2-16 15,-6 3-16-15,6-1-12 0,-2 2-12 0,1-2-24 16,-3 2-51-16,-1 0-46 0,-2 0-60 16,-2 0-249-16,3 2 113 0,-6-2 74 15</inkml:trace>
  <inkml:trace contextRef="#ctx0" brushRef="#br0" timeOffset="40447.68">30710 10258 157 0,'6'29'206'0,"-4"-1"-10"0,1-3-17 16,-3 0-16-16,-3-3-16 0,1-1-14 16,-2 3-13-16,0 0-18 0,-2-1-18 15,-2-1-36-15,0 2-67 0,0-3-67 16,0-4-401-16,0-2 166 0,-3-1 109 0</inkml:trace>
  <inkml:trace contextRef="#ctx0" brushRef="#br0" timeOffset="41015.1">31235 9747 206 0,'6'0'217'0,"-6"0"-6"0,7 16-6 15,-3-3-9-15,-2 3-10 0,-2 4-8 16,0 3-13-16,0 4-13 0,0 7-14 0,-2 4-10 15,2 0-11-15,-2 2-13 0,-2 1-9 16,-1-1-9-16,1-4-8 0,0-6-11 16,2-2-3-16,-2-3-9 0,0-5-3 0,0-3-3 15,-1-6-9-15,0-8-3 0,-1-4-3 16,6 1-7-16,-14-19-2 0,5 0-2 16,0-8-2-16,3-1-4 0,2-10-2 15,0-3-4-15,4-4-1 0,2-10-2 0,2-3-3 16,7-17-2-16,0 15 1 0,-1 10 1 15,2 4-3-15,6 7 0 0,0 3 1 16,-1 9-2-16,3 6 2 0,-2 6-2 0,2 7 1 16,-4 6-1-16,2 6 2 0,-4 4-1 15,1 3 2-15,-5 5-2 0,-2 4 4 16,-4-1-2-16,-6 3 1 0,-5 4-2 16,-4 5 3-16,-6-1-2 0,-4-2 2 0,-4 3-6 15,-3-2-10-15,3-7-19 0,-3 2-36 16,3-5-43-16,2-3-46 0,6 0-50 0,-2-4-47 15,2 1-522-15,6-2 263 0,2-4 173 16</inkml:trace>
  <inkml:trace contextRef="#ctx0" brushRef="#br0" timeOffset="41319.89">31510 9987 4 0,'10'3'104'0,"0"0"-6"0,0 3-14 16,0 0-8-16,3 3 0 0,-2-1 1 16,0 3-2-16,-1 1 9 0,-2-1-4 0,0 4 0 15,0-2-3-15,-2 3 3 0,-2-1-5 16,-2 1 3-16,2-1-7 0,-2 2-6 16,-2-2-7-16,4 0-4 0,-4 0-1 15,2 1-7-15,1-1-5 0,-1 2-1 0,0-2-5 16,0 1-4-16,0-3-3 0,-2 2-1 15,0-1-2-15,-4 0 0 0,0-1-5 0,-5 0 0 16,-1-2-4-16,-6 1-3 16,0-1-1-16,-5-2-6 0,0-1-24 0,-2-2-36 15,1 0-34-15,1-5-48 0,0 1-387 16,2-4 177-16,2 1 118 0</inkml:trace>
  <inkml:trace contextRef="#ctx0" brushRef="#br0" timeOffset="41951.75">31898 10226 29 0,'2'-4'90'0,"-2"4"2"0,0-6 7 16,2 1-1-16,-2 5 4 0,0-10-5 16,0 4 7-16,0-3 4 0,-2 1-3 15,2-1-3-15,0-3 1 0,-2-1-6 0,2 0 4 16,0-3-6-16,0 0-1 0,0-4-3 16,2 1-5-16,0 0-7 0,0-2 3 15,2-4-7-15,0 2 3 0,-2 4-1 0,2 0 1 16,1 3 0-16,-2-1-2 0,-1 3-4 15,0 2-4-15,-2 5-1 0,2 1-3 16,-2 6 1-16,0 0 1 0,0 0-5 16,-14 20 2-16,8-3 1 0,0 5-3 0,0 7-5 15,-2 7-4-15,1 4-2 0,-2 0-6 16,1 6-5-16,2-7-2 0,-1 2-4 16,1-5-2-16,0-2 0 0,2-8-7 0,-1 1-3 15,1-8 1-15,1-2-3 0,-1-3-5 16,2-5 1-16,0-7-8 0,2-2 2 15,0 0-3-15,-12-25-1 0,8 6-3 0,-3-7 1 16,0-6 0-16,3-5-5 0,0-3-1 16,2-4-4-16,2-2 5 0,4-7-3 15,2-4-3-15,6-14-3 0,0 11 1 16,0 10 1-16,4 2 0 0,0 6-3 0,-3 9 2 16,2 2 2-16,2 8 2 0,-1 8 0 15,2 7-2-15,-4 6 5 0,4 4 0 16,-1 6 2-16,-3 3 3 0,-1 7-3 15,-2-2 3-15,-3 8 1 0,-4-2-1 0,-2 6 1 16,-4-4-2-16,-4 2 2 0,-2 3 2 16,-8-1-18-16,-2 1-22 0,-4-4-32 0,-3-3-37 15,1 5-50-15,4-4-41 0,2-7-45 16,2 0-637-16,1 2 298 0,2-5 197 16</inkml:trace>
  <inkml:trace contextRef="#ctx0" brushRef="#br0" timeOffset="42247.68">32120 10101 86 0,'0'6'192'0,"-2"2"-3"0,0 2-6 16,-2 3-8-16,0 5-6 0,-1 0-7 16,0 7-11-16,1 2-11 0,0 0-12 15,2-1-13-15,0 1-8 0,2-1-8 0,0-1-9 16,4 0-8-16,2-2-3 0,1-2-4 15,4-2-4-15,-3-4-5 0,2-1-4 16,1-6-7-16,0-2-6 0,-1-1-4 0,1-5-4 16,-3-3-5-16,-1-3-3 0,-3-2-6 15,-2-2-2-15,-2-3-7 0,-4-3-4 0,-7-1-4 16,-4 0-6-16,-3 4-6 0,-4-3-13 16,-1 5-21-16,-2 1-23 0,-1 1-22 15,3 3-33-15,1 5-32 0,6 1-35 16,-3 0-548-16,4 1 247 0,2 1 164 15</inkml:trace>
  <inkml:trace contextRef="#ctx0" brushRef="#br0" timeOffset="42708.24">32710 9832 219 0,'0'0'237'0,"0"0"-12"0,0 0-14 16,-12 22-16-16,6-7-6 0,1 3-9 16,-1 4-9-16,0 6-12 0,-1 3-15 15,-2 4-12-15,3 1-14 0,0-1-10 0,0-2-11 16,2-3-8-16,-2-2-8 0,-2-6-10 15,4 2-7-15,0-6-5 0,0-2-7 16,0-7-5-16,0-5-6 0,-1-4-5 0,5 0-3 16,-15-17-6-16,11 0-1 0,0-6-4 15,0-4-3-15,2-3-2 0,2-2-4 16,0-6-4-16,2-4-1 0,2-3-2 0,2-2-2 16,1 6-2-16,1 2-2 0,3 5-1 15,-3 1-1-15,-2 7 0 0,4 5 0 16,-2 1-1-16,0 9 1 0,-2 3 1 15,-2 5 0-15,3 3 0 0,-7 0 2 0,6 9 1 16,-6-1-2-16,0 3 2 0,-4 3-15 16,0 1-17-16,-3 2-39 0,3 2-37 15,-4 4-45-15,2-2-28 0,2-2-18 16,-2-3-10-16,4 4 4 0,4-7-459 0,4 3 225 16,0-4 149-16</inkml:trace>
  <inkml:trace contextRef="#ctx0" brushRef="#br0" timeOffset="42997.15">32766 9995 760 0,'16'0'-5'0,"-3"-2"23"0,0 1 22 15,0-1 24-15,-5-1 20 0,0 3 15 16,1-1 3-16,-9 1 5 0,13 0-7 16,-13 0 2-16,6 6-4 0,-4-3 1 0,0 5-5 15,-2 0 6-15,2 3-4 0,0 0-9 16,0 5-6-16,1-2-7 0,1 2-5 16,-2 1-6-16,2-4-3 0,2 2-4 0,1-2-2 15,2-3-1-15,1 0-7 0,0-4-3 16,6-2-5-16,-4-2-3 0,5-4-5 15,0-2-3-15,0 0 3 0,-3-2-7 16,2 3-3-16,-4-1-2 0,1 1-3 0,-2 0-2 16,-3 0 2-16,0 0-3 0,-8 3-1 15,13 3 0-15,-9 0 1 0,0 1-2 16,1 3-3-16,-3 1 1 0,0 2-2 16,1-1-10-16,-3 3-30 0,2-3-53 0,0 0-58 15,-2 1-48-15,0-2-51 0,2-2-531 16,-2-6 263-16,0 0 175 0</inkml:trace>
  <inkml:trace contextRef="#ctx0" brushRef="#br0" timeOffset="43229.24">33241 9494 71 0,'20'24'216'0,"-3"-2"0"0,0 5 5 0,-2 1-3 15,1 5-14-15,0-1-9 0,0 8-12 16,-8-2-11-16,-1 0-15 0,-3 4-16 16,-6 0-11-16,-5-1-15 0,-5 5-8 0,-4-1-12 15,-6-5-13-15,-6-4-22 0,-1-3-27 16,-7-5-40-16,2-6-46 0,2-6-60 16,1-3-46-16,3-9-68 0,3-4-473 15,1-10 238-15,1-1 157 0</inkml:trace>
  <inkml:trace contextRef="#ctx0" brushRef="#br0" timeOffset="43655.65">33548 8793 44 0,'32'-5'199'0,"-6"5"4"15,1 5 10-15,-3 1-9 0,-3 5-18 16,6 8-6-16,-6 3-12 0,1 8-9 15,-4 8-12-15,-7 0-8 0,-4 8-14 0,-5 7-10 16,-4 4-10-16,-7 22-12 0,-4-3-6 16,-1-6-10-16,1-13-7 0,0-9-8 15,3-4-5-15,-1-10-6 0,5-2-6 0,2-5-5 16,-5-2-6-16,2-2-2 0,5-4-3 16,-4-1-4-16,2 4-2 0,-2-5-2 15,-2 3-4-15,-4-1 0 0,2 1-1 16,-5 1-1-16,2 0-1 0,-6 2-1 0,3 2 4 15,-2 1 2-15,4 1 2 0,1 1 10 16,0 1 7-16,5 1 9 0,1 1-1 16,3-1 7-16,4 3 5 0,4 5 8 0,1 4-2 15,1-2 9-15,0 0 0 0,-2 1-5 16,3 0 10-16,-5-1 0 0,-4-2 2 16,-2 0-1-16,-5-4-3 0,-3 0-3 0,-1-3-9 15,-6-1-6-15,-2-1-7 0,-7-3-4 16,1-2-11-16,-3-3-33 0,-2-2-42 15,1-3-54-15,-3-4-59 0,0-5-70 0,4-1-67 16,-1-2-945-16,1-5 420 0,-4-4 277 16</inkml:trace>
  <inkml:trace contextRef="#ctx0" brushRef="#br0" timeOffset="52768.86">19504 11843 148 0,'0'0'197'0,"-14"10"9"0,6 3-7 0,-4 8-4 16,-2 7-9-16,-3 4-8 0,-5 10-13 16,6-1-10-16,-4 2-12 0,4 3-11 15,1 0-12-15,5-2-11 0,1-6-4 0,7 0-7 16,4-5-6-16,2-4 1 0,5 2-8 16,4-7-3-16,1-5-4 0,10-1-5 0,-2-6-13 15,4-8 3-15,-1-4-6 0,3-4-5 16,0-6-6-16,1-5-4 0,1-3 0 15,0-9-8-15,-3-7-6 0,-4-1 2 16,-6-4-7-16,-7-4-2 0,-2 4-2 0,-10 0 0 16,-6-1-6-16,-6-2-3 0,-3 2 3 15,-4 6-4-15,-4 2-1 0,1 7 3 16,-1 4-1-16,-3 3-2 0,2 7-4 0,2 3 0 16,-2 5-2-16,5 0-2 0,1 6-12 15,2 2-17-15,-2 5-22 0,4 3-35 16,-1 3-29-16,4 2-33 0,2 4-35 0,5 0-35 15,0 2-29-15,0-2-562 0,6-3 275 16,-2-2 182-16</inkml:trace>
  <inkml:trace contextRef="#ctx0" brushRef="#br0" timeOffset="53034.04">20152 12189 180 0,'4'-6'201'0,"1"1"-14"16,-1 4-15-16,0-4-11 0,0 2-13 16,-4 3-15-16,7-4-12 0,-3 3-13 0,-4 1-11 15,5-5-9-15,-5 5-6 0,6-3-13 16,-6 3-8-16,4-4-9 0,-4 4-25 15,0 0-31-15,0 0-46 0,0 0-58 0,0 0-60 16,0 0-362-16,0 0 180 0,0 0 119 16</inkml:trace>
  <inkml:trace contextRef="#ctx0" brushRef="#br0" timeOffset="53437.34">20751 11873 113 0,'5'-7'177'15,"3"1"-13"-15,0 3-19 0,5-1-11 16,2 4-13-16,4 0-12 0,2 4-6 16,2 3-15-16,-2 2-8 0,1 3-9 15,-4 3-5-15,0 0-5 0,-4 3-8 0,-5 0-4 16,-5 2-1-16,-4-1-3 0,-4 0-1 15,-2 4-1-15,-5-2 1 0,1-1 0 0,-4 1-3 16,4 0-1-16,-2-2-2 0,3 0-3 16,3-1-3-16,1 0 4 0,5-2 0 15,5 1-3-15,1 0 1 0,5 2-1 16,1 1 0-16,6 0-1 0,-4 0-1 0,3-1 0 16,0 0-2-16,-4-3 2 0,-1 1 0 15,-1-3 10-15,-4-1 6 0,-7-1-3 16,-7 1 0-16,-4-1-6 0,-7-3-5 15,-8 2 1-15,-3-3-6 0,-7-2-3 0,-5 0-1 16,-3-5-11-16,-3 2-21 0,-1-6-20 16,3 3-29-16,1-3-33 0,12-1-42 15,2 0-58-15,7-3-573 0,6-3 259 0,4-1 171 16</inkml:trace>
  <inkml:trace contextRef="#ctx0" brushRef="#br0" timeOffset="53723.41">21538 11830 31 0,'20'-12'188'16,"-1"5"-14"-16,-2 3-6 0,0 0-9 16,1 2-7-16,0 2-10 0,0 2-9 0,2 0-3 15,1 2 1-15,-2 5-4 0,0 3-3 16,-2 1-5-16,0 6-2 0,-4 4 0 15,-3 7-4-15,-2 2-3 0,-3 7-7 16,-3-1-5-16,-4 6-9 0,-5 6-9 0,1-2-8 16,-4 2-6-16,-1 2-4 0,1-2-7 15,-1-2-7-15,0 1-12 0,3-9-35 16,2-2-42-16,0-3-47 0,0-5-48 16,4 1-42-16,0-6-58 0,2-7-535 0,0-1 262 15,0-6 173-15</inkml:trace>
  <inkml:trace contextRef="#ctx0" brushRef="#br0" timeOffset="53877.25">21577 12434 31 0,'-9'-12'258'0,"5"2"-14"0,4 1-14 0,6 2-13 16,7 0-12-16,6 2-16 0,8-1-17 16,12 0-19-16,5 0-15 0,14 4-13 15,3-4-33-15,0 0-62 0,22-2-76 0,-15 1-79 16,-11-3-526-16,21-7 221 0,-11-2 147 15</inkml:trace>
  <inkml:trace contextRef="#ctx0" brushRef="#br0" timeOffset="54510.15">25641 12020 31 0,'0'0'195'0,"-5"-4"-10"0,5 4-3 0,-14 14-2 16,4-1-8-16,-4 4-9 0,0 4-9 15,-1 0-12-15,2 5-10 0,0 4-14 16,5-4-6-16,2 1-9 0,2-1-7 0,2 1-9 16,4 0-4-16,4 0-6 0,4-5-3 15,3 0-7-15,4-6-8 0,6 2 2 16,1-6-9-16,1-5-2 0,0-4-4 0,5-5-1 15,-5-2-3-15,3-5-1 0,-5-3-6 16,5-4-2-16,-10-6-3 0,2-3-5 16,-10 3-2-16,-1-5-1 0,-7 3-3 15,-6-5-4-15,-3 2-2 0,-7-1-1 16,-4 1 0-16,-4 2-2 0,-6 4-1 0,0 1-3 16,1 2 0-16,-1 5-2 0,5 3-2 15,4 6-21-15,-2 3-23 0,1 2-32 16,4 3-39-16,1 4-49 0,2 1-42 0,0 3-616 15,9 1 279-15,-2 2 184 0</inkml:trace>
  <inkml:trace contextRef="#ctx0" brushRef="#br0" timeOffset="54720.3">26289 12397 80 0,'2'-7'167'0,"2"1"-16"15,-2 0-16-15,0 0-17 0,2 0-38 16,-2 4-37-16,-2 2-44 0,4-8-57 16,-4 8-186-16,8-6 83 0,-4 3 55 0</inkml:trace>
  <inkml:trace contextRef="#ctx0" brushRef="#br0" timeOffset="55093.14">27332 12076 130 0,'17'0'140'0,"-2"3"-14"0,0 1-12 15,-1 2-10-15,-1 3-5 0,-1 1-10 16,-2 3-9-16,-2 0-9 0,-6 3-3 16,0-1-8-16,-4 3 0 0,0 1 1 15,-4 0-8-15,2 1-2 0,-6 1-3 0,4 2-2 16,2 0 0-16,2 2 1 0,2 0 1 16,4 4-5-16,2-4-1 0,6 10-2 15,2-3-7-15,7 7 4 0,0-4-4 0,0 2 0 16,3-1 4-16,-8-5-1 0,0-5 0 15,-4-3 4-15,-3-2 11 0,-3-1 4 16,-6-2 0-16,-6 0-7 0,-5-5-1 0,-3 0-4 16,-10-4-5-16,-4 0-7 0,-3-4-1 15,-1-1-11-15,-2-3-22 0,2-2-34 16,3-1-35-16,7 0-41 0,4-2-39 0,5-3-42 16,6 0-417-16,7 1 207 15,5-5 138-15</inkml:trace>
  <inkml:trace contextRef="#ctx0" brushRef="#br0" timeOffset="55381.35">28094 12272 138 0,'-6'-15'183'16,"-7"1"-12"-16,-2 4-10 0,-3 3-14 0,-4 3-8 16,3 0-8-16,-2 2-11 0,0 2-11 15,1 2-10-15,4 2-10 0,1 2-5 16,4 2-10-16,5 1-5 0,6 1-7 0,2 1-7 15,6 1-3-15,5 3-6 0,6 0-6 16,-1-1-1-16,0 3-4 0,1 0-4 16,0 4-2-16,-4-2 4 0,-3 3 18 15,-4 5 11-15,-4 4 8 0,-6 1 8 0,-6 6 2 16,-2 7-1-16,-7 0-8 0,-4-2-2 16,-6 15-9-16,1-11-8 0,10-7-4 0,-4-2-25 15,5-6-43-15,1-1-47 16,1-4-66-16,6-4-52 0,-1-2-657 0,6-8 287 15,-2-1 188-15</inkml:trace>
  <inkml:trace contextRef="#ctx0" brushRef="#br0" timeOffset="56441.14">16630 7185 96 0,'0'0'172'0,"0"0"-5"16,-21 19 1-16,10-1-2 0,-1 2-12 16,-5 7-5-16,-1 6-8 0,0 5-6 0,1 4-7 15,2 1-12-15,4 1-8 0,5-4-9 16,2-2-6-16,4 0-7 0,4 1-3 0,7-6-2 15,1 1-8-15,8-6-2 0,0-4-3 16,6-3-2-16,4-3-6 0,-1-7-4 16,3-3-5-16,-2-6-6 0,1-4 1 15,5-8-6-15,-2-1-4 0,-2-8-8 0,-1-6 2 16,-3-5-15-16,-2-2-1 0,-5-4-3 16,-7 2 0-16,-4 0-2 0,-6-2-1 0,-6 2-3 15,-8 0-1-15,-4 0 1 0,-7 1-3 16,-7 0-1-16,-2 9 1 0,-6 1-1 15,3 7 1-15,-3 5 0 0,0 1-6 16,4 7-19-16,1 3-21 0,1 2-28 0,2 3-26 16,5 8-36-16,3-1-31 0,4 4-24 15,3 0-26-15,2 4-452 0,9-1 227 16,-2-1 149-16</inkml:trace>
  <inkml:trace contextRef="#ctx0" brushRef="#br0" timeOffset="56722.49">17403 7730 75 0,'0'8'166'0,"0"-8"-6"0,0 9-15 15,0-3-10-15,-2-2-8 0,2-4-9 16,0 10-10-16,0-10-6 0,-2 7-2 15,2-7-7-15,2 6-6 0,-2-6-1 16,2 3-6-16,-2-3-3 0,0 0-11 0,0 0 0 16,0 0-3-16,0 0-11 0,8-13-4 15,-8 13-7-15,-6-13-2 0,0 7-10 0,-1 2-18 16,-6-1-30-16,3-1-29 0,2 6-48 16,-4-2-46-16,4 2-460 0,8 0 205 15,-12 0 135-15</inkml:trace>
  <inkml:trace contextRef="#ctx0" brushRef="#br0" timeOffset="57239.47">18106 7567 102 0,'4'-12'172'0,"2"3"-10"15,3-3-8-15,1 2-10 0,0 3-12 0,4 1-10 16,0 1-9-16,-2 2-10 0,4 3-12 16,-4 0-7-16,3 4-4 0,0 0-9 15,-2 4-9-15,-3 0-5 0,-2 3-3 16,0 0-7-16,-6 3-1 0,-2-1-5 0,-5 3-3 15,-2 2-9-15,-3 0 3 0,0-2-3 16,-5 1-3-16,0 0 0 0,2-2 0 16,1-5-3-16,0 4 0 0,4-4-4 0,0-1-3 15,0-2 0-15,1 1 1 0,3 2 1 16,2-3 0-16,4 1 1 0,2-1 4 16,5 3-3-16,1 0 1 0,0-2-1 15,4 3 0-15,-2-2-2 0,3 1-1 0,0 2-2 16,-2-4-1-16,1 5 1 0,-1-2-3 15,-2 0 1-15,-3 0 2 0,0 1 1 0,-1-1 2 16,-5 1 2-16,-2-3 1 0,-2 3 0 16,-3-3 0-16,-3 1 0 0,-4 1-5 15,-2-3 1-15,-6 1-5 0,-4-1-1 16,-5-2 0-16,-3-5-1 0,0 2-2 0,-4-3-19 16,1-3-21-16,0 0-27 0,-1-3-44 15,6-2-28-15,6 1-44 0,-2-5-555 0,7 1 248 16,4-3 164-16</inkml:trace>
  <inkml:trace contextRef="#ctx0" brushRef="#br0" timeOffset="57749.21">18850 7442 22 0,'7'-11'133'0,"0"-1"-3"0,-5 3-8 16,-2-1 2-16,0 2-10 0,-7-1-5 15,0 2-4-15,-5 1-9 0,-3-1-12 16,-2 1-5-16,-8 2-5 0,1 2 0 0,1 0-7 16,-2 2-7-16,-2 2-3 0,-1 2-8 15,0-1 3-15,5 3-9 0,-1 2 0 0,8-2-4 16,1 1-5-16,2 0-2 0,3 1-3 15,3 0-1-15,3 0-2 0,2-2-2 16,6 0-3-16,0-2-2 0,5 0-4 16,1-2 0-16,3 1 0 0,2-2-2 0,1-1-3 15,4 0 4-15,-1 0-3 0,2 0 0 16,-2-1-1-16,3 1 5 0,-2 0 8 16,0-3 4-16,-3 1 3 0,-1 1 7 0,0-2 3 15,-2 2 4-15,-4-1 0 0,4 2-2 16,-4 0-7-16,1-1-1 0,-3 2-1 15,-8-1 3-15,15 2-1 0,-6-1 5 0,-3 3 4 16,-2 4 4-16,0 2 3 0,0 2-1 16,-2 3 1-16,0 4 3 0,-2 2-2 15,-4 4-2-15,2 3 1 0,-4 1-6 16,0 4-7-16,-3 3-1 0,0-1-4 0,1 0-1 16,0 1-6-16,-1-3-3 0,1 0-4 15,2-3-28-15,-1-4-53 0,0-1-57 0,3-1-80 16,0-6-765-16,0-3 328 0,0-4 216 15</inkml:trace>
  <inkml:trace contextRef="#ctx0" brushRef="#br0" timeOffset="61497.38">3547 15768 35 0,'-2'-8'218'0,"0"0"-6"16,2 6-10-16,-2-5-12 0,2 7-17 15,-2-6 3-15,2 6 14 0,0 0 0 16,0 23-6-16,2 1-2 0,0 0-6 0,0 8-4 16,-2 8 18-16,0 2-19 0,0 13-14 15,-2-1-8-15,2 8-12 0,0 22-17 16,-2-2-8-16,2-12-10 0,0-6-12 0,0-2-6 16,2 20-3-16,-2-15-11 0,0-10-8 15,0-1-6-15,2-11-7 0,0-3-20 16,0-6-30-16,-2-3-24 0,2-5-15 15,0-7-21-15,-2-2-37 0,0-9-25 0,0-5-27 16,0-5-25-16,0 0-19 0,0 0-7 16,-6-30-17-16,0 3-7 0,2-11 0 0,0-5 9 15,-4-7 19-15,2-12 20 16,2-14 34-16,0-6 35 0,4 14 27 0,4 9 34 16,2-19 15-16,3 15 19 0,0 7 8 15,3 3 21-15,3 4 13 0,2 4 8 0,2 2 12 16,5 7 10-16,1 4 7 0,-2 9 5 15,4 2 1-15,1 7 1 0,-2 7 0 16,1 7-4-16,-3 0-1 0,-4 1-2 0,0 7 7 16,-2 4 3-16,-5-5 2 0,-4 7 4 15,-3-1-7-15,-6 0-5 0,-4 2-6 0,-7-1-5 16,-6-1-8-16,-6 3-4 0,-4-1-7 16,-5 2-13-16,-7-2-33 0,3-2-36 15,1-5-42-15,3 5-48 0,4-5-40 16,3-1-596-16,4 1 261 0,4 0 172 15</inkml:trace>
  <inkml:trace contextRef="#ctx0" brushRef="#br0" timeOffset="61740.68">4097 16224 1447 0,'20'2'43'0,"-6"3"93"15,-4 1 50-15,2 3-3 0,-8-1-18 0,2 5-18 16,-4 0-19-16,2 0-11 15,-2 2-21-15,3 4 3 0,-3 2-3 0,0 0-6 16,0 6-7-16,-2-2-6 0,0 5-2 0,2-2-6 16,-2-1-9-16,0 2-4 0,0-2-2 15,0-1-8-15,-2-1-5 0,0-1-6 16,0-2-4-16,0-1-38 0,2-2-35 16,-2-4-41-16,-1-2-45 0,1 1-51 0,2-1-47 15,-2-5-57-15,0-1-606 0,0-1 303 16,0-4 199-16</inkml:trace>
  <inkml:trace contextRef="#ctx0" brushRef="#br0" timeOffset="68819.11">3265 15987 188 0,'0'0'210'0,"-6"-3"-29"15,4-2-8-15,2 5-20 0,0 0-17 16,0 0-17-16,0 0-3 0,30 5-12 16,-12-2-11-16,8 0-12 0,4 1-6 0,1 2-7 15,1-2-9-15,4 3-5 0,-4 0-4 16,-5 2-3-16,-3 1 5 0,-3 7 12 16,-6-3 9-16,-7 11 2 0,-5 4 2 15,-8 5-2-15,-8 10-1 0,-10 18-2 0,-7-2-3 16,1 1-3-16,1-7-2 0,7-5-5 15,4-11-6-15,7 0-5 0,2-4-6 16,8-6 0-16,4 4-6 0,8-2-3 16,7-4-5-16,11 3 0 0,8-7-2 0,6-2-2 15,5-5-3-15,6-4-1 0,5-5-4 16,-1-4-2-16,2-2 2 0,1-8-1 16,-6-3-1-16,-5-2-3 0,-6-4 0 15,-9-4-1-15,-8 1-4 0,-10 5 0 16,-3-2 6-16,-8 3 3 0,-5 6-4 0,-4 0 0 15,-7 2 2-15,-2 1 0 0,-1 2-1 0,-3 3 0 16,0-3 0-16,5 6-5 0,-1-3-2 16,3 3 0-16,1 2 2 0,5-3-1 15,2-2 1-15,9 6 4 0,1 0-8 0,5-6 2 16,6 0 2-16,0-5-3 0,5 4-1 16,-1-5 2-16,1 1-1 0,-6 0 4 15,2-6 2-15,-5 2 4 0,-5 2 7 16,-1 0 2-16,-4-1 1 0,-7 1 5 0,-5 1-4 15,-3 3-9-15,-9 0 2 0,-4 3-3 16,-7 6 6-16,-2 0-13 0,1 1-19 0,-3 1-31 16,2-1-38-16,7-1-50 0,0 1-47 15,10 2-59-15,3-4-782 0,4-5 346 16,6 0 228-16</inkml:trace>
  <inkml:trace contextRef="#ctx0" brushRef="#br0" timeOffset="69571.89">7048 16158 93 0,'0'0'186'0,"0"0"6"16,0 13 1-16,0-1-3 0,2 3 1 15,0 4-5-15,0 10-3 0,0-2-4 16,2 2-10-16,-2 10-10 0,3-5-7 0,0 2-9 16,-1 1-4-16,0 1-11 0,0-10 2 15,0-1-11-15,-2 0 0 0,2-7-8 0,-2 1 7 16,0-3 4-16,1-2 11 0,-3-3 10 16,-3-4-15-16,3-7-32 0,0-2-15 15,0 0-8-15,-14-24-8 0,6 4-5 16,-1-7-10-16,0-7-6 0,-1-14-8 0,2 1-2 15,-3-3-3-15,3-5-6 0,1-1-3 16,3 1-3-16,2 2-2 0,2 5 4 0,4 3-10 16,2-1-7-16,3 8 0 0,4 4 0 15,1 3-1-15,8 6-2 0,0 8 2 16,4 5-1-16,-1 5-3 0,1 7 0 16,0 3 4-16,1 4-4 0,1 2 1 0,-6 6 3 15,-2 0 1-15,-1 4 1 0,-9 2-1 16,-1 0 4-16,-9 1-1 0,-4 5-1 0,-7-4-5 15,-4 5 3-15,-5-2 0 0,-8 5 0 16,-2-1-20-16,-2-4-15 0,1 2-22 16,-1-1-28-16,4-7-31 0,1-2-40 15,5-5-42-15,1 4-52 0,2-8-63 0,4 3-769 16,3 1 367-16,4-5 242 0</inkml:trace>
  <inkml:trace contextRef="#ctx0" brushRef="#br0" timeOffset="69979.03">7688 16356 18 0,'20'-11'185'0,"2"3"-16"15,-1 2-18-15,0 2-11 0,-2 1-17 16,2 3-9-16,0-2-13 0,0 4-10 15,1 1-6-15,-4-1-11 0,0 4-3 16,-4 2 4-16,-3 3 1 0,-3-2 2 0,-1 7 5 16,-5 1 0-16,-4-2 2 0,-2 0 0 15,-1 5 1-15,1-7-4 0,0 7-6 16,-3-6-8-16,5-1-7 0,0 5-3 0,4-5-7 16,0 4 1-16,7-2-7 0,2-1-1 15,4 1-2-15,1 0 4 0,4-1-5 0,-2 2-1 16,2 0 1-16,-1-2-2 0,-3-1 9 15,0 0 21-15,-6 0 9 0,0 1 11 16,-4 1 1-16,-3-5-2 0,-6 2-11 16,-3 2 2-16,-2-1-9 0,-6 1-13 15,-6-1-4-15,-1 0 0 0,-5-3-34 0,2 1-32 16,-4-6-35-16,2 4-36 0,3-9-44 16,3 0-51-16,4 0-51 0,1-9-61 15,6 2-613-15,5-6 308 0,6-5 202 0</inkml:trace>
  <inkml:trace contextRef="#ctx0" brushRef="#br0" timeOffset="70459.6">9554 16148 86 0,'0'0'240'0,"4"14"-11"0,-6-7-11 0,2 7-9 16,-2 7-12-16,2-1-10 0,-2 7-12 16,2 8-16-16,0 1-12 0,-2 5-14 15,0 0-13-15,0 1-11 0,-2-2-11 16,2-4-8-16,-3 0-9 0,0-6-6 0,1-5 4 16,0-1 8-16,0-5 0 0,-2-2-4 0,-2-10-6 15,-4-6-6-15,2-2-4 0,-3-6-14 16,1-7-2-16,-5-9-6 0,2-9-2 15,1-9-10-15,2-2-2 0,2-10-9 16,2-3-2-16,3-20-3 0,3 8-2 0,2 6-4 16,9-12-1-16,-1 11-1 0,0 13-1 15,6 5 0-15,2 1 0 0,1 13 1 16,0 1-1-16,4 8-4 0,3 3 5 16,-4 4-1-16,4 8 3 0,-3 4 4 0,1 3 3 15,-4 3-2-15,0 3 9 0,-2 4-2 16,-3 5-1-16,-2 3 1 0,-9-5-2 15,0 7 4-15,-6-2-3 0,-7 6 6 16,-2-3-13-16,-5 6 4 0,-6-4-5 0,-8 6-2 16,1-3-5-16,-5-1-17 0,2 3-36 15,-3-5-40-15,3 2-45 0,5-8-55 0,6 2-42 16,4 0-45-16,3-6-707 16,6 0 333-16,0 1 220 0</inkml:trace>
  <inkml:trace contextRef="#ctx0" brushRef="#br0" timeOffset="70788.93">9801 16301 18 0,'0'0'241'16,"12"5"-2"-16,-8 3-2 0,0 0-8 16,0-1-3-16,0 7-8 0,-2 5-9 15,2-2-16-15,0 4-15 0,1 3-10 0,0 3-9 16,1 1-10-16,2-3-17 0,3 6-13 15,3-4-8-15,2-5-6 0,0 3-13 16,2-7 0-16,2-2 12 0,2-5-13 16,1-4-3-16,-2-1 1 0,0-6-2 0,-2-2-4 15,0-2 7-15,0-3-8 0,-3-7-1 16,-4-2 0-16,-6 1-7 0,-4-4-28 0,-4 4-4 16,-8-4-10-16,-8 4 0 0,-7-4-4 15,-7 5-3-15,-4 1-4 0,-2 5 5 16,1 1-35-16,-4 1-31 0,-1 5-29 15,0 1-36-15,1 0-36 0,-1 0-38 0,0 1-35 16,3 5-44-16,-1-5-54 0,0 4-705 16,2-5 346-16,-5 0 228 0</inkml:trace>
  <inkml:trace contextRef="#ctx0" brushRef="#br0" timeOffset="71625.19">6969 15874 62 0,'4'10'173'0,"2"1"-8"0,-2-1 0 15,0-1-6-15,0 0-3 0,0 3 0 0,0-4 4 16,-2-3 7-16,2 3 12 0,-1-1 13 16,-1-4 0-16,-2-3-20 0,0 0-10 15,0 0-14-15,4-14-2 0,-8 1-12 0,2-4-4 16,-3-10-15-16,1-7-11 0,-2-4-10 15,-4-8-11-15,-8-23-2 0,2-3-9 16,-8-1-16-16,-1-4-1 0,-3 3-9 16,-2 0-6-16,1 4-6 0,-1 1 4 15,0 3 4-15,5 5-5 0,4 11 2 0,4 11 3 16,5 8-3-16,1-1-3 0,2 9-7 16,7-4 1-16,2 9-5 0,4 2-10 0,6 1 3 15,6 2-6-15,3-2-1 0,11 8 5 16,8 0-3-16,15 0-6 0,33 1 1 15,14 2 2-15,12 1-3 0,7 2-2 0,27 2-3 16,2-2 5-16,-2 1-3 0,-2 0-4 16,2 1 5-16,-2-1-2 0,-26 0-1 15,1 0-2-15,-7 0-1 0,-4 0 5 16,-8-1-5-16,-3-1 4 0,-8 0-1 0,-17 0 0 16,-11-2-5-16,-4 0 7 0,-8 3-5 15,0-1 1-15,-5 0-1 0,1-2 5 16,-5 2-7-16,-7 0 5 0,-1 0 1 0,-4 2-3 15,-5-2 0-15,1 2-1 0,-6-2 1 16,2 2 6-16,-6-2-7 0,1 2-2 16,-2 0 3-16,-2 0 1 0,-3 0 4 15,0 4-5-15,1 0 2 0,-2 4 1 0,-3-3 1 16,2 5 5-16,-2 5 7 0,-2 2 9 16,2 5-2-16,-2 4 4 0,1 2-12 0,1 11 2 15,-2 4 3-15,0 6 3 0,0 4 2 16,0 2-1-16,3 2 1 0,-1-3 2 15,0 2-1-15,-2-4-2 0,3 1 2 0,1-3-3 16,-4 1-4-16,2-9 2 0,-2-4 2 16,2-1-5-16,-4-7-2 0,2-2 1 15,0-1-2-15,0-4-2 0,-2-4-2 0,0 0 2 16,0-4-3-16,2 1-4 0,-2-5-12 16,0 0-28-16,-2 1-39 0,2-3-36 15,-2-2-39-15,-2-4-47 0,0 0-45 16,0 0-60-16,4-3-918 0,-15 2 414 0,5-4 273 15</inkml:trace>
  <inkml:trace contextRef="#ctx0" brushRef="#br0" timeOffset="77435.27">12192 16169 29 0,'-4'-3'194'0,"4"3"-2"0,0 0 12 0,0 0 2 16,-7 18-5-16,4-4-6 0,-1 5-6 15,2 1-3-15,0 4-8 0,-2 5-6 16,2 3-9-16,-2-4-14 0,2 9-6 0,-2 0-15 16,0 0-11-16,-3 1-8 0,2-2-9 15,3-9-7-15,-2-1-7 0,2-5-2 0,0 0 5 16,0-3 14-16,0-1 21 16,0-9-5-16,0-2-14 0,-1-6-8 0,3 0-11 15,0 0-9-15,-4-28-12 0,4 8-6 16,0-2-11-16,2-8 0 0,3-1-10 15,1-6-3-15,2-9-8 0,5-2-3 0,4 0-3 16,9-13-3-16,-6 12-7 0,4 7 0 16,-3 4-3-16,3 7 0 0,-4 5-3 15,2 2 0-15,-1 7-3 0,0 9 1 0,2 2-2 16,-1 1 3-16,-1 5 3 0,-3 6-5 16,4 3 2-16,-4 1 1 0,-2 4 0 0,-6-1 0 15,-1 4 4-15,-5 0 1 16,-4-2-5-16,-6 5 6 0,-5 1-3 0,-4-4-5 15,-6 2 1-15,-3 0-6 0,-5 2-24 16,-1 0-21-16,0-2-41 0,1-4-39 0,-1-2-42 16,0 1-48-16,10-1-43 0,-2-4-43 15,8 3-785-15,1-4 370 0,3-1 244 16</inkml:trace>
  <inkml:trace contextRef="#ctx0" brushRef="#br0" timeOffset="77801.02">12645 16508 123 0,'10'-2'191'0,"0"-3"-13"16,6-1-21-16,0 4-13 0,4 2-11 0,-1-3-3 16,3 3-10-16,2 3-10 0,2 3-6 15,-1-1-8-15,-2 2-8 0,0 2-8 16,-3-2-8-16,-4 7-3 0,-3-5-2 0,-5 3 2 15,-3 1 3-15,-5 0 0 0,-5 3 0 16,-1-3 4-16,-4 0 0 0,-1 5-1 16,1-7 0-16,-2 3-2 0,4-7-7 0,2 0-8 15,0 5-7-15,0-7-3 0,4 3-3 16,6-3 0-16,2 0-4 0,6 0-3 16,6-3 0-16,3 2-6 0,4-4-1 15,2 2-5-15,5 0 0 0,0-4-3 0,2 2-2 16,-3-2 0-16,1 2-4 0,-4 0-3 15,-1-4-3-15,-3 2-19 0,-3-3-35 16,-2 3-39-16,-2-4-35 0,-1 0-34 16,0 2-36-16,0-5-33 0,-1 1-585 0,0 0 274 15,6-4 180-15</inkml:trace>
  <inkml:trace contextRef="#ctx0" brushRef="#br0" timeOffset="78253.78">14931 16093 209 0,'4'8'250'0,"-6"-1"-10"0,-4 7-15 0,-2-1-10 16,0 8-14-16,-2 0-12 0,0 13-11 15,-1 1-15-15,0 5-15 0,0 5-15 16,-1 3-9-16,1-3-16 0,0 4-8 0,3-11-10 15,-2 5-8-15,-1-9-9 16,2 1-5-16,1-10-6 0,2 0-4 0,-1-5-4 16,1-7 7-16,2-5-4 0,-2-2-9 15,-3-9-9-15,4-8-6 0,1-2 1 0,2-7-6 16,0-13-8-16,8-5 1 0,5-10-5 16,8-20-2-16,2 0-5 0,3 4 1 15,-1 0-1-15,4 5-5 16,-1 12 0-16,-3 11-1 0,3 4 3 0,-3 9-4 0,0-2-2 15,4 11 0-15,-3 6 2 0,1-1-2 16,-1 9 1-16,-1 0 1 0,-2 9 1 16,-4-1 1-16,0 0-1 0,-4 7 3 0,-5 1-1 15,-2-1 7-15,-6 6-10 0,-4 0 3 16,-6 6 2-16,-7 0-3 0,-7-2-4 16,-3 5-8-16,-7-3-13 0,-4-5-23 15,0 5-29-15,0-6-33 0,3-2-29 0,9-1-40 16,4-6-43-16,3 0-688 0,7-5 308 15,3-1 203-15</inkml:trace>
  <inkml:trace contextRef="#ctx0" brushRef="#br0" timeOffset="78492.92">15351 16366 1 0,'0'0'194'0,"13"3"-1"0,-6 3-5 0,-1-2-13 16,5 7 5-16,-1 3-5 0,5-1-3 0,2 4-4 15,6 4-9-15,3 4-10 16,-3-4-7-16,2 2-12 0,1 1-7 0,-3-3-9 16,-4-2-3-16,-4 2-12 0,-3-3-5 15,-2-2-9-15,-6 0-7 0,-4-2-7 0,-2-1-6 16,-8-4-8-16,-2 2-15 16,0 0-25-16,-6-2-43 0,-1-2-38 0,3-5-40 15,-2 4-36-15,6-6-61 0,-3 0-631 16,4-6 282-16,1-2 187 0</inkml:trace>
  <inkml:trace contextRef="#ctx0" brushRef="#br0" timeOffset="78612.7">15468 16461 50 0,'6'-10'188'0,"5"-1"-3"0,4 2-10 16,2 2-18-16,9-4-16 0,1 2-15 16,7 1-21-16,6-5-51 0,0 5-60 15,-1-5-106-15,3-1-250 0,-11-3 123 16,-9 6 81-16</inkml:trace>
  <inkml:trace contextRef="#ctx0" brushRef="#br0" timeOffset="79456.61">12632 16037 130 0,'6'0'172'0,"1"3"3"16,-7-3 12-16,8 2 4 0,-8-2 6 15,8 4 4-15,-8-4-2 0,8 0 0 16,-8 0-16-16,0 0-8 0,6-9-16 16,-6 1-11-16,0-3-7 0,0-3-15 0,0-6-8 15,2-8-9-15,-2-5-14 0,0-9-9 16,4-12-12-16,-2-5-8 0,-4-28-4 15,4 0-11-15,2-2-6 0,-4-4-6 16,0 4-6-16,4 2-4 0,-6 3-6 0,0 4-1 16,2 17-3-16,0 10-6 0,0 7-1 15,0 6-1-15,0 6-1 0,0 6-3 0,0-3 0 16,2 6-3-16,0 2 0 0,4 6-2 16,0 0 2-16,1 5-4 0,6 1 0 15,4 5 4-15,1 2 1 0,10-1-8 0,6 5 6 16,7 2-1-16,15 1 4 0,5 1-3 15,26 2 0-15,4 2 1 0,3 1-4 16,3-1 2-16,1 2 0 0,5-3 2 16,3 1-5-16,0-1 2 0,0-1 2 0,4 0-5 15,2-3 4-15,-2 1-1 0,-1 0 0 16,-8-2-2-16,-4-2 0 0,-18 0-1 0,-14-2 3 16,1 2-2-16,-7-6 3 0,0 3 0 15,-10 1-4-15,-4-4 0 0,-1 2 2 16,-5 0 1-16,0 0-1 0,-7-1 3 15,-2 1-4-15,-6 0 2 0,0 1 4 16,-1 0 0-16,-3 0 6 0,-4 1 2 0,2 0-3 16,-6 0-2-16,1 0-3 0,-1 2-3 15,-1 2 10-15,-2 0-2 0,1 2 0 16,0 3 4-16,2 3 11 0,-4 5 6 0,0 4 3 16,-2 4 6-16,1 6-13 0,1 8 13 15,1 9-9-15,-1 8 15 0,3 17-2 16,-3 8 2-16,2-1-5 0,0 2-2 0,-4 2-3 15,0-1-3-15,0-6-5 0,-4-10 2 16,0-9-5-16,0-9 0 0,-2-3-3 16,-2 0-1-16,0-6-1 0,-2-1-27 0,2-6-25 15,-2-3-46-15,0-3-47 0,0-4-67 16,0-1-83-16,-4-5-966 0,0-4 422 16,2-7 279-16</inkml:trace>
  <inkml:trace contextRef="#ctx0" brushRef="#br0" timeOffset="86767.66">10645 16004 129 0,'4'-6'189'0,"-2"2"-8"16,-2 4-8-16,8-4 6 0,-8 4 13 0,0 0 4 15,4 14-6-15,-4-7-2 0,0 6-6 16,0 3-7-16,0-1-7 0,-2 4-6 0,-2 8-10 16,0-1-3-16,0 3-11 0,-2-2-7 15,-2 2-11-15,2 5-10 0,0 0-11 16,0-6-8-16,2-1-9 0,-3 1-6 15,1-4-11-15,-1 0 5 0,3-9-9 0,2 5 9 16,-4-7 6-16,1-4-3 0,1-3-10 16,-4-1-6-16,8-5-27 0,-15-18-10 15,8 3-5-15,1-7 6 0,0-4-2 16,2-10-6-16,2-6 0 0,2-11-6 0,2-6 2 16,6-14-6-16,4 0-2 0,4 15 0 15,-4 10-2-15,5 2 3 0,3 4-4 0,0 8 0 16,4-1-2-16,-3 13 3 0,2 1-1 15,2 8 8-15,-1-1-12 0,2 8 7 16,-5 5-4-16,2 2 3 0,0 7 1 16,1 0 3-16,-4 5-11 0,-3 0 4 0,-2 6 1 15,-4 2 16-15,-3-2-8 0,-6 3-8 16,-2-1 4-16,-6 4-3 0,-2-3-10 16,-5 7-6-16,-6-3-11 0,0-1-11 0,-5 2-10 15,-5 1-19-15,-1 0-25 0,0-3-31 16,4-4-27-16,0 4-32 0,2-4-32 15,3 0-42-15,5-6-731 0,0 4 336 0,2-6 222 16</inkml:trace>
  <inkml:trace contextRef="#ctx0" brushRef="#br0" timeOffset="87228.72">10944 16306 124 0,'5'-4'190'16,"-5"4"-8"-16,0 0-1 0,13 0 8 0,-13 0 4 15,6 6-8-15,-4 0-7 0,0 2-7 16,-2-3-9-16,0 3-11 0,2-2-9 16,0 3-13-16,3 3-10 0,-3-5-10 15,4 7-9-15,1-7-4 0,1 7-12 0,5-7-4 16,1 3-8-16,2-1-7 0,-2-2-9 15,1 2-3-15,2-4-8 0,0-2-4 16,0-2-11-16,2-1-14 0,0 0-18 16,-2-4-16-16,0 1-13 0,0-2-15 0,-2-4-4 15,-3-1 4-15,0 3 2 0,-2-6 2 16,-2 5 5-16,-2-4 7 0,0 5 2 0,-3-1 9 16,1 1 20-16,0-1 19 15,-2 2 6-15,0 1 5 0,0 3 7 0,-2 2 18 16,0 0 7-16,0 0 13 0,-2 15-1 15,-2-2-3-15,2 2 1 0,-2 6 1 0,2 4 3 16,-3 4-5-16,3-1-1 0,0 5-5 16,-2 1-6-16,0 2-6 0,2 1-4 15,-2-5-10-15,2-4-15 0,0 2-33 0,-4-4-36 16,4-1-40-16,-2-8-42 0,0 0-42 16,0-4-66-16,-2-5-68 0,0-4-686 15,-3-4 336-15,-4-4 222 0</inkml:trace>
  <inkml:trace contextRef="#ctx0" brushRef="#br0" timeOffset="88155.9">8290 14956 21 0,'0'0'134'0,"0"0"6"0,0 0-2 0,0 0-4 16,-16 9-4-16,12-6 4 0,-1 0-3 16,1 1 2-16,0 0 2 0,-1 0 9 15,1-1 4-15,-2 1 6 0,1-3 5 0,5-1-6 16,-14-3-10-16,8 1-13 0,-6-12-7 16,2 1-12-16,-4-2-1 0,-2-11-10 15,0-6-9-15,-5-11-8 0,1-3-11 0,-5-20-6 16,0-6-1-16,1-10-12 0,1-4-9 15,-1-21-2-15,6 16-7 0,3 3-7 16,0-1-6-16,4 3-3 0,5 2 0 0,0 6-7 16,4 12 3-16,4 7-4 0,0 3-5 15,4 2-4-15,3-1-1 0,1 8 3 16,5 3-4-16,0 2 0 0,1 5 1 0,2 6 1 16,3 1 0-16,0 4-1 0,2 3 0 15,1 3-2-15,1 0-2 0,-2 5 3 16,0 0-2-16,-1 3 2 0,-1 1 2 15,0 0-4-15,2 1 2 0,3 1 1 0,6-1-2 16,4-2 4-16,1 5-5 0,15-5 1 16,3 3-1-16,25-2 0 0,3 0 2 15,1 1 0-15,3 2 0 0,1-1-3 16,3 3 7-16,-4 0-6 0,-12 0-1 0,-11 3 0 16,-1 1 0-16,0-2 2 0,-3 2-3 15,-3-2 9-15,-9 1-7 0,1 0-2 0,-3 0 1 16,1-1 2-16,-3 1 0 0,1 0-3 15,-3-3 2-15,0 3 1 0,-1-1 0 16,-7 1 0-16,-2-2 3 0,-3 2-1 16,-1 0 0-16,-5 0-2 0,-2 0 1 0,-2 2 3 15,-2 0 0-15,-2-4-1 0,-5 4-1 16,2-4 0-16,-4 4-1 0,-4-4-2 0,0 2 2 16,-2-1-1-16,-2 4 4 0,4-6-1 15,-4 6 0-15,-2-7-2 0,2 7-2 16,-4-8-17-16,2 4-23 0,0-2-39 15,-4 3-42-15,2-3-43 0,-1 2-31 0,3 1-33 16,-5-1-627-16,3 0 291 0,0-2 193 16</inkml:trace>
  <inkml:trace contextRef="#ctx0" brushRef="#br0" timeOffset="88949.21">10189 12811 68 0,'0'0'103'0,"0"-6"-2"0,0 6-6 16,4-5 5-16,-4 5-12 0,9-6 3 15,-5 3-2-15,-4 3-3 0,11 0-2 16,-11 0-2-16,0 0 10 0,14 9 0 0,-8-4-1 16,2 4 8-16,-2 1 1 0,0 5 3 15,2 4 5-15,-1 6 5 0,-1 4-2 16,2 6 3-16,-1 8-2 0,-1 8-1 0,1 5 2 16,3 24-6-16,-2-2-2 0,-2 6-2 15,4 5-1-15,-2 6-1 0,-2 6-5 16,5 21 2-16,-3 0-7 0,1-1-1 0,-1-23-2 15,1 4-5-15,-1-6-1 0,2-1 7 16,4-3-4-16,0-2-10 0,3-3 4 16,0-1-3-16,2-5-2 0,3 0-2 0,-2-6-1 15,0-4-2-15,-2-4 1 0,-3-12-6 16,-2-8-9-16,0-4-3 0,-3 4-3 16,0-12-4-16,-2 1-3 0,-2-1-2 0,0-2-7 15,-2-6 0-15,0 0-5 0,-2-6-3 16,1 0-4-16,-1-4 1 0,0 0-2 0,0-4-3 15,0 1-11-15,-2-4-22 16,0-3-43-16,2 1-27 0,-4-2-21 0,2-6-23 16,0 0-28-16,0 0-23 0,0 0-32 15,-11-14-31-15,7 7-42 0,2-3-36 16,-4-2-699-16,2-3 347 0,-2-4 229 0</inkml:trace>
  <inkml:trace contextRef="#ctx0" brushRef="#br0" timeOffset="89859.72">9181 13095 62 0,'-8'-10'147'0,"2"-2"-2"0,-5-3 1 15,3-6-6-15,-3-2-4 0,2-8 3 16,-1-6-1-16,2 1-7 0,0-12-8 15,0 1-10-15,4-3-5 0,-2-3-8 0,4 1-2 16,-2 3-7-16,2 3-4 0,0 2-7 16,0 2-9-16,2 0-6 0,2 5-3 15,-2-1-4-15,2 7-2 0,0 0-2 16,0 4-7-16,0 3-3 0,0 3-3 0,0 2-5 16,0 1-4-16,0 2-4 0,0 3-6 15,0 3 0-15,-2-1-2 0,3 4 2 16,-1 1-6-16,1 3-2 0,-3 3-1 0,0 0 0 15,0 0-1-15,0 0-2 0,0 0 0 16,0 0 0-16,0 0-1 0,6 15 0 16,-6-9-1-16,0 0-3 0,0-6 2 15,0 10-1-15,0-7-1 0,0 3-15 0,0-6-26 16,0 10-24-16,0-7-24 0,0-3-20 16,0 10-21-16,0-7-15 0,2 2-19 0,-2 1-28 15,0-6-462-15,2 8 221 0,-2-8 146 16</inkml:trace>
  <inkml:trace contextRef="#ctx0" brushRef="#br0" timeOffset="93134.05">16914 16018 73 0,'4'-7'221'0,"-2"1"-8"16,0 5-10-16,3-5-8 0,-5 6-11 0,4-4 13 16,-4 4 4-16,0 0 0 0,6 17-8 15,-2-7-14-15,-4 6-4 0,2 6-7 0,-2-1-7 16,0 7-20-16,2 1-4 0,-2 3 3 16,0 3-10-16,0 1-12 0,0 4-8 15,-2-4-14-15,0 4-8 0,0 0-8 0,0-5-11 16,0 7-3-16,0-14-7 0,0 0-7 15,-2-1-1-15,4-6-5 0,2-2-5 16,-4-2-4-16,0-3-6 0,-3-5-1 0,1-8-15 16,4-1-1-16,-9-13-8 0,3-6-4 15,2-7-2-15,-3-8-8 0,3-5 2 16,2-8-3-16,0-7 1 0,2-1-5 16,4-2 3-16,0-2 1 0,1 2 1 0,7-12 2 15,3 10-1-15,-2 10-5 0,5 5 5 16,4 2 2-16,4 8-7 0,1 2 2 15,7 5 4-15,2 4 3 0,-5 9-3 0,3 7 0 16,-2 1 4-16,0 8 1 0,-1 2 0 16,3 6 4-16,-1 2-2 0,-7 1-3 15,-4 2 9-15,-5 0-5 0,-2-1 0 0,-5 4 3 16,-7-5 2-16,-1 2-5 0,-9 1-2 16,-1 1 0-16,-9-4-8 0,-2 2-26 15,-3-1-36-15,0-1-40 0,-2-5-43 0,1 2-44 16,3 0-47-16,6-4-53 0,2 1-683 15,1-4 333-15,6 0 220 0</inkml:trace>
  <inkml:trace contextRef="#ctx0" brushRef="#br0" timeOffset="93340.53">17767 16098 16 0,'14'16'250'0,"0"-1"-1"0,-8 4-4 16,0 2-7-16,-2 0-10 0,-4-3-13 15,2 5-12-15,-2 7-1 0,0 2-12 0,0-1-16 16,0 1-23-16,0 2-12 0,-2 0-12 16,2-3-10-16,-2 1-13 0,2 1-27 15,-2-8-41-15,0 2-46 0,0-9-53 0,0 1-54 16,2-4-56-16,0-8-62 0,-2 2-569 16,2-6 273-16,0-3 181 0</inkml:trace>
  <inkml:trace contextRef="#ctx0" brushRef="#br0" timeOffset="93984.81">17272 15705 20 0,'4'5'264'0,"-4"-5"-9"0,0 0-9 15,0 0-18-15,0 0-7 0,-4-23-10 16,4 4-2-16,-4-8-9 0,-1-9-1 15,0-4-16-15,-1-9-12 0,0-6-25 0,-2-25-13 16,-1-4-11-16,-2-1-16 0,1-7-11 16,4-6-7-16,-5-20-11 0,3-3-14 0,2-10-8 15,3-1-3-15,3 3-8 0,5 25-4 16,-1 1-11-16,4 4 7 0,3 5-7 16,-1 5-11-16,5 3 2 0,-2 9-7 0,1 4 1 15,0 15-3-15,-4 8-7 0,0 4 6 16,1 8-4-16,-3 1 0 0,1 5 3 0,0 5-1 15,-3 1 0-15,0 3-5 16,0 2 4-16,0 2-4 0,0 4-1 16,-2-1-1-16,0 3-2 0,-2 0 1 0,2 2-1 15,-2 1-1-15,2 2 0 0,-2-1-14 0,0 1-19 16,2 0-23-16,-4 2-31 0,3 0-34 16,-1 1-24-16,0-1-38 0,-2 6-28 15,0 0-30-15,0 0-624 0,-9-3 294 16,1 4 195-16</inkml:trace>
  <inkml:trace contextRef="#ctx0" brushRef="#br0" timeOffset="94917.3">14181 14793 119 0,'3'4'141'15,"-1"3"9"-15,-2-3 12 0,0-4 10 0,4 8 18 16,-4-8-7-16,4 0-11 0,-4 0-7 16,4-12-5-16,0 1-8 0,-2-7-7 15,0-3-8-15,0-6-8 0,0-5-7 16,0-8-10-16,-2-6-11 0,0-11-9 16,-4-25-10-16,2-2-9 0,-4-4-7 0,-2 4-9 15,-5-5-7-15,2 4-6 0,-1 1-9 16,-1-2-2-16,1 2-8 0,3 2-4 15,-2 2-2-15,3 3-2 0,4 13-5 16,2 11 0-16,0 7-4 0,2 5 2 0,2 0-3 16,4 1-2-16,0 5 0 0,0 2-2 15,5 3-2-15,4 3 1 0,0 0 0 0,-1 6-2 16,6 0 3-16,0 0-5 0,2 4 3 16,5 1-3-16,1-1 5 0,2 4-2 15,4 1-3-15,3 1 2 0,6 2-3 0,7-2 0 16,8 4 2-16,1 0 1 0,26-2-2 15,2 3 0-15,6 0 5 0,6 0-5 16,9 0 2-16,30 5-1 0,14-3 4 0,7 4-8 16,4 2 1-16,-3 0 2 0,0 2 0 15,-11-1-1-15,-4 1 0 0,-29-2 0 16,-1 2 3-16,-10-2 1 0,-8 0-6 16,-3-2 2-16,-20 2 1 0,-14-2 1 0,1 0-2 15,-13 0 1-15,3-2 3 0,-7 2-2 16,1 0 0-16,-9-2 0 0,-2 2 3 15,-5-2-1-15,-3 2 1 0,-2 0 6 16,-6-2-1-16,1 2-1 0,0 0 0 0,-6 0-1 16,-3-2-1-16,-3 0 0 0,0 1-2 15,-7 1-2-15,0 0 8 0,0 0-6 0,0-9 1 16,0 9-3-16,0 0 1 0,-10-5 4 16,10 5-3-16,-8-4 1 0,4 1 0 15,4 3-3-15,-11-4 1 0,7-1 2 0,4 5-5 16,-6-3-4-16,6 3-20 0,-9-4-23 15,9 4-32-15,-4-2-31 0,4 2-36 16,0 0-30-16,0 0-33 0,-11-3-30 16,11 3-498-16,0 0 251 0,-16 0 166 0</inkml:trace>
  <inkml:trace contextRef="#ctx0" brushRef="#br0" timeOffset="95851.2">15408 12834 171 0,'0'0'182'0,"0"0"-10"0,0 0-4 16,-8-19-11-16,6 6-5 0,0-6-4 0,0-6-11 16,-2-6-8-16,-2-7-8 15,-3-10-9-15,-2-2-10 0,-4-20-10 0,-5-6-7 16,-2 0-9-16,-3-2-7 0,1-1-6 15,0 4-5-15,0 4-6 0,0 2-5 0,3 6-3 16,5 12-3-16,0 9-3 0,6 6-3 16,0 6-4-16,1 2-6 0,2 6-3 15,1 1-1-15,0 4-7 0,2 2 1 16,2 3-13-16,0 3-24 0,-1 3-31 0,6 0-42 16,-3 6-45-16,0 0-45 0,0 0-525 15,0 0 242-15,0 0 159 0</inkml:trace>
  <inkml:trace contextRef="#ctx0" brushRef="#br0" timeOffset="97003.33">9179 12003 4 0,'-10'8'51'0,"-3"-1"0"0,-1 3-2 16,-4-2-1-16,4 1-2 0,-4-1 0 15,4-1-5-15,-1 1-1 0,2-3-2 16,0 3 0-16,3-2-4 0,2-2 3 0,0 2 5 15,2-3 11-15,2-1 1 0,4-2 2 16,0 0 7-16,0 0-2 0,18 7-4 16,-6-7 2-16,10 0 2 0,1 0-1 15,11-1-3-15,8-3 2 0,7 0-1 0,10-2 1 16,27-1-6-16,14-4 5 0,31-1-1 16,7-3 4-16,10 2 0 0,13-3 3 0,8 1-1 15,-2 0-5-15,5-3-4 0,6 5 1 16,6 0-6-16,9-2 1 0,3 3 0 15,4 1-6-15,-6-1 0 0,3 5-4 16,4-1 0-16,1 5-6 0,-2-2 0 0,-2 2-2 16,-14 1-2-16,-9 0-1 0,-10 2-3 15,-8-2-1-15,-3 0 2 0,-10 2-2 16,-2 0-1-16,-25 0-1 0,-6-2-4 16,0 0-1-16,-6 1 0 0,-5-3-3 0,-5 0-2 15,-6 0 0-15,-19 0 1 0,-11 0-1 16,-1-1 5-16,-6 1 4 0,1-4-2 15,-8 4 1-15,-5-1 4 0,0-3-4 0,-4 2-2 16,-5 1 2-16,-3-1 2 0,-2 1 1 16,-1-1-1-16,-3 2 1 0,-4 0 1 15,-3 1-1-15,2-2 3 0,-4 4-3 0,-3-4-3 16,1 3-4-16,0 1-2 0,-3-2-1 16,-4 2-3-16,-4 1 0 0,8-2-3 15,-8 2 3-15,0 0-3 0,7-1-3 16,-7 1 2-16,0 0-4 0,0 0 1 0,0 0-2 15,0 0 2-15,0 0-3 0,0 0 2 16,0-6 2-16,0 6-3 0,0 0 2 16,0 0 0-16,0 0-3 0,0 0 3 15,0 0 0-15,0 0 0 0,0 0-4 0,0 0 3 16,0 0-2-16,0 0 1 0,0 0-3 16,0 0-13-16,0 0-25 0,-13-9-30 0,7 7-36 15,-2 1-29-15,-3-2-34 0,-2 2-27 16,-4-1-30-16,-4 1-539 0,-6-2 260 15,-11-3 171-15</inkml:trace>
  <inkml:trace contextRef="#ctx0" brushRef="#br0" timeOffset="98196.9">11817 11857 5 0,'2'5'141'0,"-2"-5"15"15,0 0 3-15,0 0 8 0,0 0-15 16,0 0-11-16,0 0-11 0,10-17-9 15,-3 4-5-15,2-3-13 0,-1-4-9 16,0-5-4-16,0-7-12 0,4-3-6 0,-4-3-13 16,0 0 1-16,3-1-8 0,-3 0-8 15,3 1-2-15,-2-1-6 0,-1 2-2 0,2 2-6 16,-4 2-3-16,6-1-4 0,-6 7 2 16,0 1-8-16,0 3 1 0,1 0-2 15,-1 5-1-15,-2 0-1 0,1 3 1 16,-1 0-5-16,0 2-1 0,-2 1-1 0,3 2 1 15,-3 1-3-15,0-1 0 0,-2 2 0 16,2 1-2-16,0 1 1 0,0 1 1 16,-2-2-2-16,0 7 0 0,2-7 0 15,0 1 1-15,-2 6-1 0,0-5-1 0,0 5 0 16,0 0-1-16,0-8 2 0,0 8 0 16,2-3-1-16,-2 3 0 0,0 0-1 15,0-6 2-15,0 6 2 0,0 0-3 16,0 0 5-16,2-6-3 0,-2 6 0 0,0 0-1 15,0 0 4-15,0 0-1 0,2-6-1 16,-2 6-4-16,0 0 3 0,0 0-2 0,0 0 1 16,-8-7-2-16,4 5-1 0,4 2 1 15,-11-4 1-15,3 2-3 0,1 0 4 16,-1 1-2-16,-1-2-3 0,-1 3 5 16,0-2-2-16,-2 2 0 0,0 0-1 0,0 0-1 15,-1 2 3-15,0 1-3 0,-2 0-1 16,3 3 5-16,-2 0-4 0,2-1 0 15,2 3 1-15,-1 1-1 0,4 1 2 0,1 1 1 16,4 1 3-16,2-3-2 0,2 2 2 16,6 3-2-16,4-3 1 0,2 3 0 15,3-3 2-15,4 0-5 0,2-3 4 16,1-2-2-16,-2-4 0 0,0 0-1 16,-1-4 3-16,-1 0-4 0,-2-4-1 15,0-1 2-15,-6-3-2 0,-2 1-1 0,-3-4-1 16,-7 1 1-16,-2-1-2 0,-7-3 2 0,-5 1-4 15,-6 2 5-15,-3-1-4 0,-2 3 1 16,-6 1-2-16,1 3 4 0,0 1-3 16,3 3 1-16,1 3-29 0,5 0-30 0,0 3-41 15,6 1-31-15,2 2-35 0,2-1-447 16,7 3 210-16,0 2 138 0</inkml:trace>
  <inkml:trace contextRef="#ctx0" brushRef="#br0" timeOffset="100008.98">13711 16977 10 0,'0'0'63'0,"-4"4"-8"0,4-4-4 15,0 0-8-15,0 0-10 0,0 7-13 16,0-7-14-16,0 0-16 0,2 8-83 15,-2-8 32-15,0 0 21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1:59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20950 12734 32 0,'-2'-6'221'0,"-2"1"-22"0,2 1-21 0,0 0-17 0,2 4-16 16,0 0 7-16,0 0 2 0,-6 19-2 0,8-6-5 15,-2 9-2-15,4 3 0 0,-4 3-7 16,4 8-6-16,0 3-3 0,0 1-5 0,0 1-6 16,1 2-8-16,-5 0-7 0,2-1-8 15,-2 2-9-15,0-3-6 0,0 2-7 16,-4-5-8-16,-1-2-6 0,1 0-5 16,-2-3-6-16,0-7-3 0,0 1-6 15,-2-4-4-15,4-4 1 0,-2-2-3 0,4-4-11 16,0-3-14-16,2-3-15 0,2-7-10 0,-2 0-5 15,20-15-1-15,-2 2-3 0,12-10 4 16,3-2 1-16,3-3 2 0,15-10 0 16,1 1 1-16,-11 9 8 0,-5 3-5 15,-6 6 2-15,-2 2 0 0,-7 3 0 0,-1 4 1 16,-2-2 2-16,-5 5 5 0,-3 2-1 16,-3 5 6-16,-7 0 0 0,2 8 3 15,-2-8 2-15,-11 19 6 0,3-8 2 16,-7 5 4-16,1-1-1 0,-4 2 3 0,1 0-2 15,0 0 1-15,2-1 2 0,1 0-2 16,1 0 2-16,4-1-7 0,3-1 0 0,2 0 2 16,4-1-2-16,6 1-1 0,2 0 1 15,4-3-1-15,4 5-1 0,5-5-2 16,1 2 0-16,0-1-12 0,4-1-27 0,-2-1-36 16,-1-2-42-16,3 0-47 0,-2-2-44 15,2-2-48-15,-5-3-658 0,3-1 307 16,-4-1 204-16</inkml:trace>
  <inkml:trace contextRef="#ctx0" brushRef="#br0" timeOffset="177.45">21966 13384 125 0,'6'-4'162'15,"3"2"-9"-15,4 1-11 0,2-4-12 0,3 4-12 16,6-1-14-16,-1-1-6 0,3 1-18 15,4-3-36-15,-2 4-29 0,0-2-34 16,4 0-31-16,-3-2-38 0,1 2-257 16,-2-2 117-16,1-1 78 0</inkml:trace>
  <inkml:trace contextRef="#ctx0" brushRef="#br0" timeOffset="1702.2">22625 13108 12 0,'0'-5'181'0,"0"5"-14"0,0-6-12 15,0 6-18-15,0 0-5 0,0 0 7 16,0 0-9-16,4 17-4 0,0-4-4 0,-2 1-1 16,2 6-5-16,-2 2-5 0,0-2-7 15,-2 7-7-15,2-2-9 0,-2-2-7 16,0 1-11-16,0-1-4 0,-2-2-5 16,0-1-6-16,2-2-2 0,0 0 0 0,-2-4-1 15,2-2 10-15,0-3-3 0,0-3-3 16,-2 0-9-16,2-6-7 0,0 0-1 15,0 0-1-15,4-21-9 0,-2 8-4 0,2-5-3 16,2-1 0-16,0-1-5 0,2-4-1 16,0 4-4-16,3-1-2 0,0 2-1 15,-1 2-3-15,1 5 0 0,-1 1-1 0,3 5-2 16,-2 5 3-16,1 1-2 0,-2 3-1 16,6 4 3-16,-2 3-2 0,1 5 2 15,0 2-1-15,0 1-1 0,-1 1 0 16,2 2 1-16,-2-3-2 0,-1-1 1 0,-2 1 2 15,-1-3-3-15,-1-1 1 0,-1-3 1 16,0 0 3-16,-2-1 13 0,2-3-2 16,-2-3-1-16,0-2-2 0,-6-2 0 0,15-6-4 15,-7-3-3-15,3-3 1 0,4-4-2 16,3-9-2-16,4 0-3 0,3-6-1 16,3 3-2-16,0-2-2 15,1 3 2-15,-4 8 3 0,1 2-4 0,-3 3-3 0,-3 6 0 16,-2 5 2-16,-1 3 1 0,2 3-1 15,-4 8 1-15,1 2 4 0,4 3-3 16,-3 2 3-16,2 3-2 0,2 1 4 0,3-1-2 16,-4 3 3-16,6-3-1 0,-3-2 2 15,3 0-1-15,-1-5-2 0,-2 0 2 16,3-4-1-16,1-3 1 0,1-1-1 16,-1-4 2-16,-1-2-4 0,2-4 2 15,-2-2 0-15,2-3-1 0,2-5 0 0,-5-3-2 16,-1-2 1-16,-3-3-1 0,-2-3-1 15,-6 2 1-15,-3 2 0 0,-4-2 3 0,-6 4 4 16,-4 0 3-16,-2 4 13 0,-5 1 4 16,-2 6 7-16,-4 2 0 0,1 5-7 0,-2 5 3 15,0 2 3-15,-2 3-5 16,4 3-5-16,3 3 0 0,1 2-3 0,2 0-2 16,4 0-6-16,4 0 6 0,4 0-6 15,2 1-14-15,5-4-19 0,2 2-21 16,6-2-18-16,6-1-9 0,2-4-7 0,9 2-22 15,7-5-21-15,1 0-8 0,2-4 3 16,5-4 6-16,6 1 8 0,2-7 9 16,-2 0 9-16,-4-6 10 0,-4 1 9 15,-5-2 23-15,-12-1 29 0,-3 0 17 0,-8 2 17 16,-6-1 11-16,-7 2 12 0,-4 3 11 16,-8-1 7-16,-2 3 10 0,-6 3 6 15,-2 1 2-15,-3 4-5 0,-1 1-2 16,2 3-6-16,-4 4-4 0,1 4-4 0,2-1-2 15,0 0-7-15,7 3 0 0,-2-3-6 0,6 3 1 16,4-4-5-16,2 1-5 0,0-3 1 16,4 3 4-16,2-5-12 0,4-1 1 15,2-2-4-15,2 0-1 0,0-3-2 16,1-3-3-16,4 2 4 0,0-5-7 0,-2 2-2 16,0-2 4-16,-3 3 0 0,1-2-7 15,-2 4-2-15,-1-4 3 0,-3 4-4 16,1 1-4-16,-8 0 3 0,10 4 2 15,-3-1 0-15,-2 3-2 0,1 0 1 0,0 1 0 16,2 2-4-16,-2-4-11 0,1 4-6 16,2-2-8-16,-1-1-10 0,3-3-9 0,-1 1-12 15,3-2-12-15,0-2-4 0,1 0 5 16,2-3 3-16,0-3 4 0,1-2 4 16,2-2 5-16,-2-3 5 0,3 1 3 15,-4-1 7-15,1-3 4 0,-2 4 7 16,0-2 6-16,-3 4 16 0,-1 1 7 0,0 1 3 15,-5 3-1-15,2 1 4 0,-2 2 4 16,1 2 1-16,-7 0 1 0,11 9 0 16,-7-3 1-16,0 4 3 0,0-3 5 0,1 3-4 15,-1 0 0-15,-2-1 0 0,2-2 2 16,-2 0 5-16,2 2 2 0,1-4 5 16,-1-1 6-16,3 1 2 0,-7-5-7 0,14-3-3 15,-4 1-5-15,4-4 3 0,0-1-9 16,1 0-3-16,0-4 0 0,2 2 0 0,-3 2-4 15,2-1-2-15,-2 0-1 0,1 3-3 16,-4 1-2-16,1 2 1 0,-1 2-1 16,-1 2-1-16,2 0-3 0,-4 3 4 15,4 1 2-15,-4 3-3 0,4 0 0 0,0-2 0 16,1 1 3-16,-3 0-1 0,5-2-4 16,2 2 2-16,0-2 3 0,6-1-2 15,0-2-3-15,5-3 3 0,0-4 3 16,1 0-5-16,1-4 1 0,2-1-2 0,0-2 0 15,-1-3-4-15,-5-1 2 0,-6 2 6 16,0-1-7-16,-6 1 2 0,-1 2 1 16,-7-1-5-16,1 4 2 0,-5 1-1 0,0 3 2 15,-2 0 0-15,0 4-5 0,0 0 5 16,0 0 0-16,0 0-1 0,11 10 0 16,-7-2 3-16,2-3 1 15,0 5-3-15,6-1 4 0,-4 3 0 0,2-3 5 0,1 3-1 16,-3 1 4-16,-1 0 5 0,-1-2 2 15,1 5 2-15,-5-3-1 0,0 3-4 16,-2-1 1-16,-4 3-7 0,-5-4-35 0,-4 3-41 16,-2-2-51-16,-3 3-57 0,-2-3-51 15,-7 0-57-15,-5-2-627 0,-4-1 309 16,-6-3 204-16</inkml:trace>
  <inkml:trace contextRef="#ctx0" brushRef="#br0" timeOffset="2013.93">21600 13827 211 0,'-38'3'212'0,"16"1"-19"16,14-4-5-16,14 0-3 0,-6 0-7 15,54-4-5-15,5-2-8 0,36-2-9 16,34-5-4-16,19 1 2 0,15-2 9 0,19-2-6 15,14 2 6-15,47 0 0 0,-47 0-19 16,3 7 11-16,3-1-1 0,-2 1-8 16,2 3-7-16,-14-2-10 0,-10 4-9 0,-13 0-12 15,-19 1-10-15,-36 2-13 0,-12-1-9 16,-25 0-8-16,-15 0-9 0,-14 2-13 16,-3 0-29-16,-8 0-38 0,-5 2-49 0,-6 0-61 15,-2-3-71-15,-3 7-60 0,-4 0-61 16,-3 0-748-16,-1 1 364 0,-3-1 241 15</inkml:trace>
  <inkml:trace contextRef="#ctx0" brushRef="#br0" timeOffset="3231.83">20673 15125 139 0,'0'0'175'16,"0"0"-1"-16,-6 13-2 0,6 1-8 0,-2 3-2 15,4 5-5-15,-2 3-6 0,2 7-4 16,-2-1-8-16,0-3-9 0,0 3-9 15,0 2-8-15,0-6-7 0,-2 2-5 16,2-7-10-16,0 0-3 0,0-4-2 0,0 1-5 16,0-4 3-16,-2-1 7 0,4-4 4 15,-4 1-13-15,2-9-5 0,0-2-9 16,0 0-9-16,0 0-4 0,6-17-6 16,-2 3-7-16,3-3-6 0,1-4 1 0,0 1-7 15,6-3-2-15,-2 2-6 0,0 2-4 16,1-1 0-16,0 5-5 0,-3 4-3 15,1 3-2-15,1 4 5 0,2 4-3 16,2 0 0-16,-1 8-1 0,4 5 0 0,-2 2-3 16,0 4 2-16,4 5-3 0,-3 1 1 0,0 0 0 15,-1 1 1-15,2 0-1 0,-4-5 2 16,-3 0-4-16,0-3 0 0,0-1 5 16,-4-2-2-16,-1-4 2 0,-3-4-4 15,-2 0 1-15,-2-6 0 0,0-1-2 0,0 0-2 16,0-15-2-16,0 2 5 0,0-3-3 15,5-8-2-15,1-3-2 0,0-7-4 16,7 1 3-16,1-6-2 0,6 0 2 16,-4 9 1-16,4 3-2 0,-1 4-1 0,0 2-2 15,0 8 4-15,-5 7-3 0,4 3 3 16,-2 6-1-16,-1 1 4 0,0 8 0 16,0 3-2-16,-3 3 0 0,2 6 5 15,-2 2 0-15,-4 1 0 0,3 1 0 0,-2 3 0 16,-1-3-3-16,3 1-11 0,-5-2-22 15,2-4-30-15,1 1-29 0,2-6-25 16,1 0-16-16,3-3-25 0,4 0-15 0,2-5-9 16,3-4-1-16,6-4-1 0,3-4 10 15,7-1 17-15,0-7 17 0,9-3 11 16,-5-5 17-16,3 2 20 0,-5-9 35 0,-1 2 11 16,-3-2 36-16,-6 0 22 0,-5-2 26 15,-6 4 14-15,-2 2 14 0,-6-1 5 16,-6 4 6-16,-3 2 2 0,-2 5-1 15,-4-1 2-15,-4-2-1 0,-4 7 0 0,-2-1-5 16,-1 8 2-16,-1 0-6 0,-6 2-4 16,2 4-3-16,-4 1-7 0,3 7-3 15,2-5-5-15,-2 5-3 0,5 0-2 0,0 4-6 16,4-4-3-16,4 0-3 0,2 3-1 16,2-5-3-16,4 5-1 0,4-5-1 15,2-1-3-15,3 1-3 0,2-5 0 16,-1 1-2-16,5-3 0 0,-2 0-2 0,4-2-2 15,-5-3 2-15,4-3-4 0,1-2 0 16,-4 2-3-16,0-5 3 0,-1-1-3 16,0-3-2-16,-4-1 1 0,-2 0 0 0,-2-5-3 15,-2 5 0-15,-4 0 1 0,-2 0 0 16,-4-1 1-16,-2 1 3 0,-7 4-1 16,0 2 0-16,-4 4 3 0,-4 3 3 0,-2 3 0 15,-3 4-1-15,-4 4 4 0,1 2 1 16,1 3-2-16,0 3 2 0,5 1-1 0,-1 1-5 15,8 4 0-15,-2-2-2 16,8-2-2-16,3 0 1 0,3 4 0 0,4-9-6 16,4 2 1-16,4 2-14 0,5-3-13 15,3 1-22-15,4-5-27 0,2 1-29 16,4-7-31-16,3 3-30 0,-1-7-28 0,4 2-27 16,-5-5-572-16,3-5 268 0,0 0 177 15</inkml:trace>
  <inkml:trace contextRef="#ctx0" brushRef="#br0" timeOffset="3988.37">22667 15510 117 0,'0'-8'186'16,"-2"1"-8"-16,0-6-5 0,-2 5-8 0,-2-5-10 15,-4 4-9-15,-2 0-17 0,-3 2-16 16,-4 1-7-16,0 3-6 0,-5 3-4 16,2 0-5-16,-4 7-6 0,-1-5-8 15,-1 10-9-15,-2 1-8 0,3 0-6 0,1 2-3 16,6 1-6-16,2 1-7 0,4 0 0 15,1 2-3-15,6-6-3 0,3 0-5 16,4 1 0-16,2-7-4 0,3 3-1 16,1-4-2-16,3 0-3 0,1-4-2 0,0-4 0 15,4 2-3-15,0-6 1 0,1-3-3 16,-2 2 2-16,4 0-5 0,-3-5 1 16,2 3 0-16,-4-3-1 0,-2 5-1 0,-1-1 1 15,0 1-5-15,-1 1 1 0,0 0-2 16,-1 4 1-16,-1 2 0 0,-6 0-2 15,10 2 1-15,-10-2-1 0,7 10 3 16,-3-1-2-16,1 1 4 0,-1 1-8 0,0 2 3 16,2-3 1-16,0 4-10 0,0-4-5 15,2 1-4-15,0 0-9 0,2-8-7 0,1 2-4 16,-1 1-7-16,3-6-3 16,0-5-1-16,3 4-1 0,4-7 1 0,-3-1-1 15,2 1 10-15,0-4 2 0,0 0 5 16,-2 1 3-16,-3 2-1 0,0 1 4 0,-2 0 10 15,1-1-4-15,-5 5 1 0,1-3-2 16,0 5 3-16,-3 0 3 0,-6 2 5 16,12 5 3-16,-8 1-2 0,0-2 3 15,1 5 1-15,0-1 0 0,-1-4 1 0,0 5 5 16,0-5 2-16,-2 2 5 0,2-1 10 16,-2 1 13-16,-2-6 6 0,11 0 1 15,-11 0-3-15,13-7 2 0,-3 0 0 0,1 0-4 16,3-4-3-16,2 1 2 0,-2 1-3 15,7-1-1-15,-4 3-1 0,2-1 2 16,-1 2 0-16,0 3 1 16,-1 3 3-16,2 0 2 0,0 3-2 0,1 5 1 0,-2 2-2 15,2 1-5-15,-1 0-1 0,0 5-1 16,-2-1-7-16,-1 0-34 0,0-1-44 16,0-1-55-16,-1 0-58 0,-4-6-572 15,4 2 254-15,-5-6 167 0</inkml:trace>
  <inkml:trace contextRef="#ctx0" brushRef="#br0" timeOffset="4765.97">24341 14766 1679 0,'23'-18'35'0,"-3"5"-4"0,-8 0 75 16,-4 1 50-16,-1 1-22 0,-9-1-33 15,-5 1-22-15,-9-3-17 0,-10 1-10 0,-16-6-3 16,-11 4-1-16,-28-7-3 16,-16 1-3-16,-36-1-6 0,-19-1-1 0,-16 0-5 15,-11 1-5-15,-50-3-7 0,-11-4-1 16,-20 9-2-16,-9-4-2 0,-8 6-3 0,-7 2 2 16,7-1-3-16,4 3-1 0,-2 2-4 15,6-4 2-15,17 5-3 0,58 3 2 16,7-2-2-16,9 1 1 0,7 3-3 0,8 5-2 15,10-2 3-15,14 7 1 0,31 0-2 16,6 4 0-16,11 1 1 0,8 6 2 16,12 4 4-16,16 2 1 0,-3 12 5 15,18 0 9-15,0 14 5 0,13-3 3 0,1 17 0 16,9 9 2-16,9 5 8 0,8 8-2 16,4 10 3-16,7 24-4 0,3 11-1 0,6 5-1 15,0 2-3-15,4 0 2 16,-1-2-6-16,3 1 0 0,1 3 3 0,1-2-7 15,-5-5-1-15,2-1 0 0,-1-3-5 16,1-6 0-16,-1-7 3 0,-6-24-3 0,6-2-3 16,-3-4 5-16,2-13-1 0,2-1-1 15,3-8-1-15,0-18 0 0,-1-8-8 16,7-9 5-16,6-5-4 0,11-7-2 0,8-9-3 16,30-10 0-16,32-17-11 0,12-6-8 15,11-6 4-15,7-6-1 0,51-15-2 16,6 5 0-16,8 8 5 0,6 2-2 15,9 6 1-15,-5 6 1 0,-41 15 2 0,1-1-2 16,2 3 4-16,2 2 0 0,4 4 1 16,0-4-3-16,-1 5 0 0,-5-6 1 15,-10 2-2-15,-4-3 1 0,-5 1 3 0,-7 3 7 16,-7-6-8-16,-5 5 3 0,-6-4-2 16,-3 1 4-16,-10 1-9 15,-28-5 2-15,-6 2 7 0,-8-5-4 0,-4-2 1 0,-13-4-3 16,-5-4 6-16,-7-6-4 0,-9-8-1 15,-11-10 4-15,-5-5 1 0,-11-9 2 16,-9-12 2-16,-9-12-3 0,-10-7 2 16,-11-27-6-16,-15-5-3 0,-12-3 3 0,-13 8 2 15,-10 1-4-15,-7 6-3 0,-7 10-4 16,-8 5 2-16,-2 8-3 0,-1 5-11 16,3 7-5-16,0 5-19 0,6 9-18 0,18 17-23 15,8 6-33-15,13 12-38 0,14 8-51 16,10 6-50-16,4 6-627 0,8 1 302 15,6 5 198-15</inkml:trace>
  <inkml:trace contextRef="#ctx0" brushRef="#br0" timeOffset="5090.91">25091 15512 60 0,'36'-7'156'15,"-1"1"-12"-15,3-2-14 0,-2 3-21 16,3-2 3-16,-1-1-13 0,2-1-15 16,-2 1-11-16,-2-5-27 0,-2-1-41 15,-4-1-32-15,-3-6-33 0,-4 3-30 0,-6-1-196 16,-6-2 97-16,0 4 64 0</inkml:trace>
  <inkml:trace contextRef="#ctx0" brushRef="#br0" timeOffset="5293.01">25548 15123 205 0,'-11'-13'38'0,"5"2"26"16,0 1 8-16,1 4-8 0,3 3-8 15,2 3 8-15,0 0 7 0,0 0 3 16,0 0-1-16,19 21-2 0,-4-2 5 16,4 5 1-16,4 0 0 0,5 10 4 0,-1 0 1 15,1 4-4-15,-2 0 1 0,-4 0-2 16,-2 3-2-16,-8-5 2 0,-3-2 4 0,-5-6-3 16,-6 3-9-16,-5-4-1 15,-5 1-7-15,-5-1-6 0,-4-2-3 0,-7-4-10 16,-1-8-21-16,-3 0-28 0,2-8-22 15,2 0-38-15,5-2-36 0,2-6-56 0,6-2-451 16,5-6 207-16,6-1 137 16</inkml:trace>
  <inkml:trace contextRef="#ctx0" brushRef="#br0" timeOffset="6805.33">26547 14704 33 0,'-4'-13'247'0,"-5"5"-10"16,-2 8-10-16,-5 0-3 0,-2 6-7 16,-5 9-9-16,-5 3-7 0,-5 12-13 15,-9 17-13-15,2 3-17 0,1 8-8 0,9 3-2 16,8 1-11-16,6-3-16 0,8-10-8 16,4 1-12-16,4-2-9 0,4 5-5 15,6-5-11-15,6-4-8 0,0-2-9 16,8-4-3-16,-1-4-3 0,1-9-6 0,3-6-9 15,0-4-2-15,-2-6-1 0,-1-1-10 16,-1-8-9-16,5 0-6 0,-3-8 0 16,0-3-7-16,1-4-2 0,-1-2-5 15,1-4 2-15,-8-2-7 0,2 1 2 0,-8 2 2 16,-1-2 4-16,-7 4-5 0,1 3 0 16,-5-2 2-16,-2 5 1 15,-3 3 2-15,-3 5-1 0,-1 0 0 0,-1 2 2 16,-2 8 2-16,0-2-1 0,0 5 0 0,4 1 3 15,-3 3-4-15,4 0 5 0,1 0 4 16,4 3-5-16,0 3-3 0,4-5 4 0,0-1 5 16,4 0-6-16,3 0 2 0,4-1-4 15,1-3 3-15,4-1-6 0,0-4-1 16,1-2-4-16,5-2-6 0,1-2-1 16,0-2-3-16,3-4-1 0,-3-3-1 0,3 1 4 15,-5-1 7-15,0 0-7 0,-2 1 6 16,-1 3 1-16,-4-1-1 0,0 2 1 15,-4-1 0-15,-1 1-2 0,-1 3-1 0,-3 1 3 16,-1 2 2-16,-6 0 1 0,9 11-2 16,-5-4 3-16,-2 0 1 0,0 1-3 15,0 4 6-15,-2-5-3 0,2 1 1 16,0 2-1-16,0-1 2 0,0-2 1 0,2-1 0 16,1 2 1-16,2-4 3 0,-1-2-1 15,2 2 1-15,5-4-3 0,-2 0-2 0,1-3 1 16,5 0-3-16,0-1 2 0,0 0-1 15,-1 0-1-15,0 4 3 0,-2-3-2 16,-1 0-3-16,0 3 2 0,0 0 0 16,-1 0-2-16,1 3 7 0,0 2-6 0,-1 1 5 15,3 0 0-15,-2 1-4 0,2 1 2 16,1-4 1-16,2 2 0 0,0-1 0 16,4 1-1-16,1-6 1 0,1 2 1 0,3-4 5 15,2-6-7-15,-1-1 4 0,1-3-2 16,1-9 0-16,0-3-3 0,-1-6 0 15,-3-8 3-15,8-13-2 0,-1-4-1 0,-3-3-2 16,-2-6 3-16,-3-1-5 16,-3 1 0-16,-8 9 3 0,-4 7-3 0,0 10 14 15,-4 0 12-15,-2 7 2 0,0 4 8 16,0 4-11-16,-2 7-4 0,-2 5 2 0,-2 4 2 16,-2 7 5-16,4 0-5 0,-10 18 10 15,4 1 1-15,-2 8 0 0,2-1-3 16,2 12-3-16,2 6 9 0,2 2-8 15,2 5-1-15,0 1-1 0,4-1 5 0,-1-4-13 16,2-4-1-16,-1-5 9 0,0-4-7 16,0-4-1-16,1-1 3 0,1-8-8 15,1-2-2-15,1-5-11 0,1 1-3 0,1-8-6 16,0-1-10-16,0-6-4 0,0 0-6 16,3 0-3-16,0-6 1 0,2-1 1 15,-3 1-4-15,2-3 8 0,-2 5 0 16,1-2 1-16,0 0 2 0,-2 1 4 0,-3 2-5 15,1 1 6-15,0 2 3 0,-3 2-2 16,2 1 4-16,-1 2 4 0,2 4 1 16,-1-2-5-16,-1 8 3 0,1-6 4 0,-1 3 2 15,2 1 1-15,-3-3-1 0,0 1 4 16,0-2 2-16,2 2-2 0,0-3 4 16,-2 0-4-16,3-3 7 0,-1 1-3 0,3-6-1 15,0 0 1-15,3 0 3 0,0-6-4 16,0-1 2-16,2-1-3 0,-2-5 0 15,3 0 4-15,-1-1-2 0,-2-2-2 16,1 0 3-16,-2 1-3 0,0 2 1 0,-3-1-3 16,-1 4 2-16,0 1-1 0,-5 2-6 15,2 1 0-15,-4 2 3 0,1 0-1 0,-5 4 2 16,0 0 2-16,9 9-1 16,-5-1 0-16,-2 0 1 0,0-1 2 0,2 1-3 15,0 3 1-15,3-1 1 0,-1 2 2 16,0-3-2-16,3 3 0 0,2-5 0 0,-1 0 2 15,2 2 4-15,4-4-3 0,-4 1-1 16,-1-6-5-16,0 0 0 0,-1 0 0 16,-3-6-3-16,-1 1-3 0,-2-4 0 15,-4 1-3-15,-2-3 1 0,-4 2-1 0,-3-4 3 16,-1 0-1-16,-1 1 3 0,0 0 0 16,3 1 1-16,0 1-1 15,2 1 4-15,-2-1-4 0,4 3-4 0,4-4-1 16,2 1-1-16,2 1 2 0,6-3-5 0,2 6-4 15,3-7-3-15,4 5 2 0,2-2 1 16,1 0 4-16,-2-2 1 0,2 5 0 16,-3-1 6-16,-1 2-3 0,-2 0-1 0,-2 1 0 15,-4 3 3-15,4 2 2 0,-4 2-1 16,-2-1 3-16,1 6 0 0,-3 2 2 16,1-3 2-16,-3 3 0 0,3 4-1 0,-3 0 6 15,2 4-6-15,-2-3 4 0,0 1-2 16,0 3 2-16,0-3 0 0,2 2-5 15,-2-4-27-15,0-3-41 0,0 0-43 16,0 1-32-16,2-4-39 0,-2-1-42 0,1-3-551 16,1-3 265-16,-6 0 175 0</inkml:trace>
  <inkml:trace contextRef="#ctx0" brushRef="#br0" timeOffset="6935.7">29127 14999 36 0,'0'-8'108'16,"0"3"-17"-16,-4 2-37 0,-1-1-39 16,-3 2-119-16,-5-3 36 0,-6 1 23 15</inkml:trace>
  <inkml:trace contextRef="#ctx0" brushRef="#br0" timeOffset="7086.38">27432 14918 106 0,'-49'0'278'0,"13"-4"-23"15,14 2-26-15,10 0-23 0,12 2-19 16,0 0-17-16,30 2-19 0,1 4-15 16,25-2-15-16,3 1-42 0,5 1-63 15,25 5-66-15,4-3-80 0,-2-2-467 0,2 1 203 16,2-4 134-16</inkml:trace>
  <inkml:trace contextRef="#ctx0" brushRef="#br0" timeOffset="7490.49">29751 15276 124 0,'6'-8'284'0,"-6"-1"-18"0,-6-1-17 0,-4 2-21 16,-7 1-15-16,-5 0-10 0,-4-4-15 16,-6 7-20-16,-3 1-14 0,-1 3-14 15,-6 3-15-15,2 6-14 0,-3 0-9 0,1 9-11 16,5 2-6-16,7 1-13 0,4-2-7 15,7 2-5-15,5 0-7 0,4 0-6 16,6-4 4-16,6 0-6 0,2-1 2 0,8-3-5 16,0-7 4-16,5-3-5 0,5-3 1 15,0-3-3-15,6-7 0 0,4-5 0 16,8-9 1-16,11-15-10 0,-2-5 1 0,1-3-8 16,-1-5 1-16,-3 1-4 15,-3 0 1-15,-5 2 8 0,-8 12 11 0,-9 4 6 16,-2 10 15-16,-4 4-1 0,-3 4-5 15,-4 2-7-15,-2 5-7 0,-4 2 4 0,-2 6-4 16,0 0 2-16,-14 19-5 0,4 2 0 16,-5 6 0-16,0 14-22 0,-2 5-2 15,1 0-1-15,0 4-4 0,6 4-25 0,-6 12-38 16,2-11-48-16,6-9-59 0,2-6-64 16,1 0-62-16,3-9-50 0,0-1-731 15,4-2 363-15,-2-1 239 0</inkml:trace>
  <inkml:trace contextRef="#ctx0" brushRef="#br0" timeOffset="7582.73">29764 15784 236 0,'0'10'86'0,"0"1"5"0,0-5-10 0,-2 1 13 16,2-2 5-16,-2 1-9 0,2-1-8 15,-3 1-37-15,1 0-57 0,2-6-292 0,0 0 104 16,-10 0 68-16</inkml:trace>
  <inkml:trace contextRef="#ctx0" brushRef="#br0" timeOffset="19773.88">18379 7900 41 0,'101'2'44'0,"2"-2"-4"0,0 4-4 0,-8-3-2 16,-4 3-3-16,-17-2-6 0,-13 2-1 16,-4-2-2-16,-13 0-2 0,-3 2-3 15,-7-2 0-15,-4-1-1 0,-5 1-3 16,-4 0-1-16,-4 0 0 0,-7 0-3 0,-1 0-1 16,-6 0 0-16,-3-2 1 0,0 0-4 15,-26 7-2-15,4-5-10 0,-9 2-13 16,-15 0-8-16,-14 0-7 0,-6-2-87 15,-27 5 42-15,-4-1 27 0</inkml:trace>
  <inkml:trace contextRef="#ctx0" brushRef="#br0" timeOffset="20094.68">16990 8208 27 0,'68'2'30'0,"3"-2"1"0,25 0-1 15,10 0 7-15,11 0 4 0,2 0 1 16,24 1 4-16,1 2 4 0,-7-1-7 0,3 1-1 16,-3 3 2-16,-20-2 0 0,-5-1-6 15,-6 2 3-15,-7-1-1 0,-6-1-7 16,-20 2 1-16,-14-4-5 0,-13 0 2 0,-6 2-5 16,-3-1-1-16,-5-1-2 0,-6 2 10 15,-4-3 3-15,-1 2 1 0,-2-2-2 16,-6 0 2-16,-1 0-5 0,-6 0-4 15,-6 0-1-15,10-2-10 0,-10 2 5 0,0 0-4 16,0 0 1-16,0 0-12 0,0 0 9 16,0 0 1-16,0 0-6 0,-20-6-17 15,20 6-14-15,0 0-14 0,0 0-18 0,-6-4-22 16,6 4-20-16,0 0-226 0,0 0 109 16,0 0 72-16</inkml:trace>
  <inkml:trace contextRef="#ctx0" brushRef="#br0" timeOffset="40142.92">7094 13024 49 0,'-24'0'73'0,"0"0"1"0,3 0-1 16,1 0-1-16,2 0-3 16,0 0-1-16,2 0 6 0,-3 3-8 0,0-3-12 15,0 0-6-15,-3 0 0 0,4 1-3 16,-4-1-1-16,3 0-17 0,0 0 4 0,0 2-2 15,0-2-8-15,2 2-3 0,0-2-3 16,5 2-10-16,-1-2-11 0,2 2-9 16,1-1 1-16,2 2-3 0,0 0-8 15,2 1-1-15,2 2-1 0,2-2-3 0,2-4-6 16,2 13 0-16,0-7 3 0,2 0-1 16,2 1 0-16,2 1 4 0,-4-1 2 15,2 3 5-15,2-1 3 0,-4 1 1 16,3-2 4-16,-1 4 5 0,-1-1-3 0,-1 0 6 15,0 0 4-15,0 0 1 0,3 1 9 16,-1 1 8-16,2-1 5 0,5-1 7 16,4 5 4-16,6-3 3 0,11 0 0 15,12 2 8-15,27 4 4 0,14-3 1 0,12-3 7 16,7-5 5-16,28-1-5 0,1-1-4 16,4-5 5-16,-23 4 10 0,1-5-12 15,23 1 1-15,-24 1 0 0,-2-2-4 0,-5 3-6 16,-6 0-4-16,-6 0 2 0,-5-2-9 15,-21 0-2-15,-14-1 1 0,-7 3-3 16,-6-3-5-16,-9 0-1 0,2 2-2 0,-7-2-2 16,-6 0-3-16,0 0-1 0,-3 0 5 15,0 1 2-15,-6-1-5 0,0 0-1 16,-2-1 1-16,-3 1-7 0,-2-2-22 0,-3-2-15 16,-5 4-20-16,2-6-15 0,-2 6-15 15,-15-9-12-15,-1 3-11 0,-8 1-16 16,-5-4-10-16,-9 1-271 0,-16 1 135 15,-5 0 89-15</inkml:trace>
  <inkml:trace contextRef="#ctx0" brushRef="#br0" timeOffset="40456.25">7516 13293 24 0,'-91'0'29'0,"0"2"10"16,17 0 9-16,10-2 4 0,5 1 5 16,10 1 2-16,7-2 3 0,6 2-9 15,7-2-3-15,5 2-6 0,5-2 2 0,8 2 2 16,7 0 3-16,4-2-3 0,0 0-2 15,24 4-2-15,6-2 5 0,11 0 3 16,19 0 2-16,7-1 5 0,33-1 5 0,4 0-2 16,3 0 1-16,4 0 0 0,-2 0-4 15,2 0-2-15,-4 2-7 0,2-2-4 16,-10 2-2-16,-2-2-1 0,-20 0-11 0,-12 0 1 16,-5-2-4-16,-10 2-5 0,-3-2-3 15,-7 1 1-15,-4 1-2 0,-3-2-2 16,0-2-1-16,-6 2-1 0,0-2-1 15,-5 2 2-15,-1-2-7 0,-2 1 1 0,-2-1 1 16,-2 0-7-16,0 0-16 0,-5 1-17 16,-2-1-19-16,1 0-14 0,-2-2-19 15,1 2-19-15,-4-2-15 0,0 1-372 0,3-3 166 16,-3 3 108-16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2:47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10189 3492 62 0,'28'1'100'0,"-10"1"-6"16,16 2 2-16,15-2-10 0,40 2 0 0,6-2-9 15,14 1 3-15,6 1-6 0,32 2-4 16,3-3-1-16,11 3-5 0,1 0-5 16,4 0-5-16,-5-1-4 0,-5 1 8 15,-5 1-6-15,-11-3-5 0,-26-1 5 0,-6 1-8 16,-9-3-1-16,-4-1 2 0,-21 2-1 15,-15-2-5-15,-7-2 2 0,-5 2-7 16,-5-1 7-16,-9 1 5 0,-1-3 2 16,-2 2-2-16,-5-1-2 0,-3 1-3 0,-2-2 1 15,-2 0-5-15,-2-2-3 0,-3 4-1 16,-4-5-3-16,-1 2-6 0,-2 1 0 16,-1-3-3-16,-3 0-9 0,-2 6-14 0,-7-10-4 15,-1 4-17-15,-3 3-7 0,-2-3-15 16,-5 3-18-16,-6-3-7 0,-5 2-14 15,-5 2-4-15,-8-2-11 0,-9 2-4 0,-13 2-5 16,-29 2 3-16,-4 0 1 0,-12 0-1 16,-2 1 4-16,-27 7 10 0,5-2 13 15,-7-1 8-15,7 5 10 0,-2 0 3 0,-2 1 6 16,0 0 7-16,1-1 7 0,9 1 13 16,28 0 8-16,8-2 6 0,10-1 10 15,25-1 1-15,11-1 6 0,13-2 5 0,13 1 11 16,9 1 5-16,10-2 6 0,12 1 8 15,15 1-5-15,19-1 7 0,15 2-2 16,34 0 2-16,32 4-4 0,15-1 0 16,11 1-5-16,3 1 5 0,7-3 3 0,-5 1-10 15,-5-3-6-15,-5 3 2 0,-9-3 1 16,-5-2-9-16,-28 1 0 0,-7-3 0 0,-6 0 6 16,-18-2-8-16,-16-1-4 0,-9 0 2 15,-3 2-1-15,-3-2-2 0,-10-2 4 16,-2 2-5-16,-2-2 3 0,-5 1 0 15,-3-1-5-15,-3 0 3 0,-3 0-5 0,0 0 4 16,-2 0-2-16,-4 3-1 0,2-3-7 16,-6 1-21-16,0 3-14 0,-2 0-28 15,-2 2-35-15,-2-6-313 0,-6 11 138 0,0-5 92 16</inkml:trace>
  <inkml:trace contextRef="#ctx0" brushRef="#br0" timeOffset="24538.2">17759 15399 7 0,'-5'-3'155'0,"-2"-2"-12"15,3 2-6-15,4 3-16 0,-4-7-10 0,4 7-11 16,8-10-5-16,8 4 4 0,7-1-3 15,13-1 4-15,14-5-7 0,10 5-7 16,31 2-1-16,8-1-6 0,11-1-7 16,31 7-9-16,-2-1-4 0,-23-1-5 0,-1 3-5 15,-3-3-3-15,-4 3-9 0,-5 3-1 16,-3-3-5-16,-7 0-2 0,-15 0-3 0,-12 0-1 16,-5 0-3-16,1 0-4 0,-13-3 0 15,-3 3-3-15,-8 0 0 0,-1-2-2 16,-6 2 0-16,-4 0-3 0,-4-2 0 15,-1 0 7-15,-1 2-2 0,-4-2 0 0,-2 2 1 16,-1 0-2-16,-1-2-2 0,-2 2 0 16,-1 0-3-16,1 0 2 0,-11 0-7 15,13 0-10-15,-7-3-14 0,-6 3-12 0,0 0-22 16,0 0-28-16,0 0-16 0,0 0-16 16,-26-7-15-16,10 4-18 0,-6 3-401 15,-1 0 186-15,-5 0 123 0</inkml:trace>
  <inkml:trace contextRef="#ctx0" brushRef="#br0" timeOffset="24824.43">18141 15482 92 0,'16'0'110'0,"4"2"-7"15,10 1-10-15,6-1-1 0,11 0 0 16,4-2-10-16,12 4-1 0,3-2-6 0,-1 0-4 16,3 1-6-16,-5-3-3 0,1 3-3 15,-5-3 1-15,-10 3-7 0,-3-3-3 0,-1 0-7 16,-9 0-3-16,-4 2-8 16,-3-2-2-16,-3 0-2 0,-6 0 0 0,2 2-3 15,-5-2-6-15,-2 0-7 0,-3 0-13 16,1 4-23-16,-3-4-36 0,-5 0-39 0,-5 0-348 15,2 4 152-15,-2-4 100 0</inkml:trace>
  <inkml:trace contextRef="#ctx0" brushRef="#br0" timeOffset="26032.12">8637 17493 47 0,'0'0'81'15,"0"0"-4"-15,0 0-4 0,0 0-5 0,-6 5-4 16,6-5-1-16,0 0 2 0,0 0-4 16,0 0-3-16,0 0 5 0,0 0-4 0,0 0-1 15,0 0 1-15,0 0-8 0,0 0 3 16,-10 0 4-16,10 0-12 0,0 0 3 16,0 0-10-16,0 0 2 0,0 0-8 15,-6 1-2-15,6-1-1 0,0 0 5 0,0 0-5 16,0 0-4-16,0 0-2 0,0 0-3 15,-8 5-1-15,8-5 2 0,0 0-3 0,0 0-4 16,0 0 1-16,0 0-7 0,0 0-1 16,-4 1-1-16,4-1 4 0,0 0 0 15,0 0-4-15,0 0-2 0,0 0-4 16,0 0 3-16,0 0-1 0,0 0 3 0,0 0-6 16,0 0 0-16,0 0 5 0,0 0-4 15,0 0 3-15,0 0-2 0,0 0-2 0,0 0 2 16,0 0 3-16,0 0-1 0,26-1-3 15,-26 1 6-15,0 0-1 0,0 0-2 16,0 0 8-16,13 0-4 0,-7-5 1 16,-6 5 1-16,11 0 0 0,-5-1 4 0,3 1 5 15,-1-5 2-15,4 4 1 0,4-5-4 16,2 4 2-16,4-3 4 0,3-1 2 0,7 1 1 16,6-4 2-16,13-1 4 0,6 3 6 15,25-6 0-15,3-1 5 0,12-1-6 16,26-4 4-16,13 4-3 0,5-4 2 15,10-1 0-15,14 5 0 0,6 2-4 16,7 0-3-16,7 6 1 0,3 1-2 0,8 12-1 16,50 7-1-16,-49 0-2 0,-6 0-2 15,-5 2-5-15,-8 4 0 0,-11-4-3 0,-9-1-2 16,-11-1-2-16,-14-3 0 0,-31-1-5 16,-9-5 1-16,-21 2-1 0,-17-5-1 15,-9 4 1-15,-5-4-4 0,-7 3 0 0,-5-2 1 16,-3-2-1-16,-6 0-2 0,0-2 0 15,-6-2-6-15,-3 3-1 0,0-4-3 16,-3 2-5-16,-4-3-2 0,1 4-2 16,-3-3-8-16,-2 5-9 0,0-6-12 0,0 6-4 15,-5-8-19-15,5 8-15 0,-10-4-20 16,1 4-16-16,9 0-16 0,-17 4-20 16,5-4-20-16,-6 0-424 0,0 2 203 0,-4 2 134 15</inkml:trace>
  <inkml:trace contextRef="#ctx0" brushRef="#br0" timeOffset="26637.19">9673 17829 89 0,'0'0'94'0,"0"0"6"15,0 0-12-15,21-8-6 0,-15 6 3 0,2-2 0 16,4 2-2-16,0-2-3 0,2 3 3 0,6-5 1 16,5 0-4-16,3 2 1 0,10-9 2 15,11 0-3-15,20-6-3 0,9 2 6 16,13-2 6-16,30-6-4 0,11 1-1 15,7 4 1-15,7 1-3 0,9 2-4 0,4 3-5 16,7 1-4-16,6 0-4 0,2 5-7 16,-3-2-3-16,3 7-8 0,-9-3-4 0,-2 6-4 15,-2-2-4-15,-6-2-3 0,-9 4-3 16,-28-2-3-16,-2 2-4 0,-7 0-1 16,-8 0-3-16,-6-4-1 0,-18 3-3 15,-17 1-1-15,-3-2-2 0,-9-2-1 0,-4 2-1 16,-11 2-1-16,2 0 0 0,-6-4 0 15,-2 4-5-15,-7-2-6 0,-1 2-9 0,-2-1-11 16,-4-4-15-16,-1 4-11 0,-2 0-12 16,2-4-21-16,-4 4-17 0,2 1-20 15,-1 0-12-15,-1-5-14 0,1 5-18 16,1-1-432-16,1 1 202 0,3-3 134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6:02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9712 12710 44 0,'0'0'51'0,"20"0"-3"16,-8-2 1-16,10 2 3 0,5-2-2 15,9 0 1-15,9-2 6 0,14 1 9 0,29-5-2 16,13-2-1-16,30-3-1 0,6 2-4 15,5-1-1-15,10-3-2 0,9 2-7 16,7-2 1-16,7 4-2 0,3-3 4 0,0 0-7 16,-2 3-2-16,-1 1-1 0,-7 6-2 15,-8 1-2-15,-3 1-7 0,-7-1 4 16,-13 8-4-16,-28 1-2 0,-6-1-2 0,-8 3-3 16,-8 4-1-16,-6-4-3 0,-19 4 6 15,-14-2-12-15,-7 1-2 0,-4-1 3 16,-3-3-11-16,-6 3 9 0,-5-1 0 0,-2 1-1 15,-2 1 1-15,-6-3-16 0,0 1-11 16,-5 1-16-16,-4-2-18 0,-4-1-13 16,-4 3-12-16,-2-3-18 0,-7 0-19 15,-4 2-268-15,-6 0 129 0,-7-2 85 0</inkml:trace>
  <inkml:trace contextRef="#ctx0" brushRef="#br0" timeOffset="484.94">10411 13028 47 0,'22'-10'108'0,"5"6"-3"16,13-7-9-16,16-2 3 0,25-2-4 0,10-7-4 15,28-3 3-15,8 1-2 0,5-1-5 16,9 1-2-16,8 1-1 0,-1 2-5 16,-5 4-4-16,-3 0-2 0,-3 1-4 15,-5 5-4-15,-26 2-26 0,-4 2-2 0,-9 6 0 16,-3-4 2-16,-17 5-5 0,-14 0-2 15,-11 5-2-15,-1-4-4 0,-5 5 0 16,-4 0 1-16,-6-2 0 0,1-1-2 0,-7 5-5 16,-2-4 3-16,-3 2-2 0,-2-2-4 15,-2 2 2-15,1-3-2 0,-2 2-4 16,-6-4 0-16,3 3 1 0,-2-1-4 16,0 0 0-16,-3-1-1 0,0-1 2 0,-2 1-3 15,2 1 0-15,-2-2-8 0,-6-1-10 16,6 5-11-16,-6-5-17 0,0 0-20 0,0 0-4 15,0 0-16-15,-12 7-11 0,7-6-12 16,-4 1-9-16,3 1-6 0,6-3-9 16,-13 1-293-16,3-1 142 0,10 0 94 15</inkml:trace>
  <inkml:trace contextRef="#ctx0" brushRef="#br0" timeOffset="4828.57">23669 12506 66 0,'0'0'82'0,"0"0"-3"0,0 0-14 16,0 0-3-16,0 0-8 0,0 0-6 0,0 0-2 15,0 0-4-15,0 0-1 0,0 0-7 16,0 0-2-16,-10-6 7 0,10 6-6 16,0 0-6-16,0 0 0 0,0 0-3 15,0 0-8-15,0 0 1 0,0 0 0 0,0 0 1 16,0 0 0-16,0 0-9 0,0 0 4 16,0 0-5-16,0 0 2 0,0 0 0 0,0 0 5 15,4-7 1-15,2 3-1 0,-6 4 9 16,12-6-11-16,-6 4 4 0,4-1 6 15,3-3 0-15,2 0-2 0,4 0 8 16,9-1-1-16,8-1 7 0,2 0 3 0,13-1 2 16,6-1 2-16,25 0 6 0,9-1 2 15,9 1-2-15,6 0 3 0,0-2-1 16,27 0-1-16,0 3 2 0,-22-1-2 0,22 3-7 16,-21-1 3-16,0 3-4 0,2-1 1 15,-1 2 2-15,0 0 1 0,0-2 1 16,-3 1-7-16,-6 1 0 0,-5-2-4 0,-4 0-4 15,-8 3-1-15,-12-1-2 0,-12 0-5 16,-3 2 0-16,-10 0-1 16,-3 1-4-16,-11 1 0 0,1-2-2 0,-3 0-1 0,-4 2-4 15,-7 0 2-15,3-2-3 0,-6 2-1 16,-2 0-3-16,1-2 1 0,-6 2-12 16,-1 0-8-16,-3 0-18 0,-1 0-12 0,-8 0-19 15,8-4-19-15,-8 4-18 0,0 0-14 16,0 0-8-16,0 0-16 0,0 0-12 0,-20-6-381 15,9 6 181-15,0-2 118 0</inkml:trace>
  <inkml:trace contextRef="#ctx0" brushRef="#br0" timeOffset="5503.9">22952 12789 50 0,'10'0'81'0,"-10"0"-1"16,22-3-5-16,-5 1 7 0,2 1-5 0,8-5-5 15,3 1 6-15,11-2 1 0,7-2 5 16,7-1 5-16,21-3-2 0,3-1 7 16,4-1-5-16,6 0 3 0,6-1-7 0,2 1-1 15,7 0-6-15,22-4-2 0,4 3-6 16,-1-1-2-16,0 3-6 0,-4-2-9 16,-22 5-1-16,6 1-7 0,-4-2 1 0,-3 5-7 15,-2-4-1-15,-3 3-5 0,-2 0-5 16,-8 3-1-16,-2 1 0 0,-15 0-4 15,-11 2 2-15,-9 2-1 0,1-1-8 0,-4 1 6 16,-3 1-5-16,-2-1-4 0,-7 2 1 16,-1 0 0-16,0 0-2 0,-5 0-2 15,1 2 0-15,-6-2 0 0,4-1 0 0,-6 3-5 16,-1-2 1-16,-3 0 0 0,0 0-4 16,-4 2 4-16,-1-2 1 0,0 2-6 15,0-3 2-15,-3 2-1 0,1-3-6 0,-2 1-7 16,-1 1-7-16,-2 2-8 0,-6-4-12 15,13 2-7-15,-9-1-10 0,-4-1-10 16,9 3-18-16,-9-3-10 0,0 0-12 0,0 0-10 16,0 0-9-16,0 0-6 0,0 0-6 15,-30-4-317-15,18 0 154 0,-6 2 102 16</inkml:trace>
  <inkml:trace contextRef="#ctx0" brushRef="#br0" timeOffset="6696.95">21342 7319 35 0,'-28'34'67'0,"-6"-5"-4"0,-3-5-4 16,-23 11 4-16,-9-7-1 0,-8-3 10 0,-8-6-2 15,-8-5 4-15,-10-7-2 16,-10-5-7-16,1-8 4 0,-28-7 2 16,7-8-14-16,6-3-3 0,9-7-6 0,9-11-12 15,12-6 5-15,10-13 0 0,13-7-12 0,9-12-3 16,10-6-4-16,9-4-5 0,9-4-2 16,16 11-1-16,6-1 3 0,7 2-2 15,6 1-15-15,8 2 10 0,4 2-1 16,10 6-5-16,5 0-6 0,9 5 6 0,10 1 0 15,7 2 1-15,19-6 2 0,8 6 2 16,9 2-5-16,4 10-2 0,5 4 2 16,-14 12 1-16,0 7-2 0,1 3 2 0,-3 8-2 15,-9 7 3-15,-15 8-5 0,-5 4 1 16,2 6 3-16,-3 3-1 0,-5 7 13 16,-5 3-9-16,-4 5-2 0,-4 5-1 15,-2 1 11-15,-9 5 1 0,-2 2 5 0,-6-3 1 16,-5 0-2-16,-1 4 7 0,-5-2-2 15,-4 2 5-15,-5 2 6 0,-3 2-3 16,-5-1 2-16,0 2 1 0,-4-5-3 0,-2 0 0 16,-2-4 0-16,-1-2-4 0,2-1-3 15,-2-6-2-15,1-1-8 0,-1-1 2 0,-2-2-4 16,4-2 1-16,0 0-8 0,3-6-7 16,1 2-9-16,0-2-16 0,4 0-17 15,3-3-16-15,0 1-8 0,5 2-27 0,2-1-18 16,2 1-23-16,6 2-365 0,2 5 170 15,2-2 111-15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6:21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22720 13455 44 0,'-51'-28'88'0,"5"1"-8"0,3 4 1 16,-18-7-5-16,-5 6 3 0,1 3-8 16,-9 4-4-16,-5 4-1 0,-6 5 3 15,-2 5-5-15,-4 4 1 0,1 7 7 16,-8 5-1-16,-18 12 4 0,-4 4 3 0,3 9 0 15,-2 3-8-15,5 9 2 0,2 7-12 16,4 6-2-16,2 12 0 0,-2 4-3 16,2 15-1-16,-18 24-2 0,7 7 3 0,28-13 3 15,2-3-3-15,7 8-6 0,7 1 0 16,8 3-1-16,10-3 11 0,7-1-3 16,10 2-4-16,8-4-5 0,17-17-4 0,5-1 0 15,8-3-5-15,10 2 1 0,15 11-6 16,13-6 4-16,13-6-6 0,15-4 2 15,11-6-5-15,7-5 2 0,11-8-1 0,15-7-4 16,17-7 2-16,13-6-6 0,6-10 1 16,10-8 0-16,12-11-1 0,6-10 1 15,-1-8 2-15,-1-10-5 0,3-10 1 16,3-9 4-16,33-18-3 0,-5-10-2 0,-7-12-1 16,-9-7-3-16,-14-7-2 0,-13-4 1 15,-41 7-6-15,-5-2 3 0,-6-1-4 16,-10-3 1-16,-6-4-1 0,-10-5-6 0,-7-1 7 15,-8-7-3-15,-8-2 0 0,-8-9-1 16,-7-1 0-16,-7-7-1 0,-4-5 0 16,-11-2-1-16,-5 1-4 0,-8-2 3 0,-8 23 0 15,-8 1 1-15,-4 6-3 0,-10 2 1 16,-10-12-3-16,-11 10 5 0,-5 3 4 16,-9 9 0-16,-7 3-2 0,-7 10 3 15,-9 2 0-15,-9 6-4 0,-8 8 2 0,-11 2-1 16,-2 7-2-16,-6 2 0 0,0 4-6 15,-2 3 6-15,-5 5-1 0,4 5-2 0,16 7 3 16,0 1-4-16,0 6 0 0,-4 5 0 16,0 1 2-16,0 6-5 0,2 5 3 15,2 3-3-15,4 4-7 0,6 1-3 16,2 6-5-16,7 2-9 0,3 3-13 0,8 2-16 16,1 1-14-16,3 5-19 0,5 0-24 15,7 4-21-15,11-7-29 0,9 0-26 16,5-3-530-16,4 1 245 0,5-2 162 15</inkml:trace>
  <inkml:trace contextRef="#ctx0" brushRef="#br0" timeOffset="858.07">28746 10557 52 0,'-53'10'109'16,"2"3"-4"-16,-2 4-7 0,-17 12 6 0,-3 5-9 16,-18 19-5-16,-2 6-4 0,-3 6 2 15,0 13-10-15,-3 10-1 0,0 10 5 16,-24 33-5-16,8-1-6 0,8 2-5 0,20-21 0 16,8 3-7-16,6 0-4 0,7 4-1 15,9 1-5-15,11-2 6 0,9-4-1 16,16-2-1-16,10-18 0 0,15 3-2 15,16 16-5-15,13-3 6 0,14-5 0 0,17-7-3 16,10 0 3-16,13-7-2 0,10-4 1 16,7-6 1-16,8-6 0 0,6-5 3 15,11-4-2-15,2-11-1 0,7-6-6 0,2-11 1 16,-4-7 0-16,-1-10-3 0,-3-8-4 16,-21-10-1-16,4-8-3 0,22-9-6 15,-3-6 1-15,1-11-2 0,-4-6-6 16,1-6-1-16,-5-8-4 0,0-7 0 0,-3-5 0 15,-3-8 3-15,-2-7 2 0,24-23-6 16,-28 14 0-16,20-26 5 0,-3-4-7 16,-31 19 1-16,18-27 2 0,-30 19-3 0,-7-6-1 15,-6-3-1-15,-8 0-3 0,-11-6-1 16,-13 1 0-16,-12-4-1 0,-15 6-1 16,-15 18-4-16,-12 2 1 0,-17-14-3 15,-16 4-2-15,-12 5 0 0,-15 6-3 0,-12 3 1 16,-11 3-4-16,-16 5 2 0,-34-12-1 15,-19 11-2-15,-11 8-2 0,-11 15 3 16,23 22-1-16,-12 10 0 0,-54 5 0 0,30 15-2 16,-55 11-6-16,-1 9-5 0,3 16-4 15,-5 6-10-15,4 9-10 0,3 5-14 16,9 7-12-16,14 5-23 0,22 3-19 16,50-6-27-16,12 2-21 0,14-2-20 0,11 5-20 15,10 0-454-15,8 4 223 0,12-4 147 16</inkml:trace>
  <inkml:trace contextRef="#ctx0" brushRef="#br0" timeOffset="1476.4">21877 14677 29 0,'7'-3'62'0,"-7"3"-5"15,6 0-4-15,-6 0-7 0,0 0-3 0,0 0-7 16,0 0-4-16,8-4-8 0,-8 4-2 16,0 0-4-16,0 0-4 0,0 0-5 15,0 0-2-15,0 0-3 0,13 2-6 0,-13-2-4 16,0 0-10-16,11 0-7 0,-11 0-4 16,0 0-7-16,10-2-85 0,-10 2 41 15,6-4 26-15</inkml:trace>
  <inkml:trace contextRef="#ctx0" brushRef="#br0" timeOffset="6581.92">16347 13891 25 0,'0'0'63'0,"0"0"-6"16,-20 7-5-16,20-7-5 0,0 0-8 15,0 0-3-15,-6 4-3 0,6-4-2 16,0 0-4-16,0 0 0 0,-4 4 0 0,4-4-2 16,0 0 1-16,0 0 8 0,0 0 3 15,0 0 11-15,0 0 2 0,0 0 0 0,-6 2 0 16,6-2 8-16,0 0-8 0,0 0-3 16,0 0 1-16,0 0-10 0,0 0 3 15,0 0-1-15,6-15-7 0,2 5 5 0,0-3-3 16,8-4 0-16,0-8-2 0,4-1-8 15,3-11 0-15,1-1 0 0,-4-4-1 16,10-16 2-16,-5-5 8 0,-1-4-4 0,-6 3 1 16,-6 3 0-16,-4 8 2 0,-4 2-5 15,-4 5-1-15,0 1 5 0,-4 1-2 16,-4 0 13-16,-4 6-4 0,2 3 6 16,-4 3 2-16,-2 7-2 0,2 5-3 0,-1 6 0 15,0 7-7-15,-2 8-2 0,1 8-1 16,-2 15-2-16,1 8-1 0,5 18-4 15,-1 24 4-15,11 7-5 0,4 2-3 0,9 3 1 16,8 3-2-16,3-3-2 0,14 15-6 16,5-8 5-16,3-4-1 0,-1-22-5 15,1-6-9-15,7-6-5 0,-1-5-10 0,4-12-11 16,-7-7-7-16,-5-12-11 0,-2-8-9 16,1-6-9-16,-6-5-1 0,5-7 3 15,4-8 5-15,-1-4 6 0,12-13 0 16,-13 1 9-16,-6-2-1 0,9-9-1 0,-5-5 6 15,-8 7 12-15,-9 2 1 0,0 3 2 16,-6 4 10-16,-4 0 5 0,-2 6 15 0,-3 4 8 16,-2 2 1-16,-4 4 1 0,-2 4 5 15,-2 3-5-15,-2 4 0 0,-2 4 4 16,6 0-2-16,-22 12 0 0,10-1-3 16,-5 4-4-16,4 0 2 0,-2 2-4 0,5 1 2 15,2-2-1-15,2 0-5 0,0-2 1 16,2-1-3-16,2-1 4 0,0-4-3 15,2-2-1-15,2-1 0 0,-2-5-1 0,0 0-2 16,14-3-2-16,-10-5 1 0,2 1 1 16,2-5 2-16,3 1-7 0,-3-1 3 15,3-3 1-15,2 2-3 0,1-2 0 16,2 0 0-16,-2 3 2 0,1-1 0 0,0 4-5 16,0-1 1-16,6 0 2 0,-4 1 2 15,3-1-6-15,2 1 2 0,1-1 0 16,1 0 0-16,-2-1 5 0,6-2-3 0,2-2-1 15,-3-1 2-15,1-3-2 0,-2 1 2 16,-1-2-2-16,-2-3 2 0,0-3 0 16,-5-5-2-16,-4-1 0 0,1-3 2 0,-5-2-4 15,-1-9 0-15,-2 8 5 0,-5-2 0 16,2 4 10-16,-4 5 5 0,-2 1 6 16,0 5 5-16,0 4-2 0,-3 4-2 0,3 7-4 15,-4 2 0-15,1 8-5 0,5 0 2 16,-6 18-4-16,4 3-1 0,2 7 1 15,0 5-1-15,2 4 0 0,6 12-4 0,3-2-1 16,2 1 4-16,1 1-5 0,4-5 3 16,3-1-2-16,-2-4-1 0,2-5-3 15,-4-3 2-15,0-4-2 0,-5-7-3 16,1-2-2-16,-2-4-1 0,-1-3 0 0,1-2-4 16,-5-5 2-16,0-4 0 0,-6 0-1 15,16-10-3-15,-10-1 1 0,-2-3-5 0,4-1 2 16,-2-3 1-16,4-1 0 0,0 0 2 15,0 3 0-15,5-4 5 0,0 1-2 16,2 1-2-16,0-2 4 0,4 1-1 16,2 0 1-16,1 0-1 0,2 0 1 0,-2 0-3 15,0 0 2-15,1-2-1 0,1 2 3 16,-1-2-2-16,-4 0 0 0,2 0 0 16,-3 0 1-16,-4 1 2 0,-2 1-1 0,-4-1 1 15,-4 3-3-15,0 2 3 0,-1 1 4 16,-3 3 0-16,-2 0-1 0,-2 3-1 15,-1 4 1-15,1 1 0 0,2 3-1 0,0 0 2 16,-12 11-2-16,10-4 1 0,2 5-2 16,0 1 0-16,2 4 1 0,4 1-3 15,0-4 3-15,7 5 2 0,0-2-4 16,6-4 1-16,0 0 2 0,2-1-1 0,3-3-3 16,-1-4 2-16,0-3 2 0,2-2-1 15,-1-2-2-15,1-5 2 0,-1-3 0 0,-2-3-2 16,0-7 2-16,-1-5 0 15,0-1 1-15,-6-6-5 0,-3-3 3 0,-2-4-2 16,-4-9-2-16,-2-5 7 0,-4-2-1 16,-4-2-1-16,-2 1 0 0,-2 3 10 0,0 7 13 15,2 6 5-15,-2 8 11 0,1 3 2 16,3 4-4-16,-3 4-2 0,1 6-5 16,2 8-2-16,2 4-1 0,2 3-3 0,-5 16-1 15,5 1-1-15,5 8-1 0,5 7 0 16,1 5-3-16,6 6-3 0,9 18-1 15,-1-2 1-15,4 2-2 0,1-2-1 0,-1-2-5 16,1-2 0-16,-2-9-8 0,-7-5-8 16,3-4-14-16,-4-2-18 0,-3-5-24 15,0 1-16-15,0-6-24 0,1-1-21 16,-6-5-38-16,2-2-21 0,-3-5-542 0,0-5 246 16,0-3 163-16</inkml:trace>
  <inkml:trace contextRef="#ctx0" brushRef="#br0" timeOffset="6936.95">19591 12152 42 0,'2'-24'157'0,"2"5"-11"16,0 3-2-16,2 1-9 0,0 1-11 15,0 3-10-15,4-1-7 0,1 3-7 0,2 1-6 16,0 2-8-16,1 3 1 0,2 3-3 16,0 3 4-16,1 7 3 0,-2 5-2 15,-2 4-3-15,-3 6-6 0,0 6-5 16,-3 1-3-16,0 5-6 0,-3 0-5 0,0 1 3 16,-4 0-7-16,2 2-2 0,0-2-5 15,-2-4-4-15,4-3-5 0,0-1-4 16,0-3-5-16,1 0-3 0,2-2-6 0,-1-5 0 15,2 2-2-15,-2-5-7 0,-1 0-13 16,1-2-21-16,0-1-25 0,-2-1-35 16,3-2-29-16,-3-1-25 0,1-1-22 0,-1 1-22 15,0-2-468-15,-2-1 219 0,4 2 146 16</inkml:trace>
  <inkml:trace contextRef="#ctx0" brushRef="#br0" timeOffset="7125.14">20017 12978 26 0,'2'8'157'0,"0"0"3"0,-2-2-6 16,4 2-7-16,-4-5 4 0,2 2-10 15,0 0-9-15,-2-5-11 0,0 7-14 0,0-7-10 16,0 0-9-16,0 0-9 0,0 0-20 16,0 0-25-16,0 0-22 0,0 0-43 15,0 0-31-15,0 0-34 0,0 0-40 16,-12-12-320-16,12 12 155 0,-15 6 102 0</inkml:trace>
  <inkml:trace contextRef="#ctx0" brushRef="#br0" timeOffset="7510.1">17066 14843 1959 0,'-121'77'9'0,"18"-9"-6"0,-8 3 0 15,0-5 3-15,2 0 4 0,14-14 11 16,26-13 38-16,18-14 7 0,13-9-13 0,12-13 2 16,16-6 14-16,10-12 10 0,14-4 1 15,27-27 4-15,33-18-2 0,17-16-3 0,28-4 5 16,49-24 3-16,21-3-2 0,12-2-1 16,13 1 1-16,2 5 2 0,4 2 10 15,13 7-7-15,2 3 3 0,-8 9-6 16,-3 2-8-16,-12 10-6 0,-8 5-4 0,-8 6-8 15,-42 16-4-15,-9 1-9 0,-9 4-5 16,-11 3-11-16,-12 9 8 0,-31 5-8 16,-8 7-3-16,-19 2-5 0,-12 5-2 0,-10 1-4 15,-3 4-2-15,-6-1-5 0,-4 3-7 16,-1 0-5-16,-2 4-11 0,-4 0-14 16,-5 2-16-16,-2 2-14 0,-6 2-19 0,-2-1-20 15,-4 5-28-15,-6 0-21 0,-5 2-31 16,-5 4-34-16,-2 3-30 0,-6 1-26 15,-7 0-685-15,-1 4 323 0,-2-4 213 0</inkml:trace>
  <inkml:trace contextRef="#ctx0" brushRef="#br0" timeOffset="34833.9">6720 12418 40 0,'0'0'104'0,"0"0"-10"0,0 0-6 0,0 0-7 15,2-6-4-15,-2 6-1 0,0 0-10 16,0 0 10-16,0 0-20 0,0 0 0 16,0 0-9-16,0 0 2 0,0 0-5 15,0 0-2-15,0 0 1 0,0 0-10 0,6-3-1 16,-6 3-1-16,0 0-5 0,0 0-3 16,0 0-1-16,0 0 5 0,0 0-1 15,0 0-9-15,0 0-3 0,0 0 5 0,0 0-4 16,0 0 2-16,0 0-1 0,0 0-3 15,0 0 3-15,0 0 4 0,0 0-7 16,11 7 4-16,-7-2 2 0,2-4 1 0,-2 3 5 16,4-2-7-16,-2 2-4 0,0 0 4 15,2 1 5-15,0 1-4 0,6-2 1 16,-2 2-2-16,5-1-3 0,7 3 1 0,0 0 5 16,15-1-2-16,3 1-2 0,15-1 2 15,26-1-1-15,10 0 1 0,7 0-2 16,3-1-5-16,5 0 2 0,30 3 1 0,0 0-2 15,1 4-1-15,7-3-20 0,0 3-3 16,-2 0 0-16,-2-5 2 0,-9 2 2 16,-25 0 0-16,-4-7 4 0,-5 4 1 15,-8-2 0-15,-16 0 1 0,-12-2-1 0,-3-2 6 16,-10 0 3-16,-3-2 4 0,-3 4-2 16,-5-2 3-16,-6 0 1 0,-1 0-3 15,-4 0 2-15,-4 0-3 0,0 2-1 0,-5-2-1 16,0 0-1-16,-2 0 0 0,-3 0-5 15,0 0 5-15,-2 2-3 0,1-2 0 16,-2 0 0-16,-3 0-2 0,-8 0 0 0,17 1-8 16,-11-1-12-16,-6 0-14 0,10-1-19 15,-10 1-22-15,0 0-16 0,3-6-13 0,-3 6-12 16,0 0-14-16,-21-2-315 0,8 2 151 16,-6 2 100-16</inkml:trace>
  <inkml:trace contextRef="#ctx0" brushRef="#br0" timeOffset="35295.98">7353 13279 117 0,'-6'3'113'0,"-1"-2"-17"0,7-1-8 15,0 0 13-15,0 0-5 0,0 0-5 16,0 0 1-16,0 0 0 0,31-11 0 0,-3 5-14 16,6-3 9-16,15-7-7 0,18-4-1 15,10-4-5-15,3-1-1 0,7-1-1 16,18-6-4-16,10 0-7 0,2 1 3 0,1-2-3 16,3 5-3-16,2-1-4 0,-2 2-2 15,-4 3-1-15,0-1-6 0,-24 10-1 16,-2-2-4-16,-4 1-3 0,-4 6-4 0,-16 1 2 15,-11 0-1-15,-1 3-2 0,-11 0-17 16,0 0-2-16,-3 5-1 0,-7-3 4 16,-3 2-5-16,-3 1 1 0,-6-1-4 15,2 2 3-15,-5-4 4 0,-2 4 2 0,-2-2-5 16,-1-1 1-16,2 3 2 0,-4 0-2 16,-3-1-1-16,2 1-4 0,-3-2 2 0,3 2-1 15,-3-3-3-15,-8 3-2 0,12 0-10 16,-12 0-11-16,14-1-15 0,-10 0-12 15,-4 1-20-15,8-3-17 0,-8 3-18 16,10 0-15-16,-10 0-22 0,9-2-9 0,-9 2-18 16,7-1-389-16,-7 1 188 0,6-5 124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1T04:47:11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7579 2848 74 0,'2'4'142'0,"0"-1"-3"0,0 5-2 0,0 3-9 16,0 7 0-16,3 6-6 0,0 6-1 15,-1 9-1-15,-2 4 1 0,2 9-10 0,0 3 0 16,-2 2-4-16,4 1-4 0,-3 2-7 15,1-1-4-15,-2-3-8 0,2-1 0 16,-2-3-3-16,3-8 2 0,-1-4-4 16,-2-10-5-16,0 1 6 0,0-6 10 0,1-4 15 15,-1-2 6-15,0-4-6 0,-2-9-8 16,0-5-5-16,0-1-10 0,-4-23-7 16,-1-4-10-16,1-10-8 0,-2-19-4 0,-3-30-8 15,0-11-7-15,3-31-3 0,2-5-8 16,4-10 1-16,6 1-11 0,5-1-2 15,8 6 2-15,4 1-7 0,5 9 4 0,4 9-3 16,1 7-4-16,3 8-3 0,7 12-1 16,-7 18 6-16,6 5-5 0,3 4-1 15,1 7 0-15,3 8-1 0,-3 4-1 0,-8 13 3 16,-1 7-2-16,-1 1-2 0,-5 9 2 16,1 4-4-16,-2 3-3 0,1 4-4 15,-1 6-6-15,-2 3-7 0,1 8-18 0,-1 7-19 16,-3 2-35-16,-6 6-39 0,-2 4-26 15,0 10-37-15,-11-2-32 0,-8 1-29 16,-8 8-570-16,-12 15 281 0,-8-2 186 0</inkml:trace>
  <inkml:trace contextRef="#ctx0" brushRef="#br0" timeOffset="526.01">7645 2813 109 0,'13'0'123'15,"3"-3"-2"-15,4-3-7 0,7-2-10 0,7-3-9 16,4-1-7-16,6-3-11 0,3 1-12 16,6-4-6-16,-7 5-9 0,3-4-28 15,2 1-22-15,-4 3-18 0,-1 1-15 0,-3 5-13 16,-5-5-4-16,1 4 4 0,-2 1 6 16,-7 1 2-16,0 1 6 0,-6 1 12 15,2-2 26-15,-7 2 17 0,0 0 17 0,-2 3 13 16,-5-3 11-16,2 4 11 0,-4-4 0 15,0 4-7-15,1 2 0 0,-3 2 12 16,1 5 7-16,-2 5 7 0,-1 2-2 0,-2 9-4 16,0 2-6-16,0 1-1 0,4 9-3 15,0 1-7-15,0 0-4 0,6 6-4 16,3-2-6-16,1-4-4 0,4 0-1 0,2-5 0 16,-1-9-2-16,3-1 2 0,1-6-4 15,-2-5-4-15,3-8 0 0,2-1-3 16,-3-6-3-16,3-5-2 0,-1-4 0 15,1-7-3-15,0-7-3 0,-1-5-3 0,-3-3-3 16,-3-5-3-16,0 0 0 0,-3-3 0 16,-6 3 6-16,-1 5 7 0,-1 2-4 15,-5 7 5-15,0 3-4 0,1 1 5 0,-4 3-5 16,0 3-3-16,-2 7-2 0,0 4 0 16,-2 4-5-16,0 0-3 0,0 0-1 15,0 29 2-15,0-10-4 0,0 0-2 0,2 6 3 16,2 1-7-16,-2 4 4 0,4-2-4 15,0 0 1-15,2 5-12 0,0-2-13 16,3-1-17-16,-3-5-27 0,3 0-43 16,2-3-43-16,-1-3-58 0,2-2-63 0,-2-2-577 15,0-7 286-15,1 0 190 0</inkml:trace>
  <inkml:trace contextRef="#ctx0" brushRef="#br0" timeOffset="1806.56">9615 2513 30 0,'4'-12'139'15,"4"-1"-19"-15,0 1-9 0,2 1-5 16,5-1-15-16,0 5-7 0,2 1-3 0,-1 0-16 16,4 4-2-16,-4 4-7 0,2 2 0 15,-4 2-9-15,1 3-5 0,-5 3 25 16,0 3-12-16,-4 0 3 0,-4 4-1 0,-2 2 2 15,-4 4-1-15,-3-2-2 0,3 0 1 16,-3 2-1-16,3-4-6 0,-2-3-3 16,2 1-5-16,2-1 1 0,0 1-9 0,2-1-4 15,2-4-1-15,0 5 1 0,4-2-3 16,4 4-4-16,6 1 0 0,0 2-1 16,6 1-4-16,1 2 1 0,3 4-2 15,0 1-1-15,2-1-1 0,0 4 2 0,-3 1 2 16,1 0-1-16,-3 1 5 0,-4 3 1 15,0 0-4-15,-5 2 0 0,-4-5 0 16,-4-1-1-16,-4 0-3 0,-8 1 5 0,-6-1 4 16,-4 7 1-16,-9-7 8 0,-5-3 6 15,-2-2 12-15,-2-6 4 0,3-10 2 16,5-5-1-16,-2-5 0 0,5-5-2 16,2-3-2-16,0-7-8 0,4-5-5 0,2-4-4 15,9-3-5-15,2-5-4 0,10-9 0 16,6-5-6-16,14-18-4 0,6-3-7 0,8-1-15 15,7 1-4-15,-3-1-14 0,3 0-6 16,1 3-9-16,1-1-14 0,0 1-12 16,-5 6-2-16,-4 0 1 0,-1 5 6 0,-9 8 7 15,-8 8 7-15,-3 7 0 0,-4 0 5 16,-4 7 6-16,-1-2 1 0,-4 4 4 0,-1 1 3 16,-3 3 1-16,-2 1 2 0,-2 4 2 15,-1-3 4-15,-1 5 3 0,-2-1 0 16,2 3 4-16,0-2-2 0,0 4 4 15,-1-1-2-15,5 3 2 0,0 0 1 0,0 0 1 16,0 0 1-16,0 0 4 0,11 11-2 16,-3-5 4-16,5 2 2 0,0-3 1 0,3 4 0 15,6 2-1-15,-1-2 3 16,3 4 0-16,-2-1-2 0,4 5 6 0,-3 0 4 16,3 0 4-16,0 2 1 0,-6 4 5 15,-1 0 2-15,-2 2-2 0,-4 2 2 16,-1 1 0-16,-5-1-3 0,-2 1 0 0,-3 1 0 15,-4 2 0-15,-3-2-2 0,-2 5-2 16,-1-2-2-16,-2-2 2 0,1-1-7 16,-1-4 5-16,1-4-5 0,0-1-2 0,3-2 4 15,2-2-2-15,0-1 1 0,2-5-3 16,4 4-2-16,0-3 5 0,6 1-2 0,1-1 0 16,4 5-1-16,4-3 0 0,3 2-2 15,4 4 0-15,-1-1 1 0,3 1-2 16,-1 4 1-16,-2-1 5 0,1 1 1 15,-1 1 0-15,-4 1 5 0,0 2 3 0,-5 0-2 16,0 1 6-16,-4 0-7 0,-4 0 13 16,-4-2 3-16,-6-1 6 0,0 1-1 15,-6-2 2-15,-8 0 2 0,2-5 2 16,-4-1 9-16,4-8 0 0,-3-1-2 0,1-6 4 16,4-3 2-16,1-8-8 0,2-2-4 15,5-5-7-15,2-5 0 0,6-7-8 16,4-7-4-16,7-10 0 0,10-17-7 0,5-6 0 15,-1-3-2-15,3-2-7 0,2-1-2 16,-3 5-1-16,3-2-3 0,-4 8-1 0,2 1-1 16,-7 11 2-16,-5 9-6 0,4 1-2 15,-3 1 1-15,-2 5 1 0,-5 4 2 16,3 1-4-16,-4 7-1 0,-2-2 1 16,-3 4 4-16,0 4-2 0,0 1 0 0,-2 0-2 15,-2 4-2-15,0-1 3 0,1 3 3 16,-6 1-6-16,6 1 2 0,-6 1 0 0,1 0-4 15,0 0 3-15,2 0 0 0,0 6 1 16,-4-7 0-16,4 7-2 0,-2-6-1 16,2 6 8-16,0 0-4 0,0 0 3 15,0 0-6-15,0 0 0 0,0 0 13 0,0 0-7 16,0 0-5-16,0 0-1 0,0 0 2 16,0 0 0-16,0 0 4 0,0 0-5 15,0 0 2-15,0 0-3 0,0 0 2 0,0 0 1 16,0 0 1-16,0 0-4 0,0 0 3 15,0 0 0-15,0 0-4 0,0 0 0 0,0 0-2 16,0 0-3-16,0 0-2 0,0 0-3 16,0 0-3-16,0 0-7 0,0 0-10 15,0 0-20-15,0 0-30 0,0 0-37 0,0 0-47 16,0 0-51-16,0 0-53 0,0 0-659 16,0 0 317-16,0 0 209 0</inkml:trace>
  <inkml:trace contextRef="#ctx0" brushRef="#br0" timeOffset="2774.03">11344 2688 36 0,'-6'-8'123'0,"2"2"2"0,0 1 7 16,0-3-9-16,-2 2-9 0,-1-1 6 16,3 1 0-16,0 0-6 0,-1 1-6 15,1 1-5-15,0-2-12 0,0 2-10 16,1 0-8-16,3 4-4 0,-6-1-13 0,6 1 2 15,0 0-7-15,-2 13 1 0,4-2-8 16,2 2-3-16,1 3-3 0,-1 1-4 0,4 0-6 16,1 3 1-16,4-1-5 0,-1-3-1 15,6 1-2-15,0-1 1 0,3-5-1 16,3-2-4-16,1-1 4 0,4-6-1 16,1-4-1-16,2-1 2 0,2-9 1 0,0-1-2 15,0-4-1-15,-2-2 0 0,-1-8 4 16,-3-1-1-16,-5 1 4 0,-6 0 2 15,0 0 5-15,-8 3 7 0,-1 3 3 16,-2 2 10-16,-2 3-2 0,-2 1-3 0,1 3-6 16,-3 6-6-16,-5 5-2 0,5 1-2 15,-6 15 0-15,0 2 1 0,2 10 7 0,-1 11-3 16,3 8 2-16,2 12 2 0,2 27-4 16,3 4 2-16,-1 5-2 0,4-1-3 15,1 7-4-15,-1 0-7 0,-2 3 7 16,1-4-6-16,-3-4 1 0,1-3-5 0,-3-5 0 15,-4-5-3-15,-1-15 1 0,-1-14-2 16,-1-2 1-16,-3-3 15 0,-5-6 2 16,1-8-7-16,-8-4-3 0,2-6-2 0,-4-8 7 15,-1-7-7-15,2-9-1 0,-4-10 2 16,-3-11-2-16,3-14 0 0,-3-21-6 16,7-13 3-16,8-7-5 0,13 5-2 0,6-10-2 15,14-2-4-15,3 6 0 0,7 0 0 16,4 6-4-16,6 5 11 0,5 8-8 15,1 0-3-15,3 9-5 0,1 3-6 0,1 3-17 16,-7 11-18-16,-5 5-34 0,-1 1-49 16,0 0-61-16,7 2-52 0,-7 0-788 15,1 1 350-15,1 2 231 0</inkml:trace>
  <inkml:trace contextRef="#ctx0" brushRef="#br0" timeOffset="3207.99">14410 2225 76 0,'-10'-12'179'0,"0"1"-1"0,4 1 0 16,0 3-3-16,-2-1-8 0,-5 2-14 15,2 2-10-15,-6 4-10 0,-3 4 1 0,-4 6-6 16,-6 5-7-16,-8 8-1 0,-7 19-7 15,-3 5-3-15,3 8-7 0,1 3-8 16,1 7-6-16,10 0-10 0,1 1-8 0,6 3-4 16,8-3-4-16,7-11-11 0,5-7 1 15,6-4-5-15,4-2-7 0,9 2-2 16,1-2-4-16,10-2-6 0,3-5-10 0,7-2-17 16,2-4-35-16,9-8-44 0,-1-4-59 15,7-3-57-15,-5-9-676 0,3-3 296 16,-1-6 194-16</inkml:trace>
  <inkml:trace contextRef="#ctx0" brushRef="#br0" timeOffset="3398.29">14642 3031 152 0,'-6'-4'218'0,"0"2"-11"0,2-4-9 15,4 6-8-15,4-12-9 0,8 5-17 0,8-1-15 16,5-2-12-16,7-2-13 0,6 0-15 15,2 0-11-15,5-2-12 0,4-2-6 16,-3 1-21-16,3 0-39 0,-1-1-60 0,-1 1-83 16,-5 0-561-16,-8 2 233 0,0-1 153 15</inkml:trace>
  <inkml:trace contextRef="#ctx0" brushRef="#br0" timeOffset="4595.21">15442 2351 65 0,'0'0'128'0,"0"0"-7"15,7 12-6-15,-5-2-10 0,3 8-5 0,-3 1-10 16,0 5-6-16,0 3-2 0,0 0-13 16,0 4 0-16,2-1-2 0,-2 0-6 15,0-2-5-15,3-1-7 0,-3 0-3 0,0-2-6 16,0-7 7-16,0 2 6 0,-2-5 8 15,2-2 19-15,0 1 18 0,0-4 4 16,0-5-11-16,-2-1-6 0,0-4-9 0,0 0-8 16,0 0-8-16,9-21-7 0,-2 6-4 15,1-5-5-15,2-1-5 0,4-5-3 16,0-1-2-16,3 0-8 0,-2 5-7 16,2 1 4-16,-1 3-2 0,0 2-4 0,2 3-1 15,-1 1-1-15,-2 2-5 0,4 7 2 16,-1 3 0-16,0 1-2 0,-1 6 0 15,2 5-2-15,2 4 1 0,-3 1-4 0,2 4 1 16,-2 2 1-16,-4-5-4 0,-1 2 2 16,0-1-1-16,-5-4 2 0,3-2-6 15,-3-1 4-15,0 0 0 0,-2-4-4 0,2 0 7 16,-2-4-3-16,2-4 0 0,-8 0-2 16,15-7 2-16,-2-4-3 0,2-2-4 0,-1-1 5 15,6-7 0-15,0-3-3 0,0 2-2 16,1 1 1-16,-5 2-2 15,2 3 5-15,-4 2-2 0,-1 2-3 0,-2 2 2 16,-1 7-2-16,-1 0 1 0,-9 3 0 0,17 15 3 16,-9-2-1-16,1 6 1 0,-1 1 1 15,0 3-2-15,1 2 3 0,0-2-2 16,1 1 2-16,5 4-2 0,-2-6 2 16,-1 0 0-16,3-4-1 0,3-1 1 0,-2-2 1 15,3-3-4-15,2-3-1 0,4-1 3 16,-3-8 0-16,3 0-2 0,3-4 1 15,2-6 1-15,4-1 0 0,-1-4-3 0,5-6 1 16,2-2 1-16,-1-3-1 0,-1-2 1 16,-4 0 0-16,-3 1 1 0,-3 3-3 15,-5 1 3-15,-2 2-1 0,-6 4 1 0,-2-1 3 16,-5 5 4-16,1 0 3 0,-9 3-3 16,-2 2-1-16,-5 2 2 0,-1 6-9 15,-5 3 7-15,-4 2 2 0,-2 7-4 0,-6 5-2 16,1 4 1-16,1 2 0 0,2 0-1 15,0 4 2-15,3-2-2 0,4 1 1 16,3-5-3-16,1 1 0 0,3 1 2 0,3-4 0 16,0-5-1-16,6 0 3 0,0-1-2 15,5-2-1-15,-1-3 2 0,5-3-4 16,-1-2 2-16,4-2-5 0,2-2 4 16,2-3-1-16,6-4 1 0,-3-1 0 0,1-1-2 15,0-1 3-15,0-1-1 0,-3 1 0 16,-2 2 2-16,-4 1-4 0,1 0 2 15,-2 0-1-15,0 2 1 0,-4 3-2 0,0-1 0 16,1-2 1-16,-3 5 0 0,-1-2-1 16,-5 3 0-16,0 0 1 0,0 0 0 15,12 6 0-15,-7-2-2 0,-1 0 0 0,0 1 3 16,0 1-4-16,2 0 0 0,3-1-14 16,0 3-5-16,3-2-28 0,1 0-28 15,6-1-27-15,2-3-35 0,7 2-29 0,-3-4-33 16,7-1-483-16,2-2 233 0,4 0 154 15</inkml:trace>
  <inkml:trace contextRef="#ctx0" brushRef="#br0" timeOffset="4862.84">17656 2539 1 0,'-14'-4'97'15,"-1"2"-6"-15,2 2-4 0,1-1-2 16,-1 2-6-16,1-1-6 0,-2 0-2 0,2 2-6 16,-3 1-8-16,2 0-1 0,3 0-7 15,-3-1-3-15,3 3-7 0,-4-2 2 0,6 1 2 16,-2 2-20-16,2-3 6 0,-1 3-4 16,0-2-7-16,3 0 3 0,0 0-5 15,-1 0 2-15,1-2 3 0,0 1-13 16,6-3-12-16,-9 4-20 0,5 0-29 0,4-4-36 15,-7 2-248-15,7-2 115 0,-10 3 75 16</inkml:trace>
  <inkml:trace contextRef="#ctx0" brushRef="#br0" timeOffset="5382.04">16736 2849 4 0,'0'0'125'0,"0"0"-9"15,0 0-10-15,0 0-4 0,0 0 2 0,0 0-4 16,0 0 1-16,23-5-4 0,-8 1-7 16,2-4-5-16,2 1-7 0,3-3-3 15,-2-1 3-15,2-4-3 0,-1-1-3 16,2 0-1-16,-2-6 0 0,-7 6 4 0,2-4-5 16,-2 1 3-16,-5-2-4 15,-3 0-3-15,1 4 4 0,-5 0 5 0,-2 2-3 16,-4 2-4-16,-3 0-6 0,-1 1-7 0,-5 6-7 15,-3 0-4-15,-2 6-5 0,2 2 0 16,-4 3-4-16,-3 7-4 0,1 0-3 16,4 3-3-16,1 2 0 0,2 2-2 0,2 2-2 15,3 0-2-15,4 2-1 0,1-5 0 16,8 4-1-16,1 1-1 0,2-2-3 16,7 0 0-16,3-2 0 0,10-2 0 15,2-2-4-15,3-2-10 0,5-3-18 0,0-5-22 16,5-1-28-16,-1-2-32 0,4-4-23 15,-1-2-27-15,1-3-9 0,3-4-11 0,1-1-1 16,-3-1-1-16,-1-4-382 0,-2-1 189 16,-7 3 124-16</inkml:trace>
  <inkml:trace contextRef="#ctx0" brushRef="#br0" timeOffset="6278.37">17608 2699 895 0,'28'-19'-37'0,"-10"6"25"16,-2-2 22-16,-6 3 20 0,-2 0 14 0,-1 3 7 16,-3 0 13-16,-4-1 13 0,0 1 2 15,-2-1-7-15,-3 2-3 0,-1 1-1 16,-4 1-1-16,0 3-4 0,-4 0-5 0,-2 1-1 15,-1 4-4-15,0 1-4 0,0 3-8 16,-3 2-2-16,2 2-5 0,1 3-1 16,0 0-6-16,2 3-3 0,5-3-4 0,1 3-1 15,0-3 3-15,5 0-2 0,0-2-3 16,2 1-4-16,2 0 0 0,0-5 0 16,2 0-4-16,4-2-3 0,0-2 3 15,1-3-3-15,4 0 1 0,-11 0-1 0,21-6 1 16,-9-2-2-16,1 3-3 0,0-3 3 15,-1 2-5-15,0-1 2 0,-2 3-2 16,-4-1 2-16,2 1-2 0,1 0 4 0,-3 2 0 16,1 0-4-16,-7 2 0 0,13 4 0 15,-5 1 2-15,-2 1-1 0,0 0 3 16,4 1-3-16,-4-1-4 0,2 2 2 16,2-3 3-16,1 1-3 0,-2-1-1 0,3-2 5 15,1 0-7-15,-1-3 2 0,4-3-1 16,0 0-4-16,2-3 3 0,-4-1-1 15,5-5-1-15,-2-1 1 0,0-1 1 0,0 3-2 16,-2-3 1-16,-3 3 2 0,-1 1 0 16,0 3 1-16,-1-1-2 0,-3 2 1 15,-1 0 2-15,-2 5-2 0,-4 1-2 0,0 0 1 16,18 9 3-16,-14-1-1 0,-2 1 0 16,2 3 3-16,-2-3-1 0,2 7-2 15,-2-5 4-15,2 0-2 0,-2-1 4 16,0-1-3-16,3 1 2 0,-3-3 6 0,0-1-6 15,2-1 2-15,3-2 2 0,1-3-2 16,-8 0-5-16,19-9 0 0,-6 3 5 0,0-1-4 16,1 1 0-16,-1-3 1 0,2 1-4 15,-2 3 2-15,-3 2-2 0,3 1 4 16,-2-1-4-16,-1 6 2 0,0-1 2 16,2 1 1-16,0 2-4 0,3 3 1 0,-3 2-2 15,1 0 5-15,2-1-3 0,-1 2 3 16,0-3-7-16,0 3 2 0,3-4 2 15,0 0 2-15,0-1 3 0,5-4-1 16,-2 0 0-16,4-4 2 0,3-2-2 0,3-1 2 16,4-7-4-16,2-3-2 0,3-2 2 15,4-7-2-15,-3 2 1 0,0-1 1 0,-1 0 2 16,-11 4 4-16,-4 2 9 0,-2 4 23 16,-5-1 7-16,-5 3 4 0,-1 2-5 15,-4 1 0-15,-3 4-6 0,-4 0-3 16,0 4-1-16,0 0-1 0,0 0-6 0,0 0-2 15,-15 13 0-15,13-3-2 0,4 2-2 16,2-1-4-16,1 4 2 0,5 2-4 16,2 2-1-16,2 0-3 0,-2 0 1 15,1 1-1-15,1 0-2 0,-1 2-1 0,-2-3 5 16,-3 0 1-16,-2-3 7 0,-2 2 22 16,-2-1 17-16,-6 0 18 15,-2-2 2-15,-6 2 14 0,-5-1-20 0,-2-4-3 0,-4 3 1 16,-3-7 1-16,0-2-3 0,1 0-4 15,-1-4-10-15,6-2-9 0,-4-6-5 16,5 0-24-16,0-4-34 0,4-7-39 0,3-2-56 16,4-3-70-16,6 1-75 0,2-7-856 15,8-8 378-15,4-5 249 16</inkml:trace>
  <inkml:trace contextRef="#ctx0" brushRef="#br0" timeOffset="7513.8">20237 2329 65 0,'0'-9'224'0,"-2"2"-4"0,-2-2-9 0,0 4-21 15,-6 1-17-15,-2 4-15 16,-2 1-14-16,-10 10-15 0,-1 3-11 0,-5 6-7 16,-2 5-11-16,1 3-11 0,3 5-6 15,4-1-9-15,8-2-9 0,1 1-5 0,11-2-3 16,4-1-3-16,6-1-9 0,9 0 2 15,7-3-6-15,9-3-3 0,3-8-4 16,8-3 0-16,0-7-5 0,7-6-3 16,4-7 2-16,17-12 0 0,-1-9 4 15,2-7-1-15,-3-8 2 0,9-17-3 0,-4-5-1 16,-8-8-3-16,-3-5-1 0,-3-2-3 16,-13-7 0-16,-10 16-3 0,-8 3 2 0,-5 1 4 15,-11 15 8-15,-2 9-3 0,-4 9 3 16,-4 6 2-16,0 4 1 0,-2 4 0 15,-2 6 0-15,-2 5-7 0,-7 11-4 0,2 4-5 16,-5 13 4-16,-3 9-1 0,-5 14-4 16,8 8-2-16,2 2-5 0,-6 21 3 15,8-8-3-15,6-6-2 0,1 3 0 16,6-2-2-16,1-1 1 0,4-3 1 0,4-3 0 16,0-3-6-16,0-5-4 0,1-6 6 15,-1-3-10-15,6-5 2 0,-4-1-3 0,4-8 4 16,-2-1 2-16,1-8 0 0,4 0-2 15,-2-5-4-15,3-4 5 0,-2-2 0 16,0-4-5-16,1 1 4 0,-2-2 1 16,0 1-1-16,-5 0 0 0,4-1 0 0,-6 0 0 15,1 0-4-15,-2 1 4 0,-3 4-2 16,1 0 1-16,-1 1-4 0,-8 0 1 16,14 5 1-16,-4 3 2 0,-2 1 1 0,-2 2-2 15,0 3-1-15,3-1 4 0,2 0-2 16,-3 3 0-16,3-3-5 0,-1 1-1 15,2-3 1-15,0-1-3 0,0-1 0 0,0-3 3 16,2 0 3-16,-2-5-1 0,1-1 1 16,-1-4-1-16,4 1-1 0,-2-5 1 15,-2-2 2-15,6-1-5 0,-1-4-1 16,0-2 4-16,-4-1 1 0,1 3 0 0,-2 1 3 16,-2 0-5-16,-2 4 2 15,0 3-1-15,-2-1-5 0,1 3-2 0,-3 2 0 0,-4 3 3 16,0 0 2-16,7 11-1 0,-7 0 4 15,2 0-2-15,0 3 2 0,2-1-3 16,0 2 3-16,1-2 0 0,1 2 0 16,2-2-1-16,3-1 1 0,2 0-2 0,-1-5 5 15,8 1-3-15,-2-6 1 0,3-2 0 16,3-4 0-16,4-2 1 0,-5-4-1 16,7-3-1-16,-2 0 2 0,0 0 0 0,0-5 0 15,-7 5-2-15,-1 0 2 0,-4 1-1 16,-1 3 0-16,-2-1 4 0,-3 3-3 15,1-1 0-15,-1 0 0 0,-1 3-2 0,0 1 4 16,-1 2-4-16,-2-2 0 0,4 4 3 16,-10 0-1-16,22 4 1 0,-9-1 1 15,-1 5 1-15,3-3 0 0,0 3 0 0,-3 2 1 16,2 0-2-16,-2-1 0 0,-2 2 0 16,-1-1 0-16,-3 2-4 0,-1 1 6 15,-5-3 0-15,-2 1-3 0,-3 4 2 16,-3-2-1-16,-3 1 0 0,1-3-2 0,-3 3-12 15,-2-5-26-15,3-2-33 0,-1 1-37 16,2-4-55-16,1-3-36 0,1-1-44 0,9 0-533 16,-8-10 265-16,6-2 174 0</inkml:trace>
  <inkml:trace contextRef="#ctx0" brushRef="#br0" timeOffset="8254.51">22556 1519 33 0,'0'-12'197'0,"0"4"-17"0,0 4-18 0,0 4-11 16,0 0-12-16,-4 19-14 0,-2 5 0 15,4 4-6-15,-2 12-9 0,2 13-6 16,2 4-5-16,0 4-10 0,2 26-6 0,4 0-8 16,4-2-6-16,6-2-4 0,0-6-8 15,4-3-2-15,3-6-4 0,-1-6-2 0,-2-16-5 16,1-9-3-16,1-1-6 0,-2-10-3 15,2-4-1-15,1-4-4 0,0-3-1 16,-2-5-4-16,1-7-1 0,-1 1-5 16,0-6 1-16,0-1 0 0,1-5-5 0,-4-2 3 15,2-1-2-15,-6-5 0 0,1 3-1 16,-4-2 0-16,-5 3 2 0,-2-1 9 16,-1 3 1-16,-3 0-1 0,-3 2-3 0,-1-1-3 15,-2 5-1-15,-3 1-4 0,-1 3 1 16,-3 4-8-16,1 4 6 0,0-1-2 15,0 5-1-15,2 1-3 0,1 2 3 0,3 0-1 16,1 1-1-16,1 0 1 0,4 0-1 16,2-1 1-16,5 1-4 0,-1-1 2 15,5-4-1-15,1 1 0 0,0-3-2 16,6 1-1-16,1-7-1 0,0 2 2 0,2-5 2 16,1-2-4-16,0-2 1 0,4-4 1 15,-3 1 0-15,1-5-4 0,-4-1 3 0,4-1 2 16,-5 3-5-16,0 0 3 0,0-1-2 15,-4 3 1-15,-2 1 0 0,-1-2 0 16,1 3-8-16,-4 1 5 0,-1 1 3 16,-1 2-2-16,1 2 2 0,-8 1-3 0,16 6 2 15,-6-3 1-15,-2 3 0 0,0 1 0 16,2 2 1-16,1-2 0 0,0 1-1 16,0-1 1-16,1 2-1 0,1-3 1 15,2 0 1-15,-1 0-2 0,2-3-2 0,0-3 3 16,1 0-1-16,3-3 0 0,-2-1-3 15,2-4 3-15,0 1-1 0,0-7-1 0,3 3-5 16,-5-3 3-16,2-1 1 0,-3 1-1 16,0-3 2-16,0 6-2 0,-7 0 2 15,3 1-2-15,-2 1-1 0,-3 3-1 16,-2 1 0-16,0 3 2 0,1 2 2 0,-7 0 1 16,13 10-1-16,-9 1 4 0,-2 2-2 15,2 0 3-15,-1 2-3 0,-1 2 1 16,2 3 0-16,-2-3 1 0,2 0-3 15,0 0-5-15,-2-2-33 0,3 1-47 0,-1-3-54 16,1-4-68-16,-1-1-564 0,2-4 263 16,0-3 173-16</inkml:trace>
  <inkml:trace contextRef="#ctx0" brushRef="#br0" timeOffset="8403.32">24019 2179 6 0,'3'-6'97'0,"1"0"-8"16,0 2-22-16,-2-5-40 0,2 4-125 15,-4 0 34-15,0-4 21 0</inkml:trace>
  <inkml:trace contextRef="#ctx0" brushRef="#br0" timeOffset="8568.31">22942 2105 1684 0,'-55'2'-33'0,"15"-1"34"16,10 1-20-16,5 1 28 0,5-3-7 16,6 1-4-16,6-1 9 0,1 2 3 15,7-2 1-15,0 0 1 0,31 5-2 0,-1-2-2 16,7-1-13-16,9-2-30 0,13 4-33 16,3-4-42-16,1 2-394 0,0-2 171 15,-1 1 113-15</inkml:trace>
  <inkml:trace contextRef="#ctx0" brushRef="#br0" timeOffset="9192.32">24150 2221 127 0,'3'7'140'0,"1"1"-3"16,3 4 8-16,-3 3-5 0,2-1-10 0,2 5-12 15,3 5-13-15,-2-5-8 0,-1 2-14 16,2 0-6-16,-1-2-8 0,-1-2-6 15,1-2-8-15,0-1-2 0,-1-1-4 0,0-2-5 16,2-1-6-16,4-2-5 0,0-5-1 16,5 1-2-16,3-3-6 0,1-2-4 15,2 0 0-15,5-4 1 0,-1 2-9 0,1-3 0 16,0 3 1-16,-5 0 0 0,5-1-5 16,-9 3 1-16,2 1-3 0,-2 1 0 15,1 3-1-15,0 2-1 0,0 2 2 16,-1 0-1-16,-2 3 0 0,2 1 2 0,1-2 0 15,-2 2 3-15,2-1 12 0,-1 1 18 16,1-5 12-16,-2 1 10 0,2-2 8 16,-1-4 3-16,2-2 4 0,2-6 0 15,1 1 1-15,2-8-1 0,1-4-4 0,-1-2-4 16,-1-1-9-16,-2-4-2 0,-4 0-6 16,1-1 7-16,-4 1 3 0,-4 1-2 0,-2 3 11 15,-1 4-11-15,-3 3-7 0,-1-1-2 16,-1 0-4-16,3 5-13 0,-7 2-3 15,2 2-3-15,-2 2 2 0,-2 3-6 16,4 13-1-16,-2-2 2 0,0 6-3 0,0 1-1 16,0 7 0-16,2 1-3 0,2 5-3 15,-2 7 5-15,-2 1-5 0,0 2-6 0,-2 3 3 16,2 1-3-16,-6 9 6 0,0-1-9 16,-4 2 6-16,-2-2-8 0,-6 18-1 15,-2-15-1-15,-1-11 0 0,-1-1 0 16,-2-7 2-16,-4-1-2 0,-3-5 4 0,-5-8 2 15,-4-2 6-15,2-7 8 0,1-3 12 16,3-5 4-16,-1-6 1 0,6-2-7 0,4-3 1 16,1-7-7-16,6-3-4 0,3-4 0 15,5-6-17-15,4-2-23 0,6-2-26 16,6-8-38-16,5-8-57 0,5-1-70 16,12-16-67-16,0-3-854 0,4 4 384 0,1 0 254 15</inkml:trace>
  <inkml:trace contextRef="#ctx0" brushRef="#br0" timeOffset="9366.12">25913 1987 96 0,'8'-2'128'0,"-8"2"-11"16,0 0-27-16,0 0-26 0,0 0-31 15,4 7-36-15,-4-7-37 0,-4 14-125 0,-2-3 56 16,4 6 37-16</inkml:trace>
  <inkml:trace contextRef="#ctx0" brushRef="#br0" timeOffset="9494.44">25903 2535 97 0,'6'16'120'0,"0"-3"5"0,2-1 4 0,-2-3-2 15,-2-3-15-15,2 1-9 0,-2-3-7 16,-2 1-12-16,3 0-22 0,-3-2-41 15,-2-3-71-15,0 0-299 0,-11 4 118 16,-1-6 79-16</inkml:trace>
  <inkml:trace contextRef="#ctx0" brushRef="#br0" timeOffset="10108.21">13101 4503 5 0,'-20'6'155'15,"4"-1"-10"-15,6 1-6 0,4 0-2 16,4 2-4-16,6-3 1 0,4 1 6 0,8 2-1 16,10-2 4-16,19-1 0 0,19-2-4 15,35 0-3-15,43-7-9 0,21-3 0 16,33-7-5-16,67-9-1 0,19 0-5 0,10-2-10 16,19 3 5-16,11-1-5 0,4 4 2 15,3 1-6-15,4 2 2 0,-1 1 0 16,-7 5-1-16,-16-2-1 0,-16 7-1 15,-9-3-3-15,-15 2-7 0,-19 0-1 0,-60 3-3 16,-10-1-7-16,-14 2-4 0,-14 0-13 16,-13 0 1-16,-30 0-5 0,-14 1-4 0,-19 1-6 15,-17-3-10-15,-10 3 3 0,-5 0-7 16,-8 0-1-16,-4 0-3 0,-5 0-6 16,-3 0 2-16,-1-2-8 0,-4 2-7 0,-2 0-23 15,-2 0-27-15,-2-1-38 0,-5-1-48 16,-6-2-57-16,-2 4-64 0,-4-8-59 15,-8 1-868-15,-12-1 399 0,-6 1 263 0</inkml:trace>
  <inkml:trace contextRef="#ctx0" brushRef="#br0" timeOffset="11993.9">9975 5806 2 0,'2'-14'163'0,"-2"6"-9"0,-2-3-7 15,2 4-12-15,2 1-13 0,-2 6-7 16,0 0 4-16,0 0 3 0,3 29-2 15,-6-8-5-15,3 10-2 0,-2 9-10 16,0 3-5-16,-2 12-4 0,2 5-4 0,-7 18-7 16,3-1-7-16,-2 2-7 0,0-5-7 15,-4 1-4-15,4-13-7 0,2-8-4 16,-2-1-7-16,1-5-4 0,-2-10-6 0,5-2-3 16,-2-7-13-16,2-7-19 0,-1-4-40 15,1-9-37-15,2-3-23 0,2-6-18 16,0 0-1-16,4-25 3 0,0 0 5 15,11-7 11-15,5-11 11 0,9-19 6 0,5-3 12 16,0 1 8-16,2 2 16 0,0 6 12 16,-1 2 15-16,-5 14 12 0,-4 7 9 15,-3 8 23-15,-2 3 3 0,-6 3 14 0,1 4 9 16,-4 5 11-16,-4 3 13 0,-2 5 8 16,-6 2 6-16,0 0-1 0,-8 19 5 15,-4-4 0-15,-8 6-5 0,-10 7 4 16,-5 1 1-16,-19 13 0 0,4 0 0 0,-1-4-6 15,2 2-1-15,9-9-7 0,8-6-10 16,7-7-5-16,3-2-3 0,6-1-7 0,-1-2-5 16,4-2-2-16,5-1-2 0,4 0-7 15,6-1 2-15,2 1-9 0,6 3 2 0,8 0-4 16,2 0-2-16,8 6-2 0,4-1-1 16,3 3-2-16,4 0-1 0,-3 1-4 15,4-1 0-15,-4 1-6 0,3 1-12 16,-4-3-23-16,-5-2-36 0,0-2-37 0,-1 2-48 15,-2-2-41-15,-3-6-37 0,-3-2-544 16,1-4 263-16,-6-2 174 0</inkml:trace>
  <inkml:trace contextRef="#ctx0" brushRef="#br0" timeOffset="12165.98">10615 6778 64 0,'12'-2'154'15,"-2"-1"0"-15,4 2-8 0,0-3-9 16,5 0-13-16,3 1-15 0,3-3-15 16,2-2-7-16,3 0-6 0,2-1-25 0,1-3-35 15,4 1-48-15,-3-2-72 0,0 1-276 16,-1-1 128-16,-1 0 84 0</inkml:trace>
  <inkml:trace contextRef="#ctx0" brushRef="#br0" timeOffset="13078.98">11891 6477 46 0,'-2'-14'142'0,"0"5"-6"16,2-1-6-16,-2 2-15 0,2 3 5 15,0 5-11-15,2-8-4 0,-2 8-3 0,6 0-6 16,-6 0-3-16,11 12-5 0,-3-3-5 15,0 7-4-15,3 3-6 0,-2-1-9 16,1 6-3-16,-2 0-6 0,4 1-5 0,-2-1-6 16,-2 1-3-16,-2-2-2 0,3-2-10 15,-5-3 0-15,3-3 6 0,-1 0 8 16,-2-4 11-16,1-3-1 0,-1-4-7 0,0-4-1 16,-4 0-4-16,6-10-4 0,0 1-3 15,1-3-5-15,0-3 0 0,1-6-5 16,2 2-3-16,1-4-4 0,0 1 1 15,3 0-2-15,1 4-5 0,-2-2 2 0,4 5-2 16,-3 0-1-16,6 5-1 0,-1 3 3 16,-2 3-3-16,2 4-1 0,-1 4 2 15,4 0 0-15,-1 5-6 0,-2 0 4 0,0 3 0 16,1 1-1-16,-4 1-6 0,-3-3 3 16,0 0 0-16,-3-1 1 0,-1-1 0 15,1-1-1-15,-4-3 1 0,1 0-4 0,-2-4 3 16,-5-1-3-16,0 0 0 0,12-13 0 15,-8 3 0-15,2 0 0 0,3-6-3 16,-2 1 1-16,5-4 0 0,-1 2 2 0,1 0-18 16,-1-1 4-16,2 3-2 0,-1 4 0 15,0 2 7-15,2 4 1 0,0 4-2 16,3 2 2-16,1 5 1 0,2 5 0 16,0-1 1-16,0 5 2 0,6 3 0 0,-1 1-2 15,3-1 2-15,0 2 1 0,1-3 0 16,1-1 1-16,0 1 1 0,1-7 0 0,3 0 0 15,-4-3-1-15,2-2 1 0,1-5 0 16,1-2 0-16,4-3-1 0,-1-4 1 16,-4-2-1-16,1 0 2 0,-2-6-4 15,-4 1 3-15,-1-3 0 0,-4-2 0 0,-4-4 0 16,-1-1 0-16,-6 3 0 0,-4-2-1 16,-2 4-1-16,-4 2 0 0,-2 1 0 15,0 4 1-15,-4 2 0 0,-2 4 2 0,0 5-1 16,-4 1 1-16,-2 4-2 0,0 1 1 15,-1 7-1-15,3 0 2 0,-3 4 1 16,2 2-1-16,3-1 0 0,2 4 3 0,2-1-3 16,2 0 0-16,2 0 1 0,0-3-4 15,4 2 1-15,2-2-5 0,4-1-13 16,3-5-32-16,4-1-32 0,2-3-30 16,9-1-31-16,-3-4-12 0,7-1-13 0,8-5-5 15,2-4-367-15,7-1 184 0,2-4 121 16</inkml:trace>
  <inkml:trace contextRef="#ctx0" brushRef="#br0" timeOffset="13886.42">14010 6363 612 0,'38'-24'-11'0,"-9"6"21"16,-7 2 16-16,-6 5 15 0,-5 3 14 16,-4 1-6-16,-5 1-2 0,-4 4 4 15,2 2 7-15,0 0 1 0,-26 8 2 0,12-3 2 16,-4 5-4-16,-1 1-5 0,0 2-4 16,0 3-6-16,3-1-4 0,0 4-1 15,2-2-8-15,1-2-3 0,4 1-1 0,1-3-1 16,-1 0-4-16,5 1-2 0,0-4-2 15,4-1 0-15,0-2-2 0,2-1-1 0,2-4-7 16,3 0-2-16,-7-2 5 0,15-4-3 16,-7 0-1-16,3-1-2 0,1-1 1 15,2 0-3-15,-2-1-1 0,-2 1 2 0,5 0 0 16,-2 0 1-16,-3 5-1 0,1-4 0 16,-1 5-3-16,2 3 3 0,-2-1 0 15,0 1-4-15,3 3 3 0,0 0-4 16,2-1-5-16,-3 1-13 0,3 0-17 0,2 0-6 15,-3-1-17-15,4-3-12 0,-1 0-13 16,2-2-6-16,0-2-3 0,1-2 6 16,4-1 7-16,4-5 9 0,-5 2 6 0,1-4 6 15,-2 0 9-15,-2-4 10 0,-1 3 15 16,-3 1 19-16,0-1 13 0,-4 2 13 16,0 1 8-16,0 1 8 0,-4 1 10 0,2 1-1 15,-3-1 0-15,-1 4-3 0,0 1-3 16,-6 3 1-16,11 1 2 0,-11-1-5 15,7 8 1-15,-3 0-3 0,-2-1-7 0,2 3-1 16,-2-1 1-16,0-1-2 0,0 1-1 16,0 1 3-16,0-3 5 0,0 1 3 15,-2 0 3-15,2-3 10 0,0 1 8 0,4-3-5 16,-6-3 0-16,10 0-6 0,-10 0-4 16,17-11-4-16,-5 4-3 0,3 0-3 0,0-4-4 15,5 0-4-15,-4-2 1 0,3 2-5 16,2 1-6-16,-2-1 6 0,1 1-2 15,-4 2-5-15,1 5 2 0,0-1-1 0,0 4 5 16,-2 0-4-16,2 2-1 16,-3 3 0-16,6-1-1 0,-4 4-2 0,2-2 0 15,-1 1-2-15,-1 1-3 0,2-2 4 16,0-4 5-16,2 2 10 0,1-1 0 0,-1-3 0 16,4-3 2-16,4-1-2 0,-1-4 2 15,5-4-4-15,0-1-1 0,-5-4-4 0,3 0-1 16,-2-4 0-16,-4 3-1 0,0-4-1 15,-7 7 10-15,-1-3 11 0,-2 5 9 16,-2 1 0-16,-2 2-1 0,-3 2-3 16,2 0-6-16,-5 3-2 0,2 2-2 0,-2 2-3 15,-4 1-3-15,0 0-1 0,17 7-6 16,-11 1 2-16,4-2-3 0,0 2-1 0,-2 4-2 16,2 0-2-16,2 1 0 0,-2 0 0 15,-2 4-4-15,-1-4 0 0,-1 1 0 16,-4 2-1-16,-2 1-1 0,-4-2-4 15,-7 4-10-15,-1-2-19 0,-10 2-32 0,-2 1-44 16,-6-1-47-16,-9 0-56 0,-9-2-656 16,-25 5 293-16,-18-2 193 0</inkml:trace>
  <inkml:trace contextRef="#ctx0" brushRef="#br0" timeOffset="14189.16">10041 7547 2099 0,'-49'14'-10'16,"17"-3"1"-16,16-4 6 0,12-7-2 15,4 0 10-15,0 0 2 0,75-16 30 0,8-5 21 16,42-10 7-16,17-1 6 0,19-6 10 16,51-11 3-16,12 2 2 0,15 2 7 15,3-1 1-15,2 1-4 0,2-1-6 16,-5 4 4-16,-3 3 0 0,-12 6-6 15,-50 8 4-15,-8 0-12 0,-19 4-6 0,-11 0-7 16,-35 7-3-16,-12 5-9 0,-23-1-2 16,-15 4-8-16,-13 1 0 0,-1-1-6 0,-7 2-5 15,-5 1-8-15,-2-1-17 0,-4 0-31 16,-3-2-61-16,-4-3-62 0,1-1-71 0,-4-1-55 16,-3-7-751-1,3 2 349-15,-7-9 231 0</inkml:trace>
  <inkml:trace contextRef="#ctx0" brushRef="#br0" timeOffset="15664.45">13656 3803 115 0,'-6'7'141'16,"4"0"-6"-16,-2 1-5 0,1-1 7 16,-1-1 2-16,2 0 2 0,0-2 9 0,0 0 7 15,2-4 7-15,-5 4-6 0,5-4-15 16,0 0-10-16,-2-22-11 0,0 5-10 16,4-5-1-16,-2-9-16 0,2-7-8 15,-4-6-7-15,2-11-6 0,-4-27-8 0,0-4-5 16,-2-7-7-16,0-4-6 0,-6-24-6 15,0 1-4-15,0-7-1 0,-6 2-5 0,1-2-5 16,-1-1-4-16,-8-1-1 0,-4-6-4 16,-3-1-1-16,-9 6-5 0,-3 3-1 15,-7 9-4-15,4 10 4 0,-3 11-5 16,3 7-2-16,9 26 0 0,3 3 0 0,3 4-1 16,7 12 0-16,4 8 0 0,4 6-1 15,1-1-1-15,2 3 0 0,3 0 1 0,1 7 1 16,1-3 1-16,4 2-5 0,1 4 2 15,7 0-1-15,5 0 1 0,9-1 1 16,21-4-3-16,21-7 6 0,21 3-3 16,10 3-2-16,34-1 3 0,10 1-1 0,17 4 0 15,22 3 1-15,18 2 0 0,50 0 0 16,-44 7-3-16,8 0 0 0,48 7 5 0,-48 0-4 16,55 2 2-16,-7 2 0 0,-51-1-2 15,2 3-1-15,-2-1 2 0,47 6-2 16,-51-6 2-16,-5 4-1 0,-4 2 2 15,-1-1-3-15,-6-1 0 0,-5 0 1 0,-4 5 0 16,-5 0 0-16,-4-3 1 0,-7 2-4 16,-7 3 2-16,-11-5 2 0,-29 0-1 15,0 1-1-15,-8 0-1 0,-6-1 1 0,-4 3-2 16,-4-4 2-16,-8 4 0 0,-13-2-1 16,-14-2 3-16,-1-1-3 0,-9 0 1 15,-1 4-1-15,-3-4 1 16,-1 3 0-16,-5-1 0 0,-4-1-2 0,-3 2 2 0,1 1-2 15,-6 0 2-15,-2 3-2 0,1 1 0 16,-4 0 4-16,-2 0-2 0,-1 4 0 0,-2 1 1 16,2 4 1-16,-4 1 0 0,0 3-1 15,-2 7 1-15,1 3-1 0,-1 10 0 16,-1 4 1-16,-3 6 1 0,0 21-1 16,-2 7 1-16,0 3 0 0,-6 2-1 0,-1 4 0 15,-2 0 9-15,-1 0-6 0,-2 3-3 16,-2-1 3-16,2 0-1 0,-3-4-2 15,0-4-1-15,2 1 4 0,-3-4-2 0,2-1 1 16,0-6-2-16,2-3 3 0,-1-2-1 0,2-13 0 16,3-7-1-16,-3-3 0 15,3-1-1-15,-1-2 0 0,-2-3-1 0,-1-1 0 16,2 0 4-16,-8-4 5 0,4-8 1 16,-3 0 3-16,-9 1-3 0,-2-1-2 0,-7-4-1 15,-23 7 1-15,-9-5-4 0,-9-3 1 16,-11-2 1-16,-6-4-3 0,-28 1-1 0,-6-4 0 15,-9 1-1-15,-12-4 1 0,-9 1-1 16,-9-2-3-16,-17-2 6 0,-7-1-8 16,-49 5 2-16,-5-3 4 0,-10-3-8 15,1-1-2-15,-4 1-1 0,3-1 4 0,2-3-1 16,-5 5 1-16,0-3-1 0,5 2-1 16,52-3 1-16,6 0 2 0,17-2 0 15,9 1 0-15,16-5 1 0,33-1 0 0,8 3 1 16,8-6-3-16,10 3 3 0,20-1 0 15,15 1 0-15,12-2-4 0,3 2-1 16,8 0-7-16,5 0-14 0,0 0-17 16,7 0-25-16,0-3-32 0,4 3-30 0,3 3-31 15,6-1-33-15,0-1-35 0,4 2-549 16,1-2 265-16,5-1 175 0</inkml:trace>
  <inkml:trace contextRef="#ctx0" brushRef="#br0" timeOffset="17311">17949 6502 34 0,'0'0'213'0,"2"-8"-7"16,-2 4-11-16,2-2-16 0,4 1-13 0,4-1-11 15,8-1-8-15,7-3-7 0,15 1-11 16,18-4-10-16,31-4-5 0,33 0-13 0,11 2-12 15,6-2-7-15,-4 4-10 0,-11-3-8 16,-17 5-8-16,-6-4-5 0,-10 4-15 16,-11-5-10-16,-19 3-24 0,-16 1-30 0,-9 1-39 15,-4-4-40-15,-11 2-20 0,-2-5-12 16,-6-1-7-16,-9 0-7 0,-2 0 0 16,-6-2-343-16,-2-2 169 0,-7-2 111 15</inkml:trace>
  <inkml:trace contextRef="#ctx0" brushRef="#br0" timeOffset="17526.58">19373 5992 871 0,'-29'-28'-58'0,"-1"7"17"16,6 2 21-16,4 4 19 0,0 3 16 15,6 1 6-15,1 3 2 0,5-1-1 0,2 3 4 16,1 3 3-16,5 3 4 0,0 0 6 16,21 0-1-16,0 3 4 0,9 3 14 15,8 6-2-15,15 3 5 0,19 7 9 0,0 3 9 16,2 5-6-16,0 1 0 16,-9 1-2-16,-7 5-3 0,-13-7 0 0,-14-3 4 15,-10 0 1-15,-6 0 0 0,-9-2-4 0,-8 1-6 16,-8 5-6-16,-14 0-9 0,-7 0 0 15,-7 0-6-15,-17 2-4 0,-7-2-4 16,9-7-8-16,7-10-23 0,5 0-29 16,5-5-60-16,11-3-53 0,4-4-62 0,8-4-429 15,5-4 215-15,6-1 142 0</inkml:trace>
  <inkml:trace contextRef="#ctx0" brushRef="#br0" timeOffset="17969.46">21861 5438 19 0,'-9'-21'198'0,"-2"5"-18"0,-3 1-12 16,-4 7-15-16,-3 0-10 0,-4 4-10 0,-6 2-7 16,-10 8-8-16,1 2 1 0,-9 3-6 15,1 6-10-15,5 2-13 0,1 3-5 16,8 0-10-16,6 1-4 0,5 2-7 0,6-1-8 16,9 1-1-16,1 0-13 0,9-2 1 15,5 2-6-15,6 5 1 0,6-1-5 16,6 1-3-16,2 1-3 0,1-4-2 0,-5-2-4 15,-1-1-2-15,-6-5 0 0,-2 0 0 16,-4 0 0-16,-6-2 0 0,-4-4-3 16,-6 3-1-16,-10-1-5 0,-2-2 0 0,-8-1 1 15,-7-1-2-15,-5 0-2 0,-3-2 1 16,3-4-9-16,4 1-9 0,5-3-19 16,1-1-25-16,6-2-28 0,4-2-33 15,5-4-30-15,9 0-19 0,4-1-16 16,9-5-421-16,7-1 204 0,12-3 135 0</inkml:trace>
  <inkml:trace contextRef="#ctx0" brushRef="#br0" timeOffset="18794.3">21716 5798 439 0,'38'-7'-4'16,"-8"1"14"-16,-9 2 13 0,-3 2 18 15,-4 2 24-15,-2 0 10 0,-2 5 5 16,-2 0 5-16,-2 1 8 0,-2 3 6 0,1 1-4 16,-1 1-4-16,-2 0-7 0,0 6-5 15,0-3-5-15,2 1-3 0,1 0-2 0,1 1-6 16,1-3-2-16,3 0-4 15,0 1-4-15,6-4-7 0,-2-1 2 0,3-3-5 16,-2-3-2-16,2 0-2 0,-3-2-3 16,0-5 1-16,-4 1-5 0,-2-3 2 15,-2-3-8-15,-3-1-1 0,-3-1-2 0,-5-3-3 16,-5 1 0-16,0 0-4 0,-8 1-2 16,0 0 0-16,3 1-3 0,0 4-3 15,2 0 0-15,3-2-6 0,-2 6-6 16,8-3 2-16,0 2-2 0,4 4-2 0,8-8-1 15,6 2-2-15,0 0 1 0,10-2-7 16,1-4 1-16,7-4 0 0,0-2 1 16,3-7-3-16,3-2 5 0,13-13 0 0,-6-5 1 15,-1-5 0-15,-2-3 5 0,-1-3-3 16,-11-2 0-16,-7 8 3 0,-6 10 3 16,-3 5 6-16,-2 4 13 0,-4 6 9 0,0 4 3 15,-4 1-4-15,-1 5 6 0,-3 6-4 16,-3 5 3-16,3 4 4 0,-12 14 9 15,1 8 10-15,-4 11-1 0,-1 10 1 0,-6 28 0 16,-3 3 1-16,-3 6-4 0,-4 21-5 16,-1 4-8-16,1-1 2 0,-2 7-5 15,6-5-3-15,7-20 0 0,5-4-3 0,2 0-1 16,10-17-4-16,4-11-4 0,6 1-3 16,4-8-2-16,2-5 0 0,1-9-4 15,4-5-3-15,4-8-6 0,-3-8 4 0,0-6-1 16,3-6-4-16,-4-4-2 0,2-5-2 15,-3-7 0-15,-2-5-5 0,-4-3 3 16,-4-3-10-16,-1-4 2 0,-5 1 0 0,-5-2 1 16,-1 0 1-16,-4-1 0 0,0 2 2 15,-4 1 3-15,4 7 0 0,1-2 2 16,3 3 0-16,0-1-1 0,1 4 1 16,7-2-1-16,3-2-2 0,3 0-7 0,5-2-18 15,5-2-16-15,8-1-18 0,6-5-20 16,4 2-6-16,11-13-4 0,4-2 7 0,-3-2 5 15,1-3 6-15,-3-1 11 0,1-3 9 16,-3-1 2-16,-3-3 8 0,-9 1 6 16,-8 10 13-16,-6 7 10 0,-2-2 20 15,-5 6 11-15,-2 3 18 0,-3 8 9 0,1-1 16 16,-3 8 5-16,-2 0-5 0,-2 7-3 16,0 5-3-16,-2 6 6 0,2 1 4 15,0 0 6-15,-9 31-1 0,5-6-3 16,2 8-4-16,0 7-1 0,2 4-1 0,4 9-9 15,-2 4-4-15,0-2-4 0,0 1-2 16,5-1-6-16,1-2-2 0,0 1-5 0,0-3-10 16,6-4-20-16,-2-2-24 0,1-9-39 15,0-7-46-15,2 1-55 0,-3-10-54 16,-2-2-582-16,4-9 275 0,-6 0 181 0</inkml:trace>
  <inkml:trace contextRef="#ctx0" brushRef="#br0" timeOffset="18943.14">22997 5800 27 0,'6'-9'148'0,"5"-1"-11"0,4 1-14 0,9 0-20 16,7-5-3-16,7 1-16 0,10-3-40 16,5-1-66-16,15-4-231 0,0-4 86 15,-2 2 56-15</inkml:trace>
  <inkml:trace contextRef="#ctx0" brushRef="#br0" timeOffset="20050">24897 5717 54 0,'-12'-2'188'16,"-2"2"-14"-16,-6 0-4 0,-1 2-6 15,-5 1-6-15,0 3-12 0,-11 4-6 0,-1 1-14 16,2 2-9-16,-4 5-12 0,-1 1-10 15,6 4-9-15,1 1-10 0,6-3-6 16,5 2-5-16,4 0-10 0,4-4-6 0,7 2-3 16,2-5-5-16,3 1-6 0,6-4-2 15,5-1-3-15,7-5-4 0,6-3 0 16,8-4-3-16,3-3-5 0,9-4-2 16,-1-3-4-16,6-6 3 0,1-8-4 0,10-8-1 15,0-8-3-15,-6-4 1 0,-2-5 1 16,-1-8-2-16,-3-6-2 0,-7-2-1 15,-3-6 1-15,-5 1 2 0,-4 2 14 0,-5 1 23 16,-9 14 2-16,-3 7 6 0,-2 8 7 16,-3 7 0-16,0 3-2 0,-2 1-5 15,-2 8-4-15,0 5-7 0,-4 7-2 0,0 5-6 16,4 2-1-16,-15 19-1 0,4 4-2 16,-2 13-4-16,3 14-3 0,-5 18-3 15,6-7-1-15,3-3-3 0,6-1-2 16,-2-2-1-16,6 0-1 0,2-2-5 0,3-3-2 15,4-5 2-15,0-1-6 0,3-6-2 16,2-8-2-16,-2-2-2 0,6-4 4 16,1-6-5-16,-2-5 3 0,2-2 0 0,1-5-1 15,-3-2 0-15,0-4 0 0,0-2 1 16,1-2 1-16,-4-2-1 0,-1-1 1 16,2-3 0-16,-4 1 2 0,0-3 1 0,-2 4 2 15,-3-1 4-15,-4 3 1 0,3-1 3 16,-2 1-2-16,-3 2-4 0,2 2 2 15,-6 2-1-15,0 0-1 0,0 0 1 0,8 12-4 16,-3-5 3-16,-3 4-1 0,2-3-3 16,0 6-5-16,2-3 2 0,3 2-2 15,2-1-2-15,-1-3 1 0,2 1 0 16,4-2 0-16,-2-3-1 0,4-1 3 0,-1-2-1 16,1-4 3-16,2 0-1 0,0-4 1 15,2 1-1-15,-1-5 1 0,-2-1-2 0,2 0 1 16,-4-3 0-16,0-1 1 0,-2 2 2 15,-3 1-2-15,-1 0 3 0,0 4-2 16,-1-3-1-16,-4 5 0 0,1 1-2 16,0 3 1-16,-1 2 2 0,-6 0 2 0,10 7-2 15,-3-1-4-15,-1 2 4 0,3 2 2 16,1-1-1-16,1 3-1 0,-1-3 4 0,6 1-3 16,-2-1 2-16,0 1-4 15,6-2 4-15,-3-3-2 0,1-1 0 0,4-4 0 16,-3 0-1-16,0-2 3 0,2-2-1 15,-1 1-2-15,-4-5-1 0,-1 2 4 0,0-1-2 16,-5-3 1-16,1 2-2 0,-5 2 0 16,3-1-5-16,-3 1 5 0,1 1 1 15,-1 1-1-15,-2-2 0 0,2 2-4 16,0 2 0-16,-6 2 0 0,16 0 4 0,-8 2-1 16,5 1 0-16,0 0 2 0,1 2-2 15,-1 1 2-15,1 2-2 0,2-1 2 0,-4 1-4 16,-1 0 3-16,0 1 2 0,-5-1-1 15,-2 1 0-15,-4-1 2 0,-2 0-2 16,-2-1 0-16,-5 3-2 0,-4-4 1 16,-1-1-11-16,-6 1-23 0,2-2-31 0,-6-3-34 15,3-1-40-15,-3 0-47 0,4-1-42 16,1-3-563-16,2-2 269 0,4-3 178 16</inkml:trace>
  <inkml:trace contextRef="#ctx0" brushRef="#br0" timeOffset="20817.28">26670 4838 110 0,'0'0'142'0,"0"0"2"0,0 0-3 0,0 33 2 16,-3-12 21-16,1 9-6 0,-2 7-13 15,0 7-6-15,-3 9-12 0,5 4-11 16,0 3-11-16,2 3-11 0,0-1-5 15,4-3-11-15,3-5-9 0,-1 2-4 0,5-5-5 16,4-3-2-16,-1-5-1 0,6-5-4 16,-4-8-5-16,4-2-4 0,5-3-3 15,3-6-5-15,-2-4-3 0,6-4-3 0,-4-2-3 16,1-7-1-16,-1 1-9 0,2-6 4 16,-3-2-3-16,-1-3-2 0,-3-1-2 15,-2-4 0-15,-4 0 2 0,-2-3-1 0,-4 5 4 16,-5-2 4-16,-2 1 0 0,-4 3-1 15,0-1-2-15,-4 3-1 0,0 1-2 16,-4 4-2-16,-4 0-1 0,12 2 1 16,-23 7-3-16,11 1-2 0,-1 2 1 0,0 1-2 15,3 2-3-15,2 1 2 0,-2 1 3 16,8 0 1-16,0 2 0 0,2-2-2 16,2 1-1-16,5-1 2 0,2-1 0 0,1 0-1 15,2-4 0-15,6-1 0 0,-1-2-5 16,1-2 4-16,4 1-2 0,-1-4 0 0,2-2-3 15,2 0 2-15,-1-2-1 0,2-2-3 16,-4-2 0-16,2-1 2 0,-3 1-2 16,-4-3 1-16,0 1-3 0,-2 0 2 15,0 2 0-15,-5-1-2 0,1 1 0 0,-1 2 0 16,-2 1-2-16,2-2 4 0,-4 5-3 16,-6 0 0-16,12 5 2 0,-6-2-3 15,1 3 1-15,0-1 1 0,1 4 1 0,0-1 1 16,5-1-1-16,-3 0-1 0,4 1 1 15,0-1-1-15,0-1-2 0,2-2 3 16,1 0-3-16,0 0 2 0,2-4-1 16,-1-2 0-16,0-2-3 0,0 0 5 0,0-1-3 15,1-2 2-15,-5-4 0 0,4 3 2 16,-2-6-2-16,1 3-2 0,-4-1 2 16,2 0 0-16,-5 2 1 0,-1 1-2 0,0 0 1 15,-1 3 0-15,-2 0-1 0,0 0 2 16,-2 5-2-16,-4 1-1 0,0 0 2 15,16 7 0-15,-12-1 1 0,0 2-1 0,0 0 0 16,0 3 1-16,3 0-1 0,-1 0 2 16,-2 0-1-16,5 1-1 0,-5-1 1 15,3-3-8-15,-3 3-13 0,2-4-17 0,-2-2-29 16,2-1-34-16,0 0-42 0,2-2-31 16,0-2-35-16,0-4-582 0,-2 0 268 15,3-3 178-15</inkml:trace>
  <inkml:trace contextRef="#ctx0" brushRef="#br0" timeOffset="21130.91">26527 5197 1979 0,'-59'-2'-2'0,"17"-1"-14"16,10 3 14-16,7-1-1 0,6 1 2 15,8 0-1-15,5 0 5 0,6 0-2 16,0 0-1-16,25 4 2 0,3-2-2 0,16-1-6 15,15 5-13-15,32 4-38 0,7-1-43 16,8 2-38-16,25 2-420 0,-2-1 190 0,-21 0 125 16</inkml:trace>
  <inkml:trace contextRef="#ctx0" brushRef="#br0" timeOffset="21746.28">28488 5570 24 0,'4'5'152'0,"-2"4"-2"0,0-1 2 16,-2 3-5-16,0 0-10 0,0 4-12 0,0 0-10 16,-2 1-11-16,0 1-11 0,0-2-10 15,0 2-7-15,2-4-8 0,0-1-8 16,0 1-5-16,0-3-4 0,2-1-5 16,4-2-12-16,0-1 3 0,5-1 0 0,2-4-5 15,6 0-2-15,-1-1-6 0,2 0-2 16,3 0 0-16,-1 0-4 0,-2 3-4 0,2-1-3 15,-1-1 3-15,0 2-3 0,0 2 1 16,3 1 0-16,-2 2 1 0,2 1-4 16,-3-1 0-16,3 3 1 0,-2 0 0 0,2-1 1 15,1 2 2-15,7-1 9 0,2-1-1 16,0-1-4-16,-3-3 1 0,1-2 2 16,2-2-4-16,1-2 0 0,-4-4 3 15,1-2 1-15,0 1 6 0,2-7 3 0,-1 0 2 16,-5-1 5-16,-5-2 5 0,-2 1 4 15,-4 0 2-15,-2-2 2 0,-4 2-2 16,-5 3-2-16,-2 2-3 0,-4 0-2 0,0 0-4 16,-4 4-3-16,0-1 0 0,-3 4-5 15,7 2-1-15,0 0-5 0,-17 12 1 16,13-5-3-16,-3 6-3 0,3 3 2 16,2 4-3-16,0 0-4 0,2 7 2 0,-2 1-2 15,0 5-2-15,0 4 0 0,0 4-3 16,2-1 0-16,-4 2-1 0,0 2 0 15,0-5-3-15,-6 10 1 0,6-10 0 0,-4-1-1 16,-2-2 1-16,-3-3-3 0,-2-2 2 16,-2-1 0-16,-3-5 0 0,-2-3 1 0,-2-4 4 15,-3-3 3-15,1-4 12 0,-1-3 10 16,1-2 0-16,-1-3 1 0,6-3 4 16,-1-2 1-16,6-3-9 0,1-1-1 15,4-5-5-15,5-1-7 0,4-3-5 0,4-2-14 16,4-4-30-16,7-3-49 0,2-1-54 15,9 5-53-15,0-3-67 0,2 6-670 16,3-2 315-16,-1 4 207 0</inkml:trace>
  <inkml:trace contextRef="#ctx0" brushRef="#br0" timeOffset="22239.99">24271 7067 14 0,'42'-7'231'0,"43"-6"-42"15,36-10-18-15,17-1-16 0,14-4-17 16,15-2-7-16,55-6-9 0,9-4-10 15,4 5-13-15,-4 1-7 0,1 1-8 0,2 7-5 16,-6-1-6-16,1 4-3 0,-43 4-1 16,-8 4-1-16,-5-3 0 0,-12 5-2 15,-9 0-6-15,-14 1-6 0,-32 5-4 0,-13 0-2 16,-21 2-3-16,-17-1 1 0,-10 3-2 16,-5 1-1-16,-9 0-4 0,-3 0-4 15,-3 1-3-15,-5-2-3 0,-2 3-6 0,-2 0 0 16,-6 0-11-16,0-1-26 0,-3 1-43 15,-7 0-58-15,8 0-59 0,-8 0-593 0,0 0 261 16,0 0 172-16</inkml:trace>
  <inkml:trace contextRef="#ctx0" brushRef="#br0" timeOffset="23320.29">24720 5675 94 0,'0'-6'155'0,"0"6"-1"0,0-8-2 0,0 8-1 16,0-9-2-16,-2 4-9 0,2-1-6 16,-2 0-3-16,-1 0-7 0,1-1-2 0,0-1-12 15,-4 3-2-15,2-1-7 0,-4 0-9 16,-4 1-7-16,0 4-8 0,-5-1-7 16,0 5-5-16,-6 3-7 0,-1 6-5 15,-3 1-4-15,-3 5-2 0,3 1-6 0,2-1-5 16,1 2-1-16,3 0-6 0,7 0-2 15,0 1 0-15,6-2 0 0,4-2-2 16,2-1-3-16,6 1-2 0,8-1-2 16,8 0-1-16,3-5-3 0,11 2 1 15,4-3-5-15,5-5 1 0,1 1-20 0,-2-4-17 16,-3-2-30-16,-4-2-41 0,-1 0-42 16,0 1-37-16,-6-5-38 0,-3 0-493 15,-4 2 240-15,-4-4 159 0</inkml:trace>
  <inkml:trace contextRef="#ctx0" brushRef="#br0" timeOffset="36813.01">10875 9138 108 0,'4'-13'149'0,"0"1"-16"15,3 3-8-15,1 5 0 0,-2 3-4 0,-6 1-1 16,22 8-4-16,-8 4 2 0,0 6-7 16,4 4-7-16,-1 7-7 0,2 9-8 15,0 1-6-15,-3 3-4 0,-4 4-7 0,-4-6-2 16,0 4-3-16,-1-5-1 0,-5-2 2 15,1-4 8-15,-3-3 2 0,0-3-2 16,-3-2-1-16,3-4 0 0,-2-2 4 0,2-6-1 16,-2-4-9-16,0-3-8 0,-1-3-6 15,3-3-5-15,0 0-8 0,-6-30-3 16,6 11-3-16,0-9-5 0,2-8-6 16,2-6-2-16,8-3-4 0,-2-4-2 0,5 4 2 15,1 3-4-15,4 3-2 0,5 3-9 16,-4 10 0-16,2 2-2 0,5 6 0 15,-4 11 4-15,-4 2-2 0,4 7 4 0,1 4-1 16,3 9 2-16,-1 4 0 0,-3 5-1 16,3 6 0-16,-8-2 2 0,0 1-4 15,0-1 1-15,-4-1-1 0,-2-4 5 0,-2-5 7 16,-1 1 6-16,-2-5 6 16,0 0 4-16,0-5-1 0,-4-4-4 15,0-5-7-15,-4 0-1 0,6-12-2 0,-4-4-3 16,2 0-4-16,3-9 0 0,1-6 0 0,1-5-1 15,6-6-5-15,-1 2 2 0,4 0-6 16,0 4 1-16,1 7 0 0,0 5 0 0,0 0 0 16,1 11-2-16,0 4 4 0,0 5-1 15,1 8-2-15,2 2 0 0,6 9-2 16,-3 4 4-16,6 8-2 0,-3 1 4 16,3 2-4-16,0 2 2 0,-3-1 5 0,5-2-5 15,-2-3-2-15,5-1 0 0,-6-5 1 16,3-5 4-16,-2-4-3 0,-4-6-1 0,1-2 1 15,1-6-4-15,-3-2 9 0,0-3-8 16,3-7 2-16,-1-2 0 0,-1-2-6 16,-4-4 6-16,-1-3-5 0,0-4 1 15,-6 0 1-15,-3 0 0 0,0-1 0 16,-6 4 0-16,-4 3 2 0,-2 3-4 0,-2 4 3 16,0 2 0-16,-4 5-4 0,-2 5-2 0,0 7 1 15,-6 5 6-15,2 6-3 0,-2 8 1 16,-1 8 2-16,4 3 1 0,1 2 9 15,2 5 2-15,3 0 9 0,6 0-4 0,1-1 0 16,6-2 3-16,5-2-10 0,8-1 5 16,5-2 2-16,4-5-5 0,-3-5-1 15,7-6-1-15,0-2-16 0,1-5-32 0,-4-8-42 16,-1-4-52-16,4-4-63 0,0-3-57 16,-2-6-800-16,1-6 357 0,-3 0 235 15</inkml:trace>
  <inkml:trace contextRef="#ctx0" brushRef="#br0" timeOffset="38040.88">13315 8968 93 0,'0'0'154'0,"11"8"-6"0,-2 2-4 16,-1 3-13-16,3 6-5 0,-1 4-7 15,-2 2-7-15,4 5-8 0,-2 5-7 0,-2-3-7 16,0 4-9-16,-1-2-7 0,0 2-5 15,-1-4-6-15,-2-5-7 0,0-2 1 16,0-6-9-16,-1 1 1 0,1-5 4 0,-4-4 2 16,2-3-4-16,0-5-8 0,-2-3-3 15,0 0-4-15,0 0-1 0,6-26-5 0,-2 11 0 16,3-8-4-16,0 0-4 0,1-1 0 16,0-4-3-16,2 3-5 0,4 3 1 15,-2 1-4-15,3 2-1 0,-2 2 0 16,2 3-2-16,-1 7 2 0,2 1 0 0,0 6 3 15,1 2 0-15,2 4 1 0,0 3-6 16,1 4 7-16,-2 5 0 0,6 1-5 0,-5 4 1 16,-1-1-1-16,0 1 0 0,-4-4-3 15,-1 0 3-15,-2-1-3 0,-1-5 3 16,-1-2 9-16,-1-1 6 0,-2-5-3 16,1-2-2-16,0-6-3 0,-1-2-2 0,0-7-2 15,0-1-2-15,2-6-1 0,4-3 0 16,-2-8-3-16,2-1 2 0,3 2-4 15,-2-6-1-15,4 7 0 0,-3 0-1 0,4 1-2 16,-4 5-1-16,-1 5 0 0,4 6 2 16,-4 2-2-16,1 7 1 0,0 2 0 15,2 5 1-15,-1 4 0 0,4 3 1 0,0 1 0 16,1 5 0-16,-2-3-1 0,6 4 2 16,-3-4-2-16,0 1-1 0,0-4 2 15,3 0-3-15,-1-4 3 0,2-1-1 0,-2-4 4 16,1-6-2-16,3 0 0 0,-1-9-4 15,-1-1 2-15,0-6-2 0,1-4 2 16,-5-1-1-16,5-11-2 0,-8-2 2 16,0-3 1-16,-4-1-1 0,-3-4-2 0,-5 2 1 15,-4-1 0-15,-2 2-1 0,0 2 0 16,-4 3 2-16,0 6 2 0,-1 6 6 0,-1 2-1 16,0 8 0-16,0 7 2 0,0 6 3 15,-2 4 4-15,0 10 2 0,2 3 5 16,-2 10 0-16,1 9 0 0,3 4 1 15,0 6 0-15,4 9-3 0,0 3-4 0,4 1 0 16,-2 2-2-16,9 17 1 0,-3-15-1 16,-2-12-2-16,0-7-4 0,0-4 2 0,-2-7 1 15,0-5-3-15,-2-1 4 0,2-5 6 16,-2-9-7-16,0-4 0 0,0-7-2 16,-2 0-3-16,9-13-2 0,-3 0 1 15,5-8-2-15,4-2-1 0,3-3 0 0,4-2-2 16,1 4 1-16,7-4-1 0,-3 4 0 15,0 3 1-15,3 2-4 0,-2 4 2 0,-5 6 0 16,3 2 0-16,-8 5 1 0,4 2 1 16,-3 2-1-16,-5 5-1 0,2 0 2 15,-4 5 2-15,-6 3-2 0,1 2 0 16,-7 0 2-16,-5 3 1 0,-1 2 4 0,-8-1 5 16,-6 2 4-16,-3-1-3 0,-11 3 4 15,-2-4 6-15,0-5-6 0,0-1 0 0,1-5 3 16,-4-3-6-16,7-3 1 0,0-4-3 15,5-2-2-15,-1-3-2 0,4-5-7 16,2 0-19-16,3-1-17 0,2-3-24 16,4 1-28-16,1 0-34 0,3 2-39 0,0 0-33 15,5-1-32-15,4 0-36 0,0 0-562 16,2 0 279-16,2 2 184 0</inkml:trace>
  <inkml:trace contextRef="#ctx0" brushRef="#br0" timeOffset="38520.22">15228 9079 20 0,'0'0'148'0,"0"0"6"0,0 0-1 0,0 0-10 16,0 0-5-16,0 0-13 0,20-16-9 15,-14 7-9-15,3-2-13 0,-3-3-5 16,3 1-9-16,-3-4-10 0,-2 1-2 15,3-2-4-15,-3 0 0 0,0 2-4 0,-2-2-1 16,-2 4-4-16,0 0-2 0,-4 0-5 16,2 3 1-16,-4 1-6 0,-1 6 2 15,-1 2 3-15,8 2-2 0,-22 7 4 0,12 5 1 16,2 1-1-16,-4 7 2 0,4 2 1 16,4 0-3-16,2 3-2 0,0-1-4 15,6 3 1-15,0-2-6 0,4 0-5 16,6 3-3-16,-2-6-3 0,7 0-2 0,3-1-5 15,-4-6-16-15,4-1-23 0,-1-7-27 16,4 1-35-16,-6-6-39 0,1-2-32 0,-2-4-23 16,2-2-36-16,-6-3-460 0,1-5 228 15,0-1 150-15</inkml:trace>
  <inkml:trace contextRef="#ctx0" brushRef="#br0" timeOffset="39100.34">15572 8860 94 0,'6'-6'125'0,"5"3"-1"0,0 2 2 16,3 0-10-16,4 2 0 0,-2 0-11 16,3 2-8-16,2 3-9 0,2 0-6 15,-1 2-7-15,-1 3-10 0,0-3-2 0,0 3-5 16,-6 0-6-16,0 0-3 0,-5-1-1 16,-2 1-8-16,-3-1-5 0,-2 0 3 0,-3-1-1 15,-3 1 4-15,-4-4 0 0,1-1 6 16,0-1-1-16,-2-4 2 0,8 0-3 15,-16-4-4-15,10-1-8 0,0-4 0 16,4 0-6-16,0-2-3 0,4-1-2 0,0-3-2 16,4 3-2-16,5-5-4 0,2 3-1 15,1-3-3-15,4 3 0 0,0-2-3 0,8 1-3 16,-1-2-3-16,5 2-7 0,0-2-1 16,3-2 0-16,-1 2-4 0,6-3 5 15,1 0 0-15,-3-1-1 0,-7 2 3 16,3-1 0-16,-4 2 3 0,-3 0-2 0,-6 1 2 15,0 4 7-15,-7-2 8 0,0 5 2 16,-4 1 3-16,-6 1 8 0,-2 2 2 0,0 6 8 16,-8-1 5-16,8 1 6 0,-18 7 2 15,10-2-1-15,-3 3 1 0,3 0-2 0,1 1 0 16,3 1-4-16,2 1 0 16,4-1-6-16,4 1-2 0,3 1-3 0,4-1-5 15,3 2-2-15,4-2-3 0,1 1-1 16,2 0-4-16,0 1 0 0,1 0-2 15,-4 1 0-15,4-1-2 0,-5-1 0 0,0 1-3 16,-4 2 3-16,-7 0-4 0,1-1-1 16,-7 1 2-16,-2 2-1 0,-5-2-2 0,-3 1 0 15,-6 0-1-15,-4 1 0 0,-3-3-2 16,1-1 0-16,-4-3-1 0,-2 0-1 16,3-3-7-16,2-3-20 0,0-4-29 15,1 0-35-15,6-4-36 0,2-3-42 0,5-3-31 16,3-1-41-16,4-1-513 0,2-5 256 15,2-3 168-15</inkml:trace>
  <inkml:trace contextRef="#ctx0" brushRef="#br0" timeOffset="40243.78">16844 8612 24 0,'-10'-4'152'16,"10"4"-5"-16,2-11-12 0,2 3-9 0,4-5-11 15,2-2-10-15,6-4-8 0,3-5-6 16,2-6-9-16,2-7-2 0,3-2-5 15,3-16-2-15,1-2-7 0,-2 0 0 0,-6-4-10 16,-2 9-2-16,-6 7-4 0,-3 1 0 16,-3 4 4-16,-1 6 3 0,-5 3 3 15,0 4 0-15,-2 4-4 0,-2 5-7 0,-3 3-2 16,-1 6-6-16,-2 6 1 0,-1 5-1 16,-1 8 1-16,-3 9 5 0,0 8 5 15,-1 6-1-15,3 9 5 0,-2 8-4 0,3 1-1 16,4 0-5-16,-1 5-7 0,3-3 1 15,2 3-6-15,0-5-4 0,2-5-3 16,2-3 0-16,-2-2-5 0,2-3-2 0,0-8-2 16,2-2-1-16,-2-3-1 0,3-6-1 15,1-3 0-15,2-6-4 0,-2-2-1 16,6-8 1-16,0 0-3 0,0-5-4 0,1-5-2 16,2 1-4-16,0-6 0 0,2-1 0 15,0 1-2-15,-1 0 2 0,2 1-2 16,-6 5-1-16,3-1 3 0,-2 3-2 0,0 1 2 15,-3 4 0-15,2 2 0 0,2 5-1 16,-2-2 1-16,3 7 2 0,0-3 1 0,0 2-4 16,3 3 4-16,0-1-1 0,1 1-1 15,0-3 1-15,0 3 1 0,0-7 1 16,2 5-1-16,-2-6-1 0,0 2 1 16,2-5-1-16,-1-1-2 0,0-1-2 0,2-3-3 15,-1-2 1-15,2 0-1 0,-2-3-1 16,-3 1 1-16,2-1-3 0,0-1-3 15,-3 1 3-15,-3-1 0 0,1 0 1 0,-4 3 2 16,1-1 1-16,-1 2-2 0,-2 2 1 16,-3 3 0-16,2 1 3 0,-8 0-1 15,7 7 1-15,-3 1 1 0,0 2-2 16,0-1 2-16,2 6 2 0,-1-2-3 0,4 3-1 16,-1-3 3-16,0 3 2 0,5-3-2 15,-2-3-4-15,1 1-1 0,1-5-4 0,4 0-6 16,0-5-3-16,-1-2-3 0,4-2 3 15,-1-2 2-15,2-5-2 0,-2 0 3 16,1-1 1-16,-4-2-1 0,1-2 2 16,-2-1 3-16,0-1 2 0,-5 4 0 0,-2 1 4 15,1 1 12-15,-4 1 0 0,1 3-1 0,-2 1 6 16,0 6 3-16,-4 0 5 0,0 0 10 16,2 16 5-16,-4-4 6 0,4 6 10 15,-2 4 10-15,2 5-2 0,-2 6-2 16,4 3-8-16,-2 6-3 0,3 2-5 15,2 5-3-15,-1 0-3 0,2 1-8 0,-2 0-2 16,1-3 2-16,-1-8-5 0,3-3 0 16,-5-8 0-16,3-3-4 0,-5-6 2 15,2-2 0-15,-2-8 0 0,2-4 0 0,-2-5 8 16,-2 0 3-16,2-17 7 0,0-1 4 16,0-9-2-16,0 0 2 0,0-12-3 0,2-5-8 15,-1-5 1-15,4-3-5 0,1-1-3 16,2 1 7-16,1 5-7 0,2 2 1 15,2 3-6-15,-3 10-1 0,3 4-1 0,2 3-1 16,-2 8 2-16,2 2 5 0,0 5-6 16,-3 7 3-16,2 0 3 0,-2 6-2 15,-2 4 5-15,0 1-7 0,-6 5 4 16,-2 2-11-16,-2 0 4 0,-4 5 1 0,-6 0-4 16,-3 4-7-16,-4 2-1 15,-6 1-2-15,-4-2-11 0,-5 1-21 0,-4-3-19 0,2-5-31 16,-2-6-41-16,0-2-41 0,3-7-54 15,-1 0-34-15,0-7-26 0,-2-8-694 16,3 0 330-16,-3-12 218 0</inkml:trace>
  <inkml:trace contextRef="#ctx0" brushRef="#br0" timeOffset="40387.97">17876 7993 21 0,'0'0'90'0,"-8"-4"-11"0,8 4-14 16,-4-1-28-16,4 1-51 0,0 0-81 16,-19 3 32-16,10-1 22 0</inkml:trace>
  <inkml:trace contextRef="#ctx0" brushRef="#br0" timeOffset="40782.28">12799 10713 26 0,'-17'13'158'0,"11"-1"9"0,10-6 4 16,8-1 4-16,8-5 5 0,9-3-2 15,13-3-7-15,41-9-4 0,12-4-6 0,30-12-3 16,15-5-7-16,19-10-5 0,55-9-1 16,16-9-9-16,9-2-10 0,5 1-5 15,8 3-12-15,3 3-7 0,4 0-8 16,3 2-1-16,1 5-5 0,-11 3 0 0,0 3 4 16,-5 0-12-16,-9 8-5 0,-14 0-5 15,-48 8-6-15,-5 3-7 0,-10 0-4 0,-8 5-7 16,-18 3 0-16,-13 0-8 0,-31 5-3 15,-25 6-2-15,-15 0-1 0,-11 2-13 16,-10 2 0-16,-7 0-16 0,-6-1-31 16,-6 2-42-16,-9-3-65 0,-2 2-73 0,-8-3-86 15,-6-1-773-15,-13-7 362 0,-15-10 240 16</inkml:trace>
  <inkml:trace contextRef="#ctx0" brushRef="#br0" timeOffset="43068.28">18502 11243 223 0,'-12'-21'225'0,"0"2"-3"15,0 5-10-15,-4 0-9 0,0 4-10 16,-8 2-11-16,-1 4-11 0,-7 2-13 15,-6 8-11-15,-11 8-9 0,-20 18-7 0,-1 12-11 16,-15 21-4-16,2 12-12 0,5 2-7 16,4 9-7-16,6 1-10 0,13-1-6 0,17-16-6 15,13-4-5-15,12-13-7 0,11-8-1 16,8-7 0-16,16-1-1 0,20 9-4 16,11-10 0-16,15-7-8 0,5-8 0 15,10-6-1-15,6-10-8 0,2-7 0 0,6-2-3 16,-6-5-3-16,-4-3-2 0,-5-2-2 15,-15 0-4-15,-15 1 4 0,-3 0-7 16,-11 2 0-16,-4-2-1 0,-7 3 7 0,-3-3-13 16,-10 3 2-16,2-1-21 0,-8-1-17 15,-4 2-25-15,-4 2-28 0,-2-1-27 16,-2 1-28-16,0 0-29 0,-3 3-30 16,0-1-18-16,1 0-19 0,0-2-637 0,2 2 295 15,2 1 195-15</inkml:trace>
  <inkml:trace contextRef="#ctx0" brushRef="#br0" timeOffset="43303.34">19290 11853 78 0,'10'-2'171'0,"0"0"-1"0,2-2-6 16,6-2-7-16,1 0-5 0,6-1-11 15,4-1-16-15,10 1-9 0,1-1-13 16,0 1-7-16,5-3-13 0,-3 5-7 16,-2-4-8-16,-1 2-12 0,-10 1-21 0,1 0-27 15,-5 0-35-15,-2-1-38 0,-1-2-49 16,-8 3-37-16,-1-4-340 0,-5 3 167 16,-4-3 110-16</inkml:trace>
  <inkml:trace contextRef="#ctx0" brushRef="#br0" timeOffset="43542.32">19822 11393 175 0,'17'4'200'0,"2"0"3"16,7 4 1-16,6-3-6 0,5 5-10 0,5 2-13 16,5 3-6-16,2 2-12 0,-2 2-12 15,-3 0-13-15,-4 1-12 0,-4 4-12 0,-10-2-13 16,-4-1-5-16,-8 1-5 0,-4 2-11 15,-6 1-4-15,-6 2-6 0,-6-3-10 16,-4 7-6-16,-6-2-15 0,-5-1-28 16,-5 1-27-16,2-4-27 0,2-7-31 0,-2 1-33 15,5-5-41-15,-1-7-65 0,6-1-514 16,6-8 249-16,0-3 165 0</inkml:trace>
  <inkml:trace contextRef="#ctx0" brushRef="#br0" timeOffset="44056.39">21689 10693 2009 0,'-2'-6'-2'0,"-2"0"8"15,-1 1-11-15,5 5 16 0,-10 0 28 16,10 0 24-16,-13 9 11 0,5 2 5 16,2 0 1-16,-6 8 12 0,4 5 3 15,-2 4 3-15,-1 2-5 0,-4 3-5 0,5 2-2 16,-1 3-5-16,1 5-5 0,-2 1-1 16,2 2-3-16,2 0-7 0,-2-8-4 15,3 2-7-15,-2-2-4 0,3-4-3 0,0-5-8 16,2-5-6-16,-1 1-3 0,3-6-3 15,0 0-1-15,2-6-6 0,2-3 2 16,2-3-11-16,5-7-6 0,-9 0-1 16,28-20-5-16,-8 7-6 0,6-6-1 0,1-4 0 15,5-2-2-15,-4 2 3 0,-5 4 0 16,0 0 1-16,-4 3-1 0,-1 3-1 0,-6 4 1 16,-4 3 3-16,1 4 4 0,-9 2 1 15,2 10 12-15,-4 5 4 0,-5 0 13 16,1 8 2-16,-2 0 6 0,4 2 0 15,-2 0-1-15,6 0-2 0,2 1-2 0,4-2-5 16,8 3-4-16,6-2-1 0,3-4-3 16,7-4-1-16,4-2-32 0,3-7-31 0,5-6-35 15,1-7-50-15,1-2-48 0,3-4-51 16,-1-4-35-16,-6-7-39 0,-3 2-643 16,-9 1 322-16,-6-6 211 0</inkml:trace>
  <inkml:trace contextRef="#ctx0" brushRef="#br0" timeOffset="44570.41">21689 9904 155 0,'0'0'154'0,"0"0"-1"16,0 0-6-16,0 0-8 0,2 11-7 16,-2-11-5-16,-4 11-4 0,0-5 0 15,2 0-3-15,-5 2 3 0,3-1-6 0,-1-1-3 16,-3 2-4-16,2-1-10 0,-4-1-3 15,-2 4-9-15,2-5-2 0,0 3-13 16,-1 0-4-16,0-5-8 0,1 1-6 16,1 2-5-16,1-4-6 0,2 4-4 0,-3-5-6 15,2 3-7-15,1-2-21 0,0 2-29 16,6-4-31-16,-8 6-30 0,4 1-30 0,-1 0-41 16,1 4-37-16,-3-1-504 0,5 2 237 15,-4 4 156-15</inkml:trace>
  <inkml:trace contextRef="#ctx0" brushRef="#br0" timeOffset="44832.08">22879 10157 45 0,'-11'14'186'16,"2"-1"-19"-16,-3 4-19 0,-1 2-20 16,-2-2-36-16,0 2-35 0,1 1-46 0,-6-2-59 15,0 1-220-15,-6-1 91 0,-4-3 61 16</inkml:trace>
  <inkml:trace contextRef="#ctx0" brushRef="#br0" timeOffset="45243.07">18842 10294 16 0,'10'21'120'0,"-3"-2"-16"16,-5 0-4-16,1-1-11 0,-3 1-13 0,-3-2-25 15,-3 0-30-15,-3 2-45 0,-3 0-165 0,-5-2 65 16,-9-2 42-16</inkml:trace>
  <inkml:trace contextRef="#ctx0" brushRef="#br0" timeOffset="45441.18">17179 10805 1940 0,'-9'25'-75'16,"4"-2"1"-16,5-1 25 0,2-1 16 16,3 1 16-16,0-6 3 0,5 6 6 15,2-2 2-15,5 0 5 0,3 2 0 0,-2-1-2 16,6-2-4-16,-1 2-40 0,5-4-34 16,-2-1-40-16,-4-6-357 0,4 2 163 0,-5-2 107 15</inkml:trace>
  <inkml:trace contextRef="#ctx0" brushRef="#br0" timeOffset="46510.93">17642 12809 94 0,'-4'-4'182'0,"-2"1"-12"0,6 3-3 15,0 0-14-15,-22 9-11 0,11 2-6 16,1 6-10-16,0 2-4 0,-4 10-8 16,6 5-5-16,0 4-4 0,0 11-9 0,1 0-6 15,5 2-9-15,0 2-4 0,2 2-11 16,4-1-5-16,5-1-4 0,3-1-6 0,8 13-4 16,0-14-7-16,10 4-3 0,9-5-3 15,-4-13-2-15,1-9-4 0,4-4-4 16,5-3-1-16,-1 0-4 0,3-5-35 15,-3-3-21-15,-6-5-17 0,3-6-32 0,-7 3-27 16,-3-5-24-16,-1-5-28 0,0 0-473 16,-6-3 217-16,0-2 143 0</inkml:trace>
  <inkml:trace contextRef="#ctx0" brushRef="#br0" timeOffset="46727.48">18478 13411 92 0,'17'5'135'16,"4"6"-4"-16,4-2-4 0,3 0 0 16,4 4-4-16,2 3-8 0,-1 1-12 0,-1 0-5 15,-4 4-10-15,-3 0-2 0,-5 1-8 16,-6 0-7-16,-8 3-8 0,-4-1-5 0,-6 3-7 16,-6 5-7-16,-5-1-8 0,-8 2-20 15,-5 3-20-15,-1-5-29 0,-3-2-22 16,0 0-27-16,3-10-27 0,-1-2-354 0,6-7 158 15,1-4 104-15</inkml:trace>
  <inkml:trace contextRef="#ctx0" brushRef="#br0" timeOffset="48918.17">19473 12904 85 0,'0'0'139'0,"0"0"-16"16,0 0-9-16,0 0-11 0,0 0-1 0,4 17-20 15,5-13-5-15,5 2-6 0,1-4 3 16,6-1-5-16,5-1-6 0,3-3 6 16,7-3-9-16,3-3 1 0,-1-3-5 0,4-5-2 15,-4-4 2-15,-2-2 4 0,-11-2-3 16,-4-2-3-16,-3 1 2 0,-10-6 0 15,-4 3-4-15,-6 1 3 0,-6 1 1 16,-5 0 1-16,-6 1 1 0,-6 5-3 0,-3 5-1 16,2 4-1-16,-3 6-1 0,-3 9-2 15,2 5 3-15,-1 5-1 0,-5 13-2 16,4 9 1-16,-6 18 1 0,6 8 0 0,5 8-5 16,3 7-5-16,5 0 0 0,7 3-4 15,3 0-5-15,2-1-4 0,7-13-2 16,3-8-3-16,-1 1-2 0,2-7-1 15,3-2-1-15,-1-1-3 0,0-9-1 0,1-3-1 16,-3-8-4-16,0-3-2 0,-2-6-2 16,2-4-3-16,0-5-2 0,1-5-1 0,2-6-1 15,-7 1-2-15,10-18 1 0,-2 3 0 16,3-4-2-16,2 0 0 0,-1 0 1 16,3-1-2-16,2 4 0 0,0 0-3 15,-1 4 7-15,0 4-1 0,1 2-1 0,-2 4 1 16,2 2 0-16,-1 3 0 0,4 3 2 15,2 4 1-15,0 1 0 0,1 0-1 16,1 1-2-16,5 4-1 0,-1-2 4 0,4-4-2 16,2 2 1-16,-1-2 0 0,1-3-3 15,0-5 2-15,-2 0-3 0,1-4 0 0,5-4 2 16,-2-2-1-16,1-3 1 0,-3-3-1 16,-1 0 1-16,-3-5-2 0,0 0 2 15,-5-2-5-15,0-3 5 0,-4 3 2 16,-3 5-4-16,-2 0 6 0,-1 3 1 0,-2 1 1 15,-5 4 0-15,1 3 2 0,-3 1 1 16,0 7 0-16,-6-3 1 0,9 9-1 16,-5 0-1-16,1 1-1 0,-1 1 0 0,2 2 1 15,2 1-1-15,1-3 0 0,2 1-2 16,-1-1 0-16,5-1-2 0,0-3 0 16,4-1 2-16,-1-3-3 0,2-1 1 0,3-4 0 15,-2 1 2-15,-2-5 0 0,1 0-4 16,-6-3 0-16,-1 0-2 0,-4-5 1 0,-7 1-2 15,-4-3 0-15,-5 1-2 0,-2-2 1 16,-3 3 2-16,-2-4-1 0,-4 0 1 16,3 4 0-16,1 0 4 0,1 0 4 15,2 3-4-15,3 0 2 0,4-3-1 0,2 3 1 16,4 0-2-16,4-1-2 0,2 1 2 16,5 1-2-16,6 3 0 0,4 1-2 15,5 4 3-15,2 2 1 0,1 4 0 16,-1 1 1-16,8 3-3 0,-4 5 2 0,-1 1 0 15,-1 1-1-15,-2 0-1 0,-1 1 0 16,-1 0 1-16,-4-5-1 0,-3 3-2 16,0-4-2-16,0 0-4 0,-4-2 0 0,0-2-1 15,2-4 1-15,-2 1-2 0,-2-3 1 16,3-4 1-16,-2 0-2 0,-2-2 1 16,3-2 0-16,-2 2 1 0,0-1 2 0,-3 1 2 15,2-1-1-15,-4 1-1 0,-2 2 1 16,3 2 0-16,-5 1-1 0,3 1 3 15,-9 0-1-15,17 6 2 0,-7-4-2 0,-2 4 2 16,2-1 0-16,2 2 0 0,0-1-1 16,4 0 4-16,0 0-2 0,3-3 1 15,3-3 0-15,3 0 2 0,5-3-6 0,2-3 8 16,2-1 1-16,1-5 5 0,-3-4 2 16,0-1 2-16,-7 0 1 0,-2-4 1 15,-6 2 3-15,-6-2-3 0,-4 0-1 0,-7 3 0 16,-5 0-7-16,-6-1 4 0,-5 4-5 15,-8 1 2-15,-1 3-2 0,-5 0-2 16,1 5-7-16,-1 0-11 0,0 2-13 16,1 2-20-16,5 2-24 0,4 0-31 0,0 2-30 15,10 0-33-15,-1 0-46 0,7 0-594 16,4-2 273-16,0 0 181 0</inkml:trace>
  <inkml:trace contextRef="#ctx0" brushRef="#br0" timeOffset="50708.9">22813 12893 136 0,'0'0'159'0,"15"15"-10"16,-6-4-12-16,-3 4-13 0,4 4-7 15,0 5-16-15,4 5-6 0,-4 1-13 16,5 0-5-16,-5 2-10 0,3-1-4 0,0-1-6 16,-1 0-2-16,-4-4-10 0,4-4-7 15,-4-1 1-15,-2-3-5 0,1-3-3 16,-1-2-3-16,-2-1-3 0,1-3-2 0,-1-3 2 16,0-3 2-16,-4-3-6 0,0 0 3 15,0 0 2-15,13-15 1 0,-9 6 1 16,0-4-4-16,2-1 3 0,0-3-7 15,4 2-1-15,-2 0 2 0,4-5 0 0,-1 7-4 16,0 0-2-16,1 3-2 0,3 1-1 16,0 3 2-16,0 2 1 0,-1 7-4 15,4-1 1-15,-4 7-7 0,5 2 5 16,-1 0-5-16,0 6 3 0,-2-1 0 0,0-1 0 16,-3 2-4-16,0-1 1 0,-3-1 2 15,-1-4-3-15,-1 1 3 0,0-3 3 0,1 0 6 16,-2 0 12-16,-3-5 2 0,2-1 0 15,-2-1-6-15,-4-2-3 0,10-9-2 16,-3 0-3-16,2-4-1 0,1-2-2 0,3-4 2 16,1-2-2-16,2 0-6 0,0-2 0 15,4 1-1-15,1 2 0 0,-2 4-2 16,-2 4 0-16,1 0-1 0,0 6-3 0,-4 3 3 16,-1 5 3-16,2-1 0 0,0 5-3 15,-3 1 0-15,2 4-3 0,0 0 0 16,3 0 5-16,-2 0 0 0,2 1-6 0,4-1 3 15,-2-3 0-15,4 0-2 0,3-2-3 16,1-5 1-16,2-1-2 0,3-3-1 16,7-3 1-16,-1-1 2 0,2-3-1 15,1-1-1-15,-4 0 4 0,1-3 0 0,-4 0 0 16,-4 0 1-16,-7 4-1 0,-2-4 1 16,-6 3 1-16,-3 2 4 0,-4 1-2 0,-4 0 1 15,-2 4 7-15,-2 4 0 0,0 0 1 16,-18-1 2-16,18 1 1 0,-27 9 1 15,12-2-2-15,0 3 0 0,1 0-1 16,-2-3-4-16,6 5 1 0,0-3-4 0,4 0 3 16,-3 2-3-16,4-2-2 0,3-4 2 15,2 1-1-15,0-2-1 0,0-4 1 16,11 4-2-16,-11-4-1 0,19-4 0 16,-9 3 1-16,4-4-2 0,-2 1-1 0,1 2 1 15,-3 2 0-15,3-1-4 0,-2 2 3 16,-1 1 0-16,0 2-2 0,2 2 3 0,-4 0 0 15,2 1-4-15,1 1 1 0,0 2 1 16,-3-1-2-16,3-2-12 0,-1 1-12 16,0-2-12-16,2 0-17 0,0-5-13 15,0-1-10-15,2-1-8 0,2-3-7 0,1-2 4 16,1-1 6-16,0-3-2 0,2-1 8 16,-2-3 10-16,-1 0 2 0,3 1 14 0,-4 0 3 15,2 0 10-15,-6 1 11 0,3 3 15 16,-5-1 7-16,3 3 4 0,-4 1 11 15,-1 1 7-15,0 2 6 0,0 3 4 0,-8 0 0 16,16 4 2-16,-10 2-7 0,2 0-2 16,-3 3 1-16,1-1-1 0,-1 0-2 15,-1 1-2-15,0 0 1 0,0-2-2 0,0-1 1 16,-2 2 0-16,3-2 6 0,-3-1 9 16,2 0 3-16,0-4 7 0,-4-1-2 15,0 0 2-15,18-6-1 0,-8-1 2 16,0-2-5-16,3-1-5 0,0-2 0 0,2-2-7 15,1 0-2-15,2 1-3 0,-2 1-2 16,2 3-1-16,-4 1-2 0,1 3-2 16,2-1 2-16,-2 2-4 0,-5 6 0 15,0 0 0-15,6 2-4 0,-6 3-1 0,1 1 2 16,0 1-1-16,-1-1-2 0,-1 2-1 16,3-1 2-16,-2-2-3 15,4 0 0-15,-2 2 2 0,-2-4-2 0,4-1-5 0,-4 1-3 16,3-5 2-16,-1 0 2 0,1-3-2 15,-2 1 3-15,-1-2-1 0,3 1 0 16,-4-5 2-16,1 1-1 0,1-3 0 0,-3-1 0 16,0-1 2-16,1 1-2 0,0-3-4 15,1 1 4-15,2 0-2 0,0 0 2 0,0 3 3 16,-2 1-1-16,1 3 1 0,-2 2-1 16,-1 2 5-16,1 4-1 0,-9-2-1 15,14 7 0-15,-5 2-1 0,0-2-2 16,-3 2-1-16,2 1 2 0,-2-1 0 0,5-1-1 15,-2 1-1-15,1-3-2 0,1-2-2 16,-1-2-1-16,3-2 2 0,2-4 0 0,1 0 0 16,2-3-1-16,-1-3 5 15,-1-3-3-15,2 0-2 0,-4 0 2 0,-1 0 1 16,0-1 1-16,-3 3 6 0,-1 0 18 16,-1 2 5-16,-3 4 2 0,-3 0 3 0,-2 5 4 15,0 0 3-15,0 0 8 0,-15 16 0 16,6-1 2-16,-3 3 1 0,1 4-3 15,0 1 1-15,-1 7-7 0,1 1 3 0,3 2-10 16,1 4-3-16,1 0-3 0,4 0-7 16,0 3 2-16,2 2-5 0,0 1-3 15,4 1-3-15,2 3 0 0,3 2-1 0,0 0 1 16,-3 1-3-16,-2-8-2 0,0-2 0 16,-2 0 1-16,-6-4-2 0,-2 0 3 15,-3-5 13-15,-6-2 10 0,-2-3 12 16,-1-3 9-16,0-8 13 0,-2-3 3 0,2-6-7 15,1-5-4-15,1-4-5 0,0-7-6 16,4-5-8-16,4-6-2 0,2-4-9 0,3-3-2 16,6-1-3-16,5-8-7 0,4-1-21 15,3-1-15-15,4 1-15 0,2-1-25 16,1 4-21-16,-8 2-29 0,1 4-29 16,-2 1-28-16,-3 5-22 0,-3 0-29 0,-5 6-21 15,-2 1-22-15,-7-2-664 0,-5 3 314 16,-5-1 207-16</inkml:trace>
  <inkml:trace contextRef="#ctx0" brushRef="#br0" timeOffset="51065.08">20007 14676 2580 0,'-64'28'-74'0,"21"-12"-42"0,16-5-35 16,12-3 48-16,13-4 41 0,2-4 17 16,32-12 40-16,12-1 33 0,33-18 19 15,28-7 11-15,20-7 6 0,25 0 5 16,47-17 6-16,8 1-5 0,17-4-1 0,10 2 1 16,2 1-2-16,5 0 3 0,7 5 2 15,4 2-1-15,1 4-7 0,0 4-6 0,-11 2-4 16,-6 7-1-16,-12 0-2 0,-44 12-6 15,0 2 3-15,-5 5-12 0,-5 1 2 16,-12 4-6-16,-15 5-3 0,-28 3-5 0,-12 2 1 16,-8 0-5-16,-18 2-1 0,-18 0-17 15,-13 0-24-15,-1 2-27 0,-9-1-38 16,-4-2-38-16,-4 0-39 0,0-1-38 0,-3-4-39 16,-5-3-641-16,-2-3 300 0,-1-4 197 15</inkml:trace>
  <inkml:trace contextRef="#ctx0" brushRef="#br0" timeOffset="51376.47">26731 11914 1850 0,'4'-27'-7'0,"0"4"-7"0,0 4 14 15,3 0 0-15,2 4 0 0,-1 1 0 0,7-2 12 16,-1 0 15-16,4 1 12 0,-2 4 5 16,4-3 4-16,0 7-5 0,-1 1 2 15,1 3 0-15,-2 6-2 0,2 3 1 0,1 4 4 16,-2 6 0-16,2 5-1 0,-3 4 2 16,-4 5-5-16,-2 3-4 0,-1 1 0 15,-4 4-4-15,-3-1-5 0,-2 0-2 0,-2 1-3 16,0-3-9-16,0-3-26 0,-2-2-29 15,0 0-39-15,2-3-42 0,0 0-43 16,0-4-34-16,0 0-509 0,0 4 239 0,-2 1 159 16</inkml:trace>
  <inkml:trace contextRef="#ctx0" brushRef="#br0" timeOffset="51506.25">27131 12941 92 0,'4'6'231'16,"2"3"-24"-16,-4-7-24 0,-2-2-25 0,9-2-30 15,-9 2-33-15,11-9-32 0,-7 6-55 16,0-4-55-16,-4-2-334 0,0 0 130 16,-2-2 85-16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08:48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12645 4825 67 0,'0'0'77'0,"0"0"-5"0,0 0-4 0,0 0-2 15,-7-2-6-15,7 2-9 0,0 0 1 16,0 0-8-16,0 0 4 0,0 0-6 15,0 0-4-15,17-7-8 0,-7 5-2 16,8-3 2-16,5-1-8 0,11-2 0 0,6-2 2 16,11-3-4-16,25-6-4 0,7 0 0 15,2-4 0-15,5 0-1 0,6-2-7 16,15-6 5-16,0 2-7 0,2-4-2 16,-2 2 2-16,1-1 0 0,-2 2-1 0,-17 5 0 15,-2 1 2-15,-4 0-2 0,-4 4 0 16,-5 0-2-16,-19 4-3 0,-10 6 1 0,-9-2 4 15,-4 4-1-15,-6 1 1 0,-3 1 3 16,-1-1 0-16,-7 2-1 0,-2 2-1 16,0-3 4-16,-3 2 2 0,-2 2-4 0,-2-2 2 15,0 3-3-15,1-1-2 0,-5-2 8 16,3 2-4-16,-3 0-6 0,0 0-1 16,-6 2-8-16,9-4-10 0,-9 4-9 15,8-1-17-15,-8 1-13 0,0 0-18 0,0 0-15 16,0 0-190-16,0 0 95 0,0 0 62 15</inkml:trace>
  <inkml:trace contextRef="#ctx0" brushRef="#br0" timeOffset="454.72">14240 4893 31 0,'67'-15'48'0,"-13"2"-2"0,-7 2 0 0,-11 1-7 15,-1 2-3-15,-5 1 0 0,-4 1-2 16,-1 0-1-16,-6 3 3 0,-2-1-2 15,-1 0-5-15,2 1 1 0,-8-2-6 16,3 4 2-16,-4-4-8 0,1 4 1 0,-1-1-1 16,-3-1-4-16,-6 3-2 0,14-1-12 15,-6 0-10-15,-8 1-7 0,12 1-15 0,-6 0-20 16,0 2-118-16,3 0 58 0,-2 2 38 16</inkml:trace>
  <inkml:trace contextRef="#ctx0" brushRef="#br0" timeOffset="1574.42">15420 6242 18 0,'0'0'21'0,"0"0"-7"15,0 0-7-15,0 0-4 0,0 0-25 16,0 0 8-16,0 0 4 0</inkml:trace>
  <inkml:trace contextRef="#ctx0" brushRef="#br0" timeOffset="25751.62">15329 9125 14 0,'0'0'53'0,"-6"1"-8"0,6-1-9 0,-8 2 0 16,8-2-12-16,0 0 1 0,0 0-3 15,0 0-3-15,0 0-2 0,10-12 0 0,2 3-3 16,0 1-1-16,10-6-1 0,3-2-1 15,5 1 0-15,2-1-1 0,-1 2-1 16,1-3-2-16,2 2 0 0,0-1-3 16,-5 3 1-16,3 1-1 0,-6 1 0 0,-3 2-1 15,-2 2 0-15,-4 1-1 0,0-2-2 16,-4 4-2-16,-3-1 1 0,1 4 2 16,-5 1-2-16,-6 0-4 0,0 0-6 0,0 10-6 15,-8-2-6-15,-3 2-2 0,-6 6-4 16,-8 3-78-16,-1 1 36 0,-8 7 24 15</inkml:trace>
  <inkml:trace contextRef="#ctx0" brushRef="#br0" timeOffset="26010.04">15265 9310 2 0,'23'-16'8'0,"-2"3"-2"16,1 1 1-16,-4 0 0 0,2 4-2 15,-1 0 1-15,-3-2 1 0,4 1-1 16,-4 1 2-16,2 1-3 0,-2-1 0 16,-1 1 4-16,-2 1-5 0,0 0 2 0,-5 2 0 15,2-1 5-15,0 1 0 0,-2 0 0 16,-2 0 3-16,2 2-2 0,-3-2-3 0,1 2 2 16,-6 2-4-16,11-4 2 0,-7 3-1 15,-4 1 0-15,6-4-3 0,-6 4-1 16,0 0-6-16,9 0-10 0,-9 0-58 15,0 0 24-15,0 0 16 0</inkml:trace>
  <inkml:trace contextRef="#ctx0" brushRef="#br0" timeOffset="31138.26">12277 10719 30 0,'73'-40'74'15,"22"-10"2"-15,9-1-5 0,2-1-10 0,-3 2-5 16,4 6-5-16,-8-1-7 0,-18 11-6 16,-7 2 1-16,-5 4-5 0,-3 1-5 15,-15 6 0-15,-11 5-4 0,-6 3-4 16,-5 2 2-16,-5 1-6 0,-1 1 1 0,-1 1-3 15,-6 2 0-15,1-1 2 0,-4 3-5 16,2-1 13-16,-5 0-5 0,1 1-6 16,-2 1 0-16,-1-1-2 0,0 1-2 15,0 0 3-15,-1 1-4 0,0 1 0 0,-1-4-4 16,-6 5 2-16,10-1 1 0,-6 0-5 16,-4 1 0-16,7-3 3 0,-7 3 0 0,0 0-2 15,0 0-12-15,8 5-13 0,-10 1-15 16,2-6-18-16,-6 15-21 0,2-6-187 15,-1 2 89-15,1 0 59 0</inkml:trace>
  <inkml:trace contextRef="#ctx0" brushRef="#br0" timeOffset="32708">14956 13596 24 0,'0'0'40'0,"0"0"-1"0,0 0-8 16,0 0-4-16,21-7 0 0,-10 1-4 16,1-5-1-16,8 3 0 0,5-10-2 15,2-1 0-15,10-4-1 0,5-4 4 0,17-7-2 16,6-6 1-16,3-2 0 0,5 2-3 15,18-9 2-15,-3 4-3 0,3-4 0 0,-12 11 3 16,-2 2-3-16,-2-2-2 0,-1 4-1 16,-7 2-2-16,2-2 0 0,-8 7 2 15,-11 2 1-15,-7 4-3 0,-3 4-1 16,0-2 1-16,-8 3-1 0,-1 3 1 0,-3 0-6 16,-4 1 4-16,-3 3-2 0,-2-1 1 15,-2 3 9-15,-5 1 1 0,2-1-9 16,-2 2 11-16,-2-1 0 0,1 3-1 15,-5-1-4-15,3-1 4 0,-3 3-4 0,-1-3 2 16,1 4-6-16,-6 1-1 0,6-8-2 16,-6 8-4-16,4-2-3 0,-4 2-8 0,4-4-11 15,-4 4-14-15,0 0-13 0,0 0-14 16,0 0-19-16,0 0-166 0,0 0 82 16,0 0 54-16</inkml:trace>
  <inkml:trace contextRef="#ctx0" brushRef="#br0" timeOffset="50028.24">4053 14733 90 0,'-2'-15'140'0,"-1"1"-7"0,3-3-8 16,5 6-14-16,-1-3-4 0,3 4-11 0,1-2-10 15,3 1 1-15,1 3-11 0,3 2-6 16,2 2-10-16,2 4 0 0,4 4-2 15,3 3-10-15,-3 7-2 0,5 5 0 16,-1 3-3-16,1 9-2 0,-6 2-4 0,-2-2-1 16,-6 1-4-16,-1 0-3 0,-4 0 0 15,-1-3-1-15,-5-4 1 0,1-1-2 16,-2-2 2-16,2-4 14 0,-2-5 7 0,-2-3-4 16,-2-3-4-16,0-2-7 0,2-5-3 15,0 0-4-15,-15-25-3 0,9 4-4 16,-3-6-2-16,-2-3-5 0,5-5-4 15,-2-1 3-15,2 5-3 0,0 5-4 0,0 1 7 16,4 4 0-16,-4 4 0 0,2 2 4 16,0 2 0-16,0 1-1 0,0 5-7 0,2 3 6 15,2 4-5-15,0 0 0 0,0 0 2 16,4 28 1-16,0-12-3 0,4 3-1 16,2 0 1-16,4 0-2 0,-2 1-2 15,5 1 1-15,2 2 1 0,2-5-3 0,3-1 1 16,1 4-15-16,-4-8-26 0,0-1-33 15,5-1-38-15,0 0-30 0,-1-3-30 0,0-4-480 16,-4-2 219-16,3-4 145 0</inkml:trace>
  <inkml:trace contextRef="#ctx0" brushRef="#br0" timeOffset="50204.35">4949 14701 2084 0,'-10'-12'23'0,"2"6"-16"0,0-3 5 16,0 5 39-16,-1-4 27 15,0 3-9-15,3 0-18 0,0 2-11 0,-1-5-10 16,5 1-5-16,4 2-2 0,3-8-8 16,3 2-18-16,5-1-20 0,4-1-26 0,1 2-31 15,6-2-30-15,-1 1-45 0,5 3-40 16,-2-1-449-16,-2 1 219 0,2 1 144 16</inkml:trace>
  <inkml:trace contextRef="#ctx0" brushRef="#br0" timeOffset="50583.37">5285 14304 58 0,'-7'-15'180'0,"1"3"-7"15,2 3-15-15,4 0-15 0,0-1-17 0,2 4-19 16,4-3-4-16,3 3-6 0,1 0-15 16,5 3-7-16,0 3-7 0,-1 3-5 15,8 8-11-15,-5-1 2 0,6 9-5 16,-4 6-7-16,3 2-4 0,-6 2-3 0,-1-1-3 15,0-3-3-15,-4-3 2 0,-3 0-4 16,0-5-1-16,-1 0 1 0,2-4 2 16,-3-2 6-16,-2-1-1 0,0 0 2 15,0-6-2-15,-2-1-7 0,-2-3-6 0,0 0 2 16,6-21-4-16,-6 10-2 16,-2-5-3-16,2 1-1 0,-2 0-1 0,2 4-4 15,-2-3 5-15,2 3-4 0,-2 2-2 0,2-2 0 16,-2 3-3-16,2 2 1 0,2 0-4 15,0 1 2-15,-2 5 2 0,14 0-2 0,-14 0 1 16,18 3 1-16,-1 0-5 0,0 5-2 16,0-5 4-16,3 0-12 0,-2 2-17 15,3 0-22-15,-2-4-25 0,2 4-24 16,-3-4-34-16,-6-1-42 0,1-1-404 0,-4 1 196 16,-3-9 130-16</inkml:trace>
  <inkml:trace contextRef="#ctx0" brushRef="#br0" timeOffset="50784.38">4904 13927 69 0,'-24'-8'205'0,"6"3"-7"0,4 1-17 16,4-2-18-16,4 0-16 0,6 1-17 16,2-1-12-16,4 1-12 0,7-3-11 15,4-2-7-15,4 1-11 0,7 0-10 0,0-1-12 16,5 1-20-16,3-2-32 0,0 6-26 15,-4-1-33-15,-1 3-35 0,3-2-36 0,-4 5-363 16,2 0 167-16,-5-1 109 0</inkml:trace>
  <inkml:trace contextRef="#ctx0" brushRef="#br0" timeOffset="50972.05">5644 13651 114 0,'16'2'160'0,"-2"2"-7"0,10 5-5 0,3 8-6 15,5 1-8-15,19 25-9 0,1 7-8 16,1 5-8-16,9 19-10 0,-5 6-9 16,-4 8-8-16,-9 1-10 0,-6 5-4 0,-14-12-5 15,-7 2-13-15,-11 1-16 0,-8 1-22 16,-13 7-5-16,-17 12-42 0,-10 4-39 16,-17-6-42-16,-13-1-413 0,-9 2 180 15,-16-4 119-15</inkml:trace>
  <inkml:trace contextRef="#ctx0" brushRef="#br0" timeOffset="51341.71">2753 14872 113 0,'-2'14'155'0,"0"7"2"0,4 10-4 0,5 21 4 16,1 30 0-16,4 14 0 0,12 25-8 15,2 6-4-15,3 4-6 0,11-7-9 0,7-5-8 16,3-7-8-16,10-6-10 0,5-6-9 16,6-10-8-16,7-8-9 0,6-12-11 15,3-7-10-15,9-9-24 0,5-13-22 0,4-8-31 16,10-5-38-16,8-7-36 0,-22-9-57 16,1-12-549-16,0-9 238 0,-11-1 157 15</inkml:trace>
  <inkml:trace contextRef="#ctx0" brushRef="#br0" timeOffset="52098.21">6703 13565 111 0,'-17'4'176'15,"1"4"-7"-15,-2 4-6 0,-1 1-7 16,2 7-8-16,2 7-7 0,5 7-4 0,2 6-7 15,6 2-7-15,4 4-10 0,4 7-10 16,8 16-8-16,5-3-6 0,7-1-9 16,4-6-6-16,1-2-10 0,5-1-3 15,4-7-10-15,1-1-17 0,-7-10-23 0,-2-7-29 16,1-3-33-16,3 1-35 0,-2-2-44 16,0-5-51-16,-7-3-419 0,-3-2 204 0,-3-5 135 15</inkml:trace>
  <inkml:trace contextRef="#ctx0" brushRef="#br0" timeOffset="52563.18">7080 13836 46 0,'-6'-9'171'0,"2"-2"-16"0,1 6-18 0,1-1-10 15,2 0-15-15,0 6-13 0,7-5-7 16,-7 5-7-16,14 0-7 0,-6 3-9 0,5 2-6 15,2 4-7-15,0-1-6 0,2 3-6 16,4-1-2-16,-4 1-4 0,2 0-6 16,2-1-1-16,-4-2-2 0,0-1-1 15,-1-3-3-15,4 0-4 0,-5-6-4 0,0 0 1 16,2-4-1-16,-5-2 4 0,1-1-4 16,-2-2-1-16,-1-3 6 0,-4 1 3 0,1-1 7 15,-1 1 12-15,1 1 7 0,-3 4 3 16,-2-1 1-16,2 0 1 0,-2 3-6 15,2 0 0-15,1 3-11 0,-5 3 3 0,0 0-4 16,10 14-1-16,-4 0-1 0,6 7 2 16,2 8 1-16,3 4-2 0,4 8-1 15,11 15-4-15,-7-9-5 0,7 9 1 0,0-1-3 16,-7-7-2-16,-3-9-2 0,-2 4-2 16,0-6 0-16,-6 3-3 0,-1-5 2 15,-5-3 2-15,-4-1-4 0,-6-3 0 16,-2 0 5-16,-2-1-6 0,-9 0-1 0,-4 1 3 15,-2-7 0-15,-3-2-9 0,0-7-12 16,-2-2-27-16,1-7-23 0,-1-3-27 0,1-8-28 16,1 0-33-16,-1-11-30 0,6-6-37 15,2-2-501-15,6-6 241 0,3-5 160 16</inkml:trace>
  <inkml:trace contextRef="#ctx0" brushRef="#br0" timeOffset="52715.28">7603 13855 1814 0,'-4'-12'49'0,"-6"3"-11"0,6 2 6 16,-2 1 30-16,2 1-3 0,0-2-22 16,2 1-18-16,2 2-5 0,2-4-6 15,6 1-9-15,2 0-15 0,6-4-28 0,5 3-35 16,2-3-31-16,2 3-40 0,-1-2-504 16,-1-1 218-16,-2-1 144 0</inkml:trace>
  <inkml:trace contextRef="#ctx0" brushRef="#br0" timeOffset="53137.25">7960 13375 120 0,'-4'-6'208'0,"2"1"-21"0,0 0-19 16,2 5-18-16,-2-6-17 0,2 6-12 0,0 0-14 15,0 0-9-15,10 13-11 0,-3-2-4 16,1-2-12-16,0 2-7 0,4 1-2 15,0 0-11-15,0 0-6 0,3-5-5 16,0 2-4-16,2-3-5 0,-2 0-1 0,4-5-5 16,-5-1-4-16,4-1-4 0,-3-3-1 15,-1-2-1-15,-1-2-1 0,-2 1-2 0,-1-2 0 16,-2 3-2-16,1-1 15 0,-4 1 9 16,1 1 6-16,0-1 2 0,-2 3-3 15,-4 3-2-15,7 0-2 0,-7 0-7 16,4 9 1-16,-2 2-3 0,2 3 2 0,3 1-3 15,1 4 2-15,3 2 0 0,-1 4-4 16,6 1 2-16,-2 1-3 0,3 2-1 0,2 0-16 16,-2 1-2-16,-1 3-1 0,0-5 2 15,-4 2 3-15,1 1 6 0,-4-3 1 16,-5 1 5-16,-2-2-1 0,-2 1 3 16,-4-1-4-16,-7 3-3 0,-2-4-1 0,-3-1-7 15,-6-2-16-15,1-10-22 0,0-4-37 16,-4-4-33-16,3-3-36 0,-1-9-43 15,-5-10-564-15,1-5 253 0,-2-11 167 0</inkml:trace>
  <inkml:trace contextRef="#ctx0" brushRef="#br0" timeOffset="53292.01">7714 12940 157 0,'3'-12'148'0,"-1"2"-13"0,4 0-18 15,5-1-12-15,2 1-30 0,-1-1-41 16,4 1-45-16,-2 1-64 0,-2 1-158 0,2 0 79 16,-4 1 52-16</inkml:trace>
  <inkml:trace contextRef="#ctx0" brushRef="#br0" timeOffset="53499.57">8005 12449 180 0,'27'15'218'0,"11"8"-7"0,20 21-9 16,5 6-10-16,13 16-9 0,-2 10-12 15,0 9-11-15,-3 4-16 0,-8 4-11 16,-9 4-15-16,-11-1-11 0,-9 0-8 16,-12-14-10-16,-8 4-21 0,-10 0-33 0,-8 0-34 15,-8 1-44-15,-10 1-42 0,-12 15-48 16,-9-6-50-16,-9-2-452 0,-15-4 216 0,-12-1 142 15</inkml:trace>
  <inkml:trace contextRef="#ctx0" brushRef="#br0" timeOffset="53925.55">3404 17788 148 0,'-33'14'235'0,"12"-3"-15"0,4-5-19 15,7-10-20-15,10 4-15 0,10-21-14 16,20-9-10-16,25-28-10 0,34-19-14 0,18-19-11 15,63-29-11-15,25-16-3 0,23-6-10 16,27-13-8-16,84-49-5 0,5 3-3 16,13-4-5-16,2-3-5 0,-8-1-15 15,15 7 5-15,0 5 1 0,-11 8-9 0,-86 48 1 16,76-36 0-16,-83 48-4 0,-9 3-3 16,-10 8-5-16,-19 8-5 0,-19 12-2 0,-23 9-3 15,-48 25-1-15,-8 5-14 0,-12 5 1 16,-12 8-1-16,-27 13-1 0,-6 6 1 15,-15 5-10-15,-10 8-14 0,-8 2-26 16,-5 5-25-16,-9 5-33 0,0 2-26 0,-10 5-47 16,-2 0-48-16,-22 21-477 0,-9 4 239 15,-29 18 158-15</inkml:trace>
  <inkml:trace contextRef="#ctx0" brushRef="#br0" timeOffset="54621.3">5026 17870 33 0,'-2'-2'193'0,"0"-4"-5"0,2 6 7 16,0 0 1-16,20 0-13 0,-4 6-12 16,10 5-8-16,5 2-12 0,9 7-13 0,3 7-6 15,15 7-8-15,1 1-9 0,2 5-11 16,1-4-9-16,-1 4-7 0,-3-6-9 0,4 2-9 15,-3-1-5-15,-14-9-8 0,-9-5-3 16,-4-2-8-16,-5-3-2 0,-3-3 4 16,-6-1 4-16,-2-5 0 0,-4-5-3 15,-4-4-8-15,-1-5-6 0,-9-12-1 0,-5-5-7 16,-7-20-4-16,-16-18-5 0,-8-8-2 16,-11-24-5-16,-6-5-2 0,-5 2-5 0,-1-6 0 15,0 6-2-15,-3-3 0 0,5 10 3 16,5 9 3-16,15 18 10 0,3 6 4 0,6 11-3 15,12 10 0-15,5 4-3 0,4 2-3 16,7 0-3-16,6-1-3 0,12-2 1 16,8-3-2-16,23-14-1 0,9 3 3 15,23-16-4-15,15 2-1 0,14-6 1 0,15 2-1 16,37-20-2-16,5-5 0 16,-1 1 1-16,1-10-1 0,-9-4 1 0,7-6-1 0,-2-2 0 15,2 6-3-15,-12-5 1 0,-10 0 1 16,-31 22-1-16,-6 7-2 0,-6 2 5 15,-14 5-6-15,-5 10 4 0,-18 10 0 16,-6 3 2-16,-5 5-3 0,-5 1 0 16,-7 9 2-16,-6 8-2 0,2-4 1 0,-9 9-3 15,7-6 0-15,-6 7 0 0,1-2-6 16,-2 4-6-16,0-2-12 0,1 6-11 0,-5 0-21 16,-2 3-20-16,-2 1-22 0,-5 7-12 15,-2-1-30-15,-2 6-31 0,-8 0-37 16,0 0-575-16,-6 15 267 0,-6-3 176 15</inkml:trace>
  <inkml:trace contextRef="#ctx0" brushRef="#br0" timeOffset="55201.68">6058 17623 50 0,'4'-10'193'15,"4"-1"-11"-15,2-3-12 0,10 5-14 0,3-4-16 16,9 1-10-16,4 6-12 0,-5 5-10 16,5-1-6-16,0 2-11 0,5 3-6 15,-3 7-10-15,-2-1-5 0,-3 3 1 16,-5 1-8-16,-2 1 3 0,-5-5 0 0,-2 5 3 15,-2-6 6-15,-5 4-3 0,-1-5 2 16,-2-1-1-16,-3 0-6 0,-4-4-7 0,-2-2-6 16,2-14-7-16,-6 6-6 0,-2-11-5 15,-3-4-6-15,-2-2-2 0,-1-8-4 16,1 9 1-16,0-2-4 0,-1 4 4 0,3 2 8 16,1 6 3-16,2 1 4 0,2-1-2 15,-3 7-1-15,2 1-3 0,5 6 0 16,0 0-3-16,0 0 3 0,9 28-7 15,0-10 0-15,1-1-2 0,3 4-4 0,4 5 2 16,0-1-6-16,4-2-2 0,0 4-8 16,0-6-15-16,3 0-19 0,1-1-21 0,-2-1-48 15,3-3-49-15,-3-2-41 0,1-7-40 16,-8-1-624-16,1-6 289 0,-2-6 190 16</inkml:trace>
  <inkml:trace contextRef="#ctx0" brushRef="#br0" timeOffset="55369.68">6872 17448 93 0,'-4'-12'203'0,"2"5"3"15,2-7-8-15,4 1-17 0,0-6-20 16,4 2-14-16,4-2-16 0,2-4-14 0,3-2-16 16,2 5-27-16,-2-4-34 0,3-1-43 15,0 6-42-15,0 2-53 0,-3-2-415 16,-3 4 175-16,-4 2 115 0</inkml:trace>
  <inkml:trace contextRef="#ctx0" brushRef="#br0" timeOffset="55750.14">7074 16968 86 0,'0'-8'226'0,"0"-5"-13"15,4 5-18-15,2-4-13 0,2 5-24 0,3-1-9 16,4 2-14-16,2 5-9 0,-1 2-14 15,4 1-5-15,-2 10-8 0,4 1-6 0,-3 2-16 16,2 10 1-16,-4-2-7 0,1 4-6 16,-8-5-4-16,-2 3-6 0,0-3-5 15,-1-2-6-15,-3-5-3 0,3 1-2 16,-3-3-4-16,-2-3-1 0,0-9-9 0,-2 1-4 16,0-2-9-16,0 0-3 0,-2-28-9 15,-2 9-3-15,-1-4-3 0,-1-3 3 16,2-2-2-16,-1 2 1 0,-1 3 2 15,2 0 4-15,2 4 2 0,-2-2 3 0,0 6 7 16,4 2 8-16,2 0 6 0,0 7 6 16,4-1 5-16,2 2-1 0,5 4 1 0,0 1-2 15,4 1-3-15,1 4-3 0,4 0-5 16,1-3-2-16,1 5-3 0,-1-1-8 16,2 0-18-16,-3-5-28 0,-4 1-29 15,3 2-34-15,-3-4-33 0,-2 0-36 0,-2 0-46 16,-6-6-567-16,2-1 264 0,-6-5 175 15</inkml:trace>
  <inkml:trace contextRef="#ctx0" brushRef="#br0" timeOffset="56060.95">6777 16733 2041 0,'0'0'93'16,"-6"-6"-17"-16,2 5 4 0,0-5 26 0,4 6 2 15,-5-8-20-15,3 2-20 0,-1-1-15 16,6 0-9-16,2-5-5 0,1 0-5 15,2 3-2-15,2-7-7 0,1 4-17 0,4-2-24 16,2 1-30-16,0-3-32 0,0 5-35 16,1-3-27-16,0 5-44 0,1-8-39 15,-5 7-490-15,2 3 243 0,-4 1 159 0</inkml:trace>
  <inkml:trace contextRef="#ctx0" brushRef="#br0" timeOffset="56258.41">7332 16322 196 0,'17'0'228'0,"3"5"-13"0,8 3-16 0,4 2-12 15,4 7-17-15,7 4-17 0,-4 7-10 16,17 9-12-16,-5 2-14 0,-3 9-10 0,-3 0-11 16,-5 0-10-16,-4 13-19 0,-7-5-21 15,-3 7-31-15,-12-7-35 0,-3-3-38 16,-4 4-47-16,-9 2-69 0,-10 23-438 15,-14-6 208-15,-9 0 137 0</inkml:trace>
  <inkml:trace contextRef="#ctx0" brushRef="#br0" timeOffset="56510.47">6083 17335 171 0,'-9'10'209'0,"3"-1"-3"16,4 4-5-16,4 8-12 0,8 6-13 15,8 9-16-15,17 19-11 0,10-1-17 0,1 3-12 16,10-4-10-16,3 3-12 16,0-3-10-16,3-3-13 0,-1-3-20 0,1 1-15 15,-3-5-16-15,0 2-48 0,3-9-38 16,-6-5-29-16,-5-6-12 0,-9-6-41 0,-8-11-461 15,-1-2 205-15,-5-7 136 0</inkml:trace>
  <inkml:trace contextRef="#ctx0" brushRef="#br0" timeOffset="56821.59">7196 16322 1820 0,'-11'-27'-3'16,"5"6"-20"-16,0 6 27 0,4-4-3 16,4 3 14-16,2 3 0 0,4 2-3 0,3-2-1 15,4 3-3-15,2 4 1 0,4 1 2 16,2 5 0-16,1 3 1 0,1 5 0 0,1 5 1 16,-2 1 5-16,0 6 6 0,-3 4 9 15,-2 1 12-15,0-3 12 0,-6 3 6 16,0-8 0-16,-3 2-8 0,3-4 2 0,-2-2-5 15,1-1-5-15,3-4-7 0,0-1-3 16,4-7-11-16,3-6-20 0,0-1-26 16,6-7-35-16,-1-1-20 0,3-6-34 0,0-5-28 15,-1-3-21-15,-1-3-23 0,-5-3-437 16,0-1 210-16,-2-2 139 0</inkml:trace>
  <inkml:trace contextRef="#ctx0" brushRef="#br0" timeOffset="57013.55">7956 15827 372 0,'0'-28'51'0,"-2"8"20"16,0 4 12-16,-2 3 27 0,-1 6 20 15,1-3 10-15,-2 6 9 0,1 1-1 0,5 3 1 16,0 0 1-16,-16 17-2 0,10-2 0 16,3 4-3-16,6 9-7 0,1 1-5 15,2 11-3-15,4 2-14 0,5 5-6 0,7 19-10 16,4-2-7-16,2-1-10 0,4-1-9 16,0 0 0-16,-1-7-16 0,4 0-10 15,-8-15-23-15,0-3-19 0,-1-5-39 0,-5-7-33 16,1-1-42-16,0 0-60 0,2-6-43 15,-5-4-672-15,2-1 300 0,-2-6 198 16</inkml:trace>
  <inkml:trace contextRef="#ctx0" brushRef="#br0" timeOffset="57441.52">8456 16152 1264 0,'-11'-21'51'0,"-2"6"6"0,5 1-17 0,-1 5 21 16,3 0 16-16,0 5 12 0,2-3-12 15,0 1-15-15,2 1-10 0,2 5-5 0,0-3-7 16,0 3-7-16,0 0 2 0,0 0-4 16,22 8-4-16,-13-2-1 0,4-2-4 0,-1 0-1 15,3 2-2-15,0 0-3 0,2-6-3 16,-3 2-3-16,4-2-2 0,-2 0-5 16,-1-2-6-16,2-4 0 0,-4-1-6 15,1-5 1-15,0-1 3 0,-4 0-3 0,-2 0 4 16,1-1 2-16,-1 3 8 0,-1-3 13 15,-3 3 4-15,0 1 17 0,3 4 2 0,-3-1 8 16,0 1 2-16,0 4 5 16,-4 2 2-16,13 2 2 0,-4 6-1 0,3 3 0 15,-2 1-1-15,6 5-7 0,1 0-4 16,3 5 2-16,0 2-5 0,1 2-9 0,-2 1-2 16,2-4 3-16,1 3-11 0,-2 1 3 15,-2 1-8-15,0 2 2 0,1-4-4 0,-4 1-2 16,-4-4-1-16,-1 1-7 15,-4-3 3-15,-4 0-4 0,2 0-10 0,-8-6-8 16,-4 5-15-16,0-7-13 0,-5 1-25 16,-4-7-31-16,-2-6-34 0,1-1-42 0,-8-1-24 15,0-12-45-15,-3-3-525 0,1-5 260 16,3 0 171-16</inkml:trace>
  <inkml:trace contextRef="#ctx0" brushRef="#br0" timeOffset="57594.44">8781 15794 34 0,'9'-10'188'16,"0"-3"-9"-16,-1 0-15 0,2 2-16 15,3-1-18-15,0-1-20 0,-3 1-24 16,3 1-36-16,0-1-48 0,-2 1-35 0,-1 1-52 16,-2 0-246-16,1 2 112 0,-4 0 75 15</inkml:trace>
  <inkml:trace contextRef="#ctx0" brushRef="#br0" timeOffset="57979.28">8890 15502 81 0,'0'0'185'0,"4"-3"-6"16,-4 3-17-16,12 11-5 0,-1-3-10 0,2 5-11 16,1 0-14-16,1 3-11 0,5-1-12 15,-4 1-8-15,4-2-9 0,0-1-13 16,2 0-6-16,-3-4-5 0,-3-1-11 15,4-8-7-15,-6 0-11 0,4-5-12 0,-4 2-3 16,1-8-3-16,-2 0 0 0,-2-2-6 16,-1-1 4-16,0 2 1 0,-1 1 10 15,-2 3 7-15,-1-2 10 0,-2 4 8 16,2 1 3-16,-2 3 2 0,3 2 2 0,-7 0 3 16,8 6 1-16,-1 3 3 0,1 2 0 15,1 5 3-15,3 3-3 0,2 1-2 0,-2 2 0 16,2 3-4-16,4 5-1 0,1-3 1 15,-3 1-5-15,2 1-3 0,0 0-7 16,2 3-1-16,-4-4-5 0,1 5-4 16,-1-5-4-16,-2 3 4 0,-2-1-8 0,-2 1-14 15,-4-4-4-15,-2-1-16 0,-2-7-14 16,-4 2-24-16,-2 0-33 0,-5 0-27 16,0-8-38-16,-3 1-34 0,-5-7-40 0,-4-7-557 15,-7-3 266-15,-5-5 175 0</inkml:trace>
  <inkml:trace contextRef="#ctx0" brushRef="#br0" timeOffset="58144.24">8631 15337 122 0,'-2'-14'199'0,"2"-1"-17"0,2 4-21 15,2 0-14-15,5-1-17 0,-3 3-19 0,5-1-28 16,-2-2-43-16,1 3-40 0,2 2-45 15,-2-4-53-15,-2 4-253 0,-2 0 119 16,2-4 79-16</inkml:trace>
  <inkml:trace contextRef="#ctx0" brushRef="#br0" timeOffset="58375.7">9102 15089 115 0,'37'23'244'0,"1"2"-15"0,-4 0-15 16,19 12-16-16,-3 4-15 0,4 1-14 16,-1 2-12-16,-2 3-9 0,-7 3-17 15,-2 1-13-15,-3 1-13 0,-3 1-9 0,-11-5-11 16,-2-10-6-16,-4 5-11 0,-9-8-15 16,2 1-18-16,-6 0-19 0,-2-3-28 15,-4-1-35-15,-2-4-46 0,-2-1-42 0,-2-6-58 16,-2-4-475-16,0-3 227 0,-4-3 150 15</inkml:trace>
  <inkml:trace contextRef="#ctx0" brushRef="#br0" timeOffset="58660.17">9163 14618 90 0,'12'-2'103'0,"3"2"-7"15,0 5-9-15,-3 3-5 0,2 3 6 0,0 8-9 16,1-1-2-16,0 4 10 0,0 2 1 16,-3-1 9-16,0-3 8 0,2 0 14 0,0-2 6 15,1-4-4-15,0-3-6 0,2-6-9 16,5-3-12-16,-2-5-10 0,6-8-19 15,1-3-39-15,1-8-53 0,0 1-49 0,3-9-65 16,-5-1-434-16,-4-3 195 0,-6 5 130 16</inkml:trace>
  <inkml:trace contextRef="#ctx0" brushRef="#br0" timeOffset="64001.33">12437 17345 7 0,'-6'0'33'0,"6"0"-10"0,-9 2-13 0,9-2-12 16,-8 0-23-16,8 0 9 0,0 0 5 15</inkml:trace>
  <inkml:trace contextRef="#ctx0" brushRef="#br0" timeOffset="64800.28">13897 17265 25 0,'0'0'24'0,"0"0"-5"0,0 0-2 0,-4 5-4 16,4-5-3-16,0 0-3 0,0 0-1 16,-2 3 1-16,2-3-1 0,0 0 0 15,0 0-2-15,-2 6 1 0,2-6-2 16,-2 5 0-16,2-5 1 0,0 0-1 0,0 0-2 15,0 0 3-15,-2 6-2 0,2-6-4 16,0 0-2-16,0 0-2 0,0 0-5 16,0 0-2-16,0 0-33 0,0 0 16 15,0 0 10-15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2047.9375" units="1/cm"/>
          <inkml:channelProperty channel="Y" name="resolution" value="3276.6999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08T06:11:36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4549 4431 40 0,'-16'-2'59'0,"16"2"-4"16,-8 0-3-16,8 0-3 0,0 0 1 16,-10 0 2-16,10 0-1 0,0 0-5 15,-11-1 1-15,11 1-4 0,-9-3 1 0,9 3-7 16,0 0 2-16,0 0-2 0,0 0-2 15,-10 0-1-15,10 0 1 0,0 0-2 16,0 0-2-16,0 0 0 0,0 0-4 0,0 0 1 16,-9-4-2-16,9 4 0 0,0 0 4 15,0 0-18-15,0 0 11 0,0 0-7 0,0 0-4 16,0 0 0-16,0 0 1 0,0 0 7 16,0 0 1-16,0 0 3 0,23-7 0 15,-7 2 5-15,0-3 1 0,10-2 5 16,10-3 0-16,9-8 3 0,22-8-7 15,11-4 9-15,19-6-2 0,5-7-5 0,2 0 0 16,2-2 1-16,8 1-1 0,2-5-1 16,1 5 0-16,0-2-3 0,-2 6-3 0,-2 3-2 15,-8 6-5-15,-20 6 2 0,-2 0-5 16,-5 3-2-16,-6 1-5 0,-2 2 4 16,-15 4 0-16,-9 3 0 0,1 0-10 15,-11 2 9-15,0 1 0 0,-2 0 2 0,-5 2 1 16,-3 1-2-16,-3 2 3 0,-1 0 3 15,-6 0 3-15,2 1 0 0,-4 1 3 16,-4 2-1-16,4-1-1 0,-6-3 1 0,2 3-1 16,-1 2-5-16,-1 1 6 0,-1-3-4 15,-1 2-3-15,-6 2-5 0,9-4-1 16,-5 3-6-16,-4 1-16 0,6-4-19 0,-6 4-19 16,0 0-20-16,0 0-20 0,0 0-27 15,0 0-18-15,-30 2-23 0,20 1-389 16,-7 1 186-16,0 0 123 0</inkml:trace>
  <inkml:trace contextRef="#ctx0" brushRef="#br0" timeOffset="507.41">4775 4586 78 0,'78'-33'82'0,"26"-13"-6"0,6-4-6 15,6 0-7-15,9-3 1 0,7 2-2 0,-3 0-6 16,2 2-7-16,-7 3-1 0,-5 2-2 16,-8 2-3-16,-27 11-6 0,-4 3 4 0,-10 1-8 15,-5 2 0-15,-13 6-1 0,-10 4 9 16,-11 2-5-16,-1 1 0 0,-5 3-3 16,-3-1 1-16,-4 5 10 0,2-4-2 0,-5 4-7 15,-1-1 1-15,-1 1 4 0,-2 1-2 16,-1 0-2-16,-2 0-5 0,2 1-4 15,-2 0 1-15,-2 0 1 0,0 1-5 0,1 0-1 16,-7 2-2-16,11-6-3 0,-7 4-1 16,-4 2 0-16,8-3-5 0,-8 3 1 15,9 0-3-15,-9 0-2 0,0 0 1 16,6-3-3-16,-6 3-3 0,0 0-6 0,0 0-12 16,8-1-7-16,-8 1-11 0,0 0-15 15,0 0-21-15,0 0-19 0,0 0-20 16,0 0-16-16,0 0-267 0,-2 11 132 15,2-11 89-15</inkml:trace>
  <inkml:trace contextRef="#ctx0" brushRef="#br0" timeOffset="3311.27">3883 12918 50 0,'0'0'63'0,"0"0"-4"0,0 0 1 16,0 0 0-16,0 0-3 0,3 3 2 16,-3-3-5-16,0 0-4 0,0 0-4 15,0 0 1-15,0 0 1 0,0 0 4 16,13-13-2-16,-7 5 3 0,4-1 6 0,0-3-8 16,8-5 7-16,5-2-1 0,7-8 1 15,16-14 0-15,9-3 0 0,9-2 1 0,17-11-4 16,0 0-5-16,4 0-3 0,4-2-1 15,2 1 0-15,3 1-2 0,-3 2-7 16,-2 2-2-16,-16 10-6 0,-2 0 0 0,-6 5-4 16,-3 2-1-16,-5 3-4 0,-15 6 1 15,-6 9-6-15,-7 0 0 0,-3 1 1 16,-2 4 0-16,-6 1 2 0,-3 3 3 0,0 2 6 16,-2-2 3-16,-1 1-3 0,-1 1-5 15,-4 2-2-15,-1-1 2 0,-2 2-5 0,-4 0-5 16,0 4-3-16,0 0-11 15,-4-7-15-15,4 7-11 0,-13 0-16 0,13 0-20 16,-19 5-13-16,6 1-13 0,1 2-8 16,-4 1-14-16,0 3-12 0,-4 1-354 0,0 3 162 15,-4 0 108-15</inkml:trace>
  <inkml:trace contextRef="#ctx0" brushRef="#br0" timeOffset="3672.1">4254 12964 27 0,'0'0'112'15,"0"0"5"-15,0 0-7 0,32-12-3 0,-9 0-5 16,7-1 0-16,10-8 2 0,1-2-7 15,17-11-5-15,1 0 0 0,3-4 0 16,1 1-4-16,1 3-5 0,-3 1-5 16,0-1-7-16,1 4 0 0,-13 4-6 0,-7 2-5 15,1 4-4-15,-5 0-9 0,-5 3-3 16,1 0-5-16,-4 2-2 0,-3 2-3 16,-3 1-2-16,-1 1-5 0,-4 1-4 0,-2 2 0 15,-2 1-1-15,-2 0-4 0,-1 1 1 16,-4 1-9-16,2 1-13 0,-4 1-15 15,-2 2-17-15,-4 1-22 0,0 0-16 0,0 0-19 16,0 0-24-16,0 0-18 0,0 0-401 16,0 0 182-16,0 0 120 0</inkml:trace>
  <inkml:trace contextRef="#ctx0" brushRef="#br0" timeOffset="9601.76">3748 7336 52 0,'0'0'75'0,"-7"4"-6"16,7-4-8-16,-6 2 1 0,6-2-10 15,0 0 1-15,0 0-6 0,0 0 2 16,0 0 3-16,0 0-2 0,0 0 6 0,28-12-3 15,-7 1-3-15,11-5 3 0,10-5-8 16,28-12 6-16,30-13 1 0,16-8-4 16,11-1 4-16,10-5-2 0,37-13-9 0,-33 12 5 15,2 3-2-15,-3-2-6 0,-1 5-1 16,-1 3-1-16,-7 5-2 0,-6 3-5 16,-8 3-4-16,-12 9 2 0,-24 7-7 0,-12 6 0 15,-13 2 1-15,-16 6-2 0,-9 1-2 16,-3 3 4-16,-5-1-2 0,-2 3 2 0,-4-1 2 15,1 0 3-15,-6 1-1 0,-2 2 4 16,1-1 2-16,-2 0 0 0,-3 2-3 16,0 1-3-16,-6 1-2 0,0 0-4 15,0 0-3-15,0 0-3 0,0 0-7 0,-30 0-4 16,14 3-8-16,-4 2-10 0,-5 3-8 16,-3 2-13-16,-3 2-6 0,-3 1-4 15,-2 0 4-15,0-1-7 0,-2 1-2 16,2-1 1-16,-2-1 5 0,0-1-3 0,0-1 4 15,2-3 2-15,-3 0-1 0,-1-3 5 16,4-1 3-16,1-2-1 0,-1 0 6 0,-1-2 3 16,-3-1 2-16,2-3 8 0,-2 0-3 15,1-1 0-15,2 1 2 0,1 0 5 16,0-2 0-16,6 3 4 0,1-1 1 16,-1 2 10-16,2-2 0 0,3 4 10 0,4-3 2 15,2-1-1-15,-1 2 6 0,2 2 3 16,3-1 4-16,2 0-2 0,0 1 4 0,1-1-2 15,2 1-4-15,0 1-1 0,0-4-2 16,4 4-5-16,-2-2 3 0,1 1-1 16,7 2-2-16,-11-3-3 0,11 3 4 15,0 0-1-15,0 0 4 0,0 0-2 0,0 0 8 16,0 0-1-16,32 5-2 0,-10-5 3 16,7 0-1-16,5 0 0 0,12-3 5 15,11-2-1-15,3 0 0 0,29-4 2 0,2-3-1 16,6 0-4-16,4-1 0 0,6 2-4 15,-6 0-2-15,2-1-5 0,-4 3 5 16,-11-1-4-16,-18 5-2 0,-13 0-3 0,-8 2 2 16,-7 1-3-16,-8 0-2 0,-2 0 3 15,-4 2 1-15,-8 0-1 0,2 2 4 16,-8 0-3-16,-1 2 4 0,-9 2-3 0,-4 1-1 16,-6 5 6-16,-9 5-7 0,-6 4 0 15,-15 5 2-15,-17 14 1 0,-8 2-4 16,-5 4 1-16,-16 13 0 0,-1 3 1 15,-1 1-2-15,-1 4-2 0,0 0 4 0,0-1-5 16,-2-2 3-16,3-1-2 0,1-5 0 16,20-10-3-16,-1-4 4 0,5-1-3 15,4-2-2-15,7-3 3 0,5-7-2 0,11-5 1 16,2-5-1-16,5-3 1 0,2 1-1 16,4-2-1-16,1-4 1 0,2-1 0 15,4-4 1-15,-2-2-1 0,4-4 2 0,1-2 0 16,-1-6-2-16,2-4 2 0,-4-8-5 15,4-6 3-15,-2-4-5 0,0-8-1 16,-2-5 2-16,0-7-1 0,-1-1 1 16,-8-20-2-16,2 1-2 0,-3 0 2 0,2 2 1 15,-6 1-3-15,3 1-1 0,-1 2 2 16,6 9-2-16,1 7 3 0,-2 2-2 0,2 3 1 16,-1 0-1-16,6 9 4 0,0 2 0 15,1 1-4-15,0 7 1 0,3-1 2 16,-1 5 1-16,3 1 1 0,0 2 0 0,0 1-4 15,-1 3 3-15,2 0-1 0,1 1-1 16,0 2 0-16,0 3-2 0,2-1 6 16,2 6-4-16,-4-4 1 0,4 4-9 0,0 0-6 15,0 0-10-15,0 0-15 0,-2 17-19 16,2-7-20-16,-2-2-13 0,4 3-17 16,-2-2-17-16,4 5-335 0,2-3 158 0,0 2 104 15</inkml:trace>
  <inkml:trace contextRef="#ctx0" brushRef="#br0" timeOffset="11971.37">3966 9904 41 0,'-8'5'41'0,"-3"-1"-3"16,3 2 1-16,0-1 1 0,-4 0-4 16,2 0-1-16,0 1-2 0,1-2 0 15,-2 2-5-15,1 0 5 0,1-1-2 0,1 1-7 16,0-2-3-16,-1-1 0 0,0 3-1 16,1-2 0-16,0 2 1 0,-1-3-2 15,2 1 0-15,-1 0 2 0,2 0 3 0,0-1-1 16,-3 1-4-16,3 0 3 0,-1 0-1 15,1-2 6-15,1 2-8 0,-1-1 12 16,6-3-11-16,-10 6-1 0,6-4 1 0,4-2 1 16,-6 4-5-16,6-4 1 0,-10 2 2 15,10-2-1-15,0 0 0 0,-6 4 2 16,6-4 6-16,0 0-10 0,0 0 2 0,0 0-2 16,0 0 1-16,0 0 3 0,0 0-4 15,11-19 0-15,-2 11 1 0,7-4 6 16,4-3-2-16,7-4 5 0,13-5 0 0,19-13 4 15,13-2 3-15,26-11 0 0,8-3-5 16,6-3 1-16,6 1-2 0,5-2-1 16,5 4-3-16,-6-1-1 0,-2 7-2 15,-9 1-4-15,-10 6 3 0,-22 9-6 0,-8 3-3 16,-7 0 4-16,-17 9-6 0,-9 5 3 16,-9 2 0-16,-5 3-2 0,-2 0-1 0,-4 1 4 15,1 0 4-15,-5 3 6 0,0-1 6 16,0 0-3-16,-6-2-2 0,1 3-2 15,0-3-1-15,-5 0 2 0,2 3-6 16,-4-1 3-16,2 0-2 0,-4 0-4 0,2 2-1 16,-2-2-1-16,0 6-3 0,-2-8-2 15,-2 4-3-15,4 4-5 0,-10-5-7 0,4 4-8 16,6 1-4-16,-20 0-6 16,8 1-11-16,-1 2-2 0,0-3-12 0,-6 3 0 15,2 0-2-15,-4 0-2 0,0 0-4 16,-4-1-1-16,-5-1 2 0,1-1-1 0,-3 2-1 15,-5-2 3-15,3 0 5 0,-2-2-3 16,-1-1 7-16,-3-1 5 0,1-2 6 16,1 0-1-16,0-1 4 0,4-1 2 15,-1-1 4-15,1 1 2 0,1-3 2 0,-1 4 4 16,7 0 2-16,-2-1 1 0,1 1-2 16,1-1 7-16,-1 2 1 0,0 0 0 0,3 1 2 15,-3-1 5-15,5 2 0 0,0 0 1 16,2 3 1-16,1-4 4 0,2 2 1 15,-2 1 2-15,4 0 0 0,1 2 4 16,2-2-3-16,-2 0 4 0,5 2 6 0,0-2-12 16,-2 2 4-16,2-3-1 0,2 3 1 15,-1-2-3-15,9 2 1 0,-15 0 3 0,15 0-5 16,-13 0 3-16,7 2 2 16,6-2 1-16,-10 3-2 0,6-1 0 0,0 2 7 15,4-4-7-15,-8 6 0 0,6 0 4 16,0-2-3-16,2-4 6 0,4 9 6 0,6-3-1 15,0 1 2-15,4-1-2 0,10 2 3 16,3-3-5-16,9 0 0 0,3 1 3 0,7-1 6 16,3-3-6-16,7 3 1 0,6-4-1 15,2 4-5-15,2-5 5 0,-3 0-1 16,3 1-3-16,-1-1-1 0,-3 3-2 16,-3-6 0-16,-8 6-4 0,-3-1 3 0,-1-1-4 15,-3 1 1-15,-8 1-1 0,-2-2 3 16,-2 0-6-16,-5 2-2 0,1-1-3 15,-7-1 10-15,1 2-3 0,-6-3 3 0,2 2-1 16,-6-1-1-16,0 2 5 0,-3 0 3 16,-1 2-5-16,-3 0-1 0,-3 3 4 15,-2 1-3-15,-2 1-1 0,-3 1 1 0,-3 2 0 16,-3 4-1-16,-3 4 9 0,-8 4-9 16,-5 7 7-16,-15 14-4 0,-2 2-3 15,-10 3 11-15,-1 3-4 0,-4-2 4 0,-13 12 2 16,11-11 2-16,-1-2-8 0,3 1 8 15,-2-1-2-15,-1-3-3 0,3 1 2 16,2-3 0-16,3 2-2 0,4-6 1 0,5 0-3 16,7-8-1-16,9-6-2 0,1 1-2 15,3-4-2-15,0-2-1 0,4-2 1 16,-1 0-2-16,6-4-1 0,0-2 2 0,2-1-4 16,1-1 1-16,2-4 1 0,1 2-2 15,-1 0 0-15,1-3-3 0,2 0 3 16,-4-2-4-16,4 0 0 0,0-2 0 15,-1-1 1-15,-1 0-2 0,1-2-4 0,-2-1-2 16,1-1 0-16,2-2-3 0,-4 1-3 16,4-3-5-16,-2-3-1 0,2 1-4 0,-3-3 3 15,2-2-7-15,1 2-6 0,-1-5-1 16,3 2-9-16,-2-2 6 0,-1 0-3 16,0-2-6-16,1 0-1 0,2-3 1 15,-2 0 1-15,-1-1-2 0,0 0-8 0,-1 0 1 16,1-1-3-16,1 2-2 0,0-1 5 15,-1 2 4-15,2 2-2 0,1-1 5 0,0 3-2 16,4 4-2-16,-2 0-3 0,0-1-3 16,2 3 6-16,0 1 3 0,0-1 1 15,-2 1 3-15,4 3-1 0,4-4 5 16,-2 3-3-16,0 3 1 0,-2 3 1 0,2-7-96 16,-2 7 46-16,4-5 30 0</inkml:trace>
  <inkml:trace contextRef="#ctx0" brushRef="#br0" timeOffset="15588.23">9734 10669 12 0,'-10'3'143'0,"-2"0"-9"16,6-2-8-16,-2 4-1 0,4-1-7 0,4-4-6 15,-4 5 0-15,4-5 0 0,12 4-10 16,1-5-4-16,8-2-4 0,11 0-8 16,8-5-5-16,9-3-5 0,6-1 0 0,17-5-4 15,4 0-6-15,-4-2-9 0,2 2-7 16,-13 2-6-16,-10 3 0 0,-2 2-4 15,-7-2-6-15,-6 3-3 0,-6 2-4 16,-3-1-2-16,-1 2-3 0,-5 2-7 0,-4 1-12 16,0-3-19-16,-2 5-23 0,-2-4-30 15,-3 5-17-15,-4 0-27 0,0-1-18 0,-6 1-25 16,0 0-364-16,0 0 177 0,0 0 117 16</inkml:trace>
  <inkml:trace contextRef="#ctx0" brushRef="#br0" timeOffset="15845.64">10511 10151 98 0,'7'-4'172'16,"-1"3"-9"-16,-6 1-8 0,25 7-2 16,-6-1-12-16,4 4-5 0,3 1-3 0,6 4-8 15,-1 2-5-15,3 6-10 0,-2 2-3 16,0 2-11-16,-7-2-7 0,-1 1-6 15,-2 1-5-15,-4 0-5 0,-4 1-6 0,-1 2-4 16,-9-1-6-16,-2-1-7 0,-6 2-1 16,-4 2-6-16,-7-2-5 0,-9 6-7 15,-1-3-4-15,0-2-16 0,2-9-29 0,-1 0-31 16,8-6-39-16,-2 0-53 0,4-7-598 16,3-3 251-16,0-4 166 0</inkml:trace>
  <inkml:trace contextRef="#ctx0" brushRef="#br0" timeOffset="16434.79">11311 9869 188 0,'0'-3'234'0,"0"3"-3"15,0 0-4-15,0 0-12 0,2 21-12 16,0-7-7-16,0 10-13 0,1 4-10 16,-1 11-14-16,4 1-8 0,0 10-16 0,-2 2-11 15,4 1-10-15,0 3-11 0,-2 0-10 16,0-2-9-16,2 1-8 0,-4-1-6 16,3-1-10-16,-1 1-6 0,1-3-3 15,-1-2-3-15,-2-5-5 0,1-4-6 0,-3-1-4 16,0-9-3-16,2-1-12 0,-4-4-5 15,2-2-12-15,0-4-13 0,0-3-13 0,-2-1-24 16,0-8-23-16,0-6-15 0,0-1-16 16,0 0-6-16,4-18 3 0,1 0-3 15,2-3 3-15,3-4 4 0,0-1 14 0,5-3 7 16,0-1 9-16,0 2 4 0,2-3 7 16,0 1 9-16,1 1 8 0,-2 2 10 15,-2 4 15-15,-3 4 17 0,-1 0 17 0,-1 4 20 16,0-1 13-16,-3 6 7 0,-2-1 1 15,-2 4 0-15,-4 6 4 0,2 1 3 16,-12 0 2-16,1 4 2 0,-2 6 2 16,-4 2-2-16,1 1-1 0,-2 2 0 0,4 0-4 15,-2 3-6-15,4-1-5 0,1 0-4 16,5 0-1-16,2 0-3 16,2 3-6-16,2-4-4 0,4 3 1 0,4 0-6 0,5-1-2 15,0 1-3-15,2-2-2 0,1-2 0 16,6 0-4-16,-3 1-2 0,2-5-6 0,2 1-10 15,-1 1-14-15,0-3-12 0,2-3-22 16,-5-1-28-16,0 0-37 0,2-3-42 16,-2 0-26-16,0-2-36 0,0-1-620 0,1-1 285 15,-4-4 188-15</inkml:trace>
  <inkml:trace contextRef="#ctx0" brushRef="#br0" timeOffset="16584.12">12105 10771 17 0,'4'-7'154'16,"0"0"-3"-16,0 0-6 0,3 0-21 0,1-2-12 16,3 1-15-16,2 0-7 0,-1-1-18 15,3 1-25-15,2 1-50 0,0 0-61 16,0-1-257-16,0 3 109 0,-1-3 72 0</inkml:trace>
  <inkml:trace contextRef="#ctx0" brushRef="#br0" timeOffset="17690.36">12526 10481 154 0,'0'0'233'0,"-2"18"-11"0,0-10-14 16,0 6-21-16,2 3-17 0,0 2-16 15,-3 2-14-15,3 0-12 0,0 2-9 0,0 0-11 16,0 0-12-16,0-3-10 0,0 1-8 15,0 1-7-15,0-4-10 0,0-2-2 16,-2-3-5-16,2-1-6 0,2-1-8 0,-2-1 0 16,0-7-3-16,0 1-3 0,0-4-6 15,0 0-4-15,0 0 0 0,7-21-5 16,-3 10 0-16,0-3-4 0,2 1-3 0,1 3-2 16,0-5 1-16,1 5-3 0,-2-2 0 15,2 1 0-15,1 4-2 0,0 1-1 16,1 5-1-16,-2-1 3 0,5 2-2 15,-2 3 2-15,2 3-3 0,-1 1 4 0,-2 4-7 16,4-2 5-16,-4 1 1 0,0 2-2 16,1-4-1-16,-2 3 0 0,1-2 1 15,-3-4-2-15,1 3 0 0,-2-2 1 0,1-3 0 16,0-3 0-16,-7 0 0 0,10-6 0 16,-4 1-3-16,2-6 2 0,-1-3 0 0,4 0-1 15,-1-8-2-15,3 1-2 0,-1 0-3 16,4-4-1-16,0 0 2 0,2 7-1 15,2-3 0-15,-1 3 0 0,1 8 2 16,0-1 2-16,-2 9-3 0,-2-1 2 0,2 6-4 16,-2 1 5-16,1 2 2 0,3 4 2 15,0 1-4-15,2 1 5 0,-1 1-2 16,2-1 2-16,2 0-4 0,-1 2-1 0,1-3 5 16,3-2 0-16,0 0-1 0,-1-5 2 15,0 2-2-15,6-6 0 0,-7 0 0 16,6-1 1-16,-2-5-3 0,-1-1 2 0,-1-3 0 15,4-1-1-15,-5-3-2 0,-3 1 1 16,-3 0-1-16,-2-2 1 0,0-3-2 16,-5 1 1-16,2 3 1 0,-6-4 0 15,-2 5 7-15,-1 0 0 0,-5 2 12 0,0 2 2 16,-2 4 4-16,0 0 4 0,0 5 4 16,0 0 4-16,-15 3 2 0,7 1-2 15,2 2 6-15,-2 6-8 0,0-3 4 0,2 3 3 16,2 1-4-16,0 2-5 0,0-1 2 15,4 0-6-15,0-1-3 0,0 0-4 16,2 2 1-16,2 1-7 0,2-3-3 0,0-1-7 16,4 1-5-16,-2-4-20 0,6-2-27 15,-3 1-31-15,4-4-29 0,2-2-28 0,2 1-22 16,4-6-18-16,1 1 0 16,5-2-7-16,1-1 0 0,4-4 18 0,4 1 15 15,-3-2 17-15,1-1 13 0,-1-1 19 16,-3 1 24-16,-6-1 29 0,-2 3 22 0,-3 2 12 15,1-3 34-15,-8 2 16 0,-6 2 15 16,-1 3 11-16,-7-1 13 0,0 4 11 0,0 0-2 16,0 0 12-16,-25 2 2 15,14 3-3-15,-4 5-5 0,3 0-6 0,-5 3-9 16,1 0-4-16,2 2-5 0,0 3-7 16,2-6-8-16,2 1-6 0,2 1-4 0,1-3-4 15,3 0-5-15,2-4-2 0,2 0-5 16,4-1-4-16,0-1-4 0,5-5-16 15,-9 0-1-15,18-5-1 0,-6 1-5 16,2 0-1-16,1-2 0 0,2-3 0 0,-2 3 0 16,-1-1 3-16,2 1-2 0,-4 3 0 15,-2-2 3-15,2 2 2 0,-2 3 5 0,0 2 1 16,-1 2 4-16,1 1-2 0,-1 1 2 16,0 1-1-16,1 2-3 0,-2 0 2 15,4-2-3-15,-2 2-1 0,0-2 0 0,1 0 1 16,-1 1-9-16,3-2-13 0,0 1-15 15,-1-3-21-15,2 0-23 0,0-4-27 16,0 0-25-16,4-2-22 0,3-1-13 0,-2-1-9 16,6-3-10-16,3-4-5 0,1 1-439 15,1-7 212-15,0 3 141 0</inkml:trace>
  <inkml:trace contextRef="#ctx0" brushRef="#br0" timeOffset="18637.12">14869 10571 756 0,'24'-15'-55'0,"-10"-1"20"0,-2 7 18 15,-4-1 16-15,-4 1 10 0,0 0 2 16,-2 5 11-16,0-2 0 0,-2 0 5 15,0 6-3-15,0-11 7 0,0 11-3 0,-6-4 0 16,4 0 8-16,2 4-9 0,-6-6 1 16,6 6-6-16,-8-2 3 0,8 2-2 15,0 0 0-15,-10 0-4 0,10 0 0 0,0 0 1 16,0 0-7-16,0 0-1 0,0 0 1 16,-12 3-1-16,12-3-2 0,0 0-3 15,-2 5 0-15,2-5-4 0,0 0 7 0,-5 4 2 16,5-4-4-16,0 0-1 0,0 0 5 15,0 0-3-15,-4 4 4 0,4-4 2 16,0 0 1-16,0 0-4 0,0 0 4 0,0 0-6 16,0 0 7-16,0 0-3 0,0 0 1 15,0 0-6-15,0 0 3 0,0 0-5 16,0 0-2-16,0 0 0 0,0 0 1 0,0 0-2 16,0 0 2-16,0 0-1 0,0 0 2 15,0 0-5-15,0 0-1 0,0 0 2 16,0 0-1-16,0 0 5 0,0 0-4 15,0 0-1-15,0 0 0 0,0 0 2 0,0 0 3 16,0 0-3-16,0 0 0 0,0 0 4 16,0 0 2-16,0 0-1 0,0 0 5 0,0 0-4 15,11 5 4-15,-11-5 17 0,2 6 8 16,0-3 2-16,-2 3 5 0,0 1 2 16,0 2 5-16,0 0 3 0,0 2-1 15,0 3 4-15,0-1-5 0,-2 2-4 0,2 3-4 16,-2-2-5-16,0 0-1 0,2-1-6 15,-2 2-2-15,-1-1 0 0,1-3-6 0,2-2-2 16,-2 0-3-16,2 1-4 0,-2-3 2 16,2 0-3-16,-2 0-1 0,2-2-5 15,2-1 3-15,-2-6-1 0,4 5-4 16,-4-5 2-16,0 0-2 0,17-11 1 0,-9 4-6 16,0-2 3-16,4-2-4 0,-2-2-4 15,0 3 2-15,3-3-2 0,-2 2 1 0,2 1 2 16,-1 1-3-16,-2 0 2 0,2-1 0 15,-2 2-2-15,0 3 4 0,1 1-1 16,0 2 0-16,-3 2 8 0,3 2 11 16,-5 0 6-16,2 4 3 0,4-1 3 0,-4 3 1 15,0 0 3-15,5 1 5 0,-2 1-5 16,-1-1-3-16,1 0-5 0,1 1 1 0,3 2-4 16,-2-3-3-16,1 1-3 0,0-3 2 15,4 1-3-15,-1-3-4 0,7 1 1 16,-2 1-3-16,6-6 0 0,-4-1-2 15,5-1-2-15,3-6 2 0,0 3-1 0,1-3-2 16,3-2-1-16,1-4-2 0,-1-2 0 16,-2 2-2-16,2-1-2 0,-3 0-4 0,-1 2 2 15,-4 1 1-15,-5 3 1 0,-6 0 1 16,-4-1 5-16,-5 6 8 0,-4 0 4 16,0 3 9-16,-4 0 4 0,0 0 2 15,0 0-1-15,-6 15-2 0,4-9-1 0,0 2 1 16,0-2-3-16,0 3 0 0,2-1-7 15,2 1 0-15,-2-2-2 0,4 1 3 16,0 2-4-16,0-1-4 0,0 0 0 0,1-1-1 16,2 3-1-16,-3 1 5 0,0-2-5 15,-2 0-3-15,0 3-1 0,-2-2-1 16,-2 3 6-16,-4-1-6 0,0 2 1 0,-4 3-1 16,-4-2-4-16,-1 4-4 0,-6 0-15 15,-6 2-37-15,-9 0-45 0,-5 1-51 16,-1 0-54-16,-17 6-48 0,-7-3-706 0,-2-2 326 15,-4-2 215-15</inkml:trace>
  <inkml:trace contextRef="#ctx0" brushRef="#br0" timeOffset="18965.44">12204 11816 2095 0,'-40'-1'3'0,"12"-2"-9"0,14-2 7 16,7-1-9-16,12-3 11 0,7-2 11 15,14-5 21-15,14-3 9 0,27-8-1 16,16 1 6-16,25-5 7 0,16 1 1 0,15 1 9 16,5 2 12-16,6 2 6 0,2 2-10 15,0 3-5-15,-6 1-8 0,-3 3 12 0,-10 3-8 16,-27 4-7-16,-7-1-3 0,-8 1-7 15,-19 3-7-15,-17 0-2 0,-11 0-5 16,-1 4-5-16,-11-1 0 0,0 1-7 0,-10 0-7 16,2-2-12-16,-5 2-25 0,-2-1-29 15,-2-1-35-15,-5-2-39 0,-2 2-36 16,-1 0-39-16,-2 1-54 0,-3-1-573 0,0 1 281 16,-2 3 186-16</inkml:trace>
  <inkml:trace contextRef="#ctx0" brushRef="#br0" timeOffset="37944.19">30266 8157 75 0,'-30'-4'84'15,"3"2"-7"-15,-1 0-3 0,-2 4-5 16,1 2-7-16,-7 0 1 0,-6 5-2 16,-7 3-6-16,-21 9-1 0,0 6 4 15,0 1-3-15,-2 7-2 0,0-1-4 0,2 4 4 16,1 3-5-16,3 2 4 0,1 1-5 16,1 5 3-16,7 2 0 0,2 2 1 15,4 3-3-15,2 5 2 0,9 2-3 0,4 1 1 16,4 3 0-16,6 4-2 0,6 2 1 15,5 0 1-15,6-10 1 0,5-5-6 16,2 0 2-16,6 4-5 0,3 15-1 0,3-2-2 16,3-3-3-16,3-2-1 0,6-1-4 15,3-4 3-15,1 0-3 0,4-4 0 16,-1-4-2-16,5-2 3 0,0-2-3 16,-4-9 0-16,-3-6 2 0,15 8 5 0,-4-7-3 15,-4-9 1-15,17 8-1 0,2-2 0 16,-7-7-3-16,12 1 2 0,3-2-1 15,4-3-3-15,3-2-4 0,3-2 0 0,0 0 0 16,4-4 1-16,-12-3-3 0,-3-5 0 16,-2 0 0-16,1 1-2 0,1-4-1 0,-1-2-1 15,-2 0-2-15,1-3-3 16,-7-1 2-16,1 2-3 0,9-4-1 0,1 1 1 16,3-5 0-16,22 0 1 0,-4-2-4 15,4-1 1-15,-7-3-4 0,3-1 0 0,-8-2 1 16,2-2 0-16,-1-4-2 0,-4-1-1 15,0-6 2-15,0 0-1 0,-4-3-1 16,-2-3-1-16,-1-2-1 0,-1-6 3 16,-7 1-6-16,-2 0 1 0,-3-3-3 15,-2 1 1-15,-6-4-3 0,-4 1 2 0,-8 7-1 16,-4 1 1-16,-6-2-1 0,0-5 0 16,-3 1-2-16,-2-5 2 0,-4 0-2 0,-1-4-1 15,-4-3 2-15,-4-1-3 0,-1 1 2 16,-6-2 0-16,1 1 1 0,-4-2-2 15,-4-11 1-15,-3 8 1 0,-2-6-1 0,0 12 0 16,-1 9 2-16,-2 1 0 0,-2 0 0 16,-2 4-1-16,-9-10 1 0,1 6 1 15,4 9 0-15,-3 3 0 0,-3 1 3 0,0 0 0 16,-1-1-4-16,-12-5 0 0,3 7 5 16,4 5-3-16,-2 0 2 0,1 1 0 15,-3 1 1-15,0 0-2 0,-3 1 2 16,1 2 0-16,-1 3 0 0,3-2 1 0,-5 2-1 15,3 4 1-15,0-2-2 0,3 5 1 16,-5-1-1-16,3 4 2 0,3 0 2 16,-2 2-4-16,-3 1 3 0,3 3 2 15,-3-1-5-15,1-1 3 0,0 5-2 0,-3-1-1 16,1 1 2-16,-1 0-3 0,3 0 2 16,-3 1 2-16,3 2-4 0,-3-1 2 15,3 2 2-15,-1-2-3 0,1 2 2 0,1-1-2 16,1 3 1-16,2-2 2 0,-1 2-5 15,3-3-8-15,7 2-12 0,-1 1-16 16,0-1-20-16,2 0-27 0,5 4-20 0,-1-5-24 16,2 5-12-16,0-2-17 0,-1 1-17 15,3-1-372-15,0 3 187 0,2-5 123 16</inkml:trace>
  <inkml:trace contextRef="#ctx0" brushRef="#br0" timeOffset="68280.66">18795 12894 48 0,'-14'4'50'16,"-1"1"-2"-16,-2-2 0 0,-2 7-2 0,-3-1 3 16,2 3-3-16,-8 4 2 0,0 3-1 15,1 0-4-15,-5 8 5 0,2 2-5 16,1 0 0-16,-1 5 1 0,5 0-4 0,-3 5 0 16,7-1-7-16,0 3 8 0,5 1 2 15,0 1-4-15,6 1-2 0,4-2 6 16,1-3 4-16,7 1-7 0,7 6 4 0,5-1 4 15,14 16-1-15,10-7-3 0,11-1-3 16,6-5-1-16,15-5-4 0,17 5-1 16,-9-11-7-16,4-1 2 0,-1-8-10 0,3 0 2 15,-3-3-5-15,2-7 4 0,-1-2-1 16,-1 0-2-16,1-7-5 0,-10-1 3 16,-9-6 9-16,1-2-3 0,1-4-6 15,20-6 3-15,-4-3 0 0,-5-4-3 0,-5-4-1 16,-2-4-9-16,-8-2 6 0,-4-5-1 15,-10 4-2-15,-9-1-1 0,-3-1-7 0,10-14 7 16,-9 5-2-16,-8-1 2 0,-3 3-1 16,-4-5-2-16,0 0-2 0,-3-2 1 15,-6 0 1-15,-4-5-1 0,-4 7-2 16,-6-2 1-16,-4-6 0 0,-4-1-1 0,-14-10 1 16,-5-2-6-16,-11 5 0 0,-9 4 1 15,-3 1 0-15,-8 3-1 0,-1 0-8 16,-3 8 7-16,0 5 3 0,-4 0-5 0,-1 3 5 15,1 5 0-15,1 5-1 0,7 6 2 16,5 5-2-16,2 0 0 0,-4 5 3 16,-1 2-2-16,2 5 1 0,-5-1-2 15,-1 5 0-15,1-1 0 0,2 4-3 0,3 0 2 16,1 4 0-16,2-3-4 0,11 2-6 16,0 0-5-16,3 0-6 0,5 1-3 15,1 1-10-15,7-4-6 0,1 3-11 0,2-2-8 16,-1 3-5-16,5-2-4 0,3 2-17 15,-2-3-6-15,6 4-9 0,-3-3-261 16,2 1 124-16,3-1 82 0</inkml:trace>
  <inkml:trace contextRef="#ctx0" brushRef="#br0" timeOffset="72276.64">20514 14402 23 0,'0'0'146'15,"-6"-6"-6"-15,2 3-2 0,4 3-7 16,0 0-3-16,-15 4-5 0,6 7 7 0,-5 3-2 15,-5 10 3-15,-11 7 2 0,-12 21-3 16,-11 5-2-16,-11 16-5 0,-3 7-2 16,-4-4-8-16,0 6-5 0,1-2-6 0,4 1-5 15,5-6-9-15,12-12-10 0,5-1-7 16,5-4-9-16,5 1-4 0,3-5-6 16,7-9-6-16,4-9-8 0,2 4-10 15,4-11-15-15,-3 1-25 0,4 1-27 0,-2-5-30 16,5-5-31-16,-1 0-40 0,2 0-30 15,1-11-51-15,2-5-479 0,-2-5 238 0,8 0 158 16</inkml:trace>
  <inkml:trace contextRef="#ctx0" brushRef="#br0" timeOffset="72661.89">20438 14343 180 0,'25'21'199'0,"3"-1"-6"0,1-1-7 15,7 0-8-15,31 11-8 0,6-2-12 16,8 0-7-16,3 3-10 0,20 5-10 15,0 0-10-15,-19-4-8 0,14 8-10 0,-22-5-6 16,-4-1-4-16,-3 3-8 0,-7 3-5 16,-3-3-6-16,-7 7-4 0,-4-6-4 15,-11 0-4-15,-7-12-5 0,-1 5-5 0,-6-6-2 16,-4 0-8-16,2-2-1 0,-6-4-5 16,-1-2-2-16,0-1-5 0,-2-1-6 15,-3-5-13-15,0 5-14 0,0-8-13 0,-4-1-35 16,-2 0-32-16,0-6-23 0,-4 0-26 15,0 0-18-15,-8-22-32 0,0 8-24 16,-6-9-503-16,-2-4 241 0,-1-2 160 16</inkml:trace>
  <inkml:trace contextRef="#ctx0" brushRef="#br0" timeOffset="73067.37">21079 13841 92 0,'-2'8'181'16,"0"1"-4"-16,4 5-8 0,9 1-15 16,5 4-6-16,10 6-9 0,10 2-9 15,25 9-7-15,5 0-3 0,13-5-8 16,7-1-6-16,22 6-4 0,2-2-6 0,0-1-7 15,0-5-7-15,1 3-4 0,-16-7-1 16,0-3-4-16,15 8-6 0,-17-6 6 0,-4-2-5 16,-2-2-5-16,0 0-4 15,-4-1-4-15,-6-4 1 0,0 2-3 0,-1-1 7 16,3-1-2-16,-14-5-5 0,-11 0-8 16,4-1 1-16,-7-2-5 0,-7 1-3 0,-3-3-4 15,-8-2-3-15,-1 2-1 0,-4 0-9 16,-5-2 3-16,0 0-2 0,-4-1-3 15,1 1-4-15,-6-2-9 0,0 2-15 16,-2-2-21-16,-4-2-28 0,-8 2-31 0,8-2-25 16,-8 2-35-16,0 0-28 0,0 0-43 15,-20-7-610-15,8 5 282 0,-6 2 187 0</inkml:trace>
  <inkml:trace contextRef="#ctx0" brushRef="#br0" timeOffset="74113.59">20112 15805 67 0,'0'0'102'0,"-10"-3"-9"15,10 3 1-15,-11-4-11 0,6 0 0 16,-1 0-7-16,2 1 4 0,-2-3 0 16,-3 2-8-16,-1-2 4 0,1-2-4 0,-4 5-5 15,-1-1 1-15,-6 0 6 0,0 2-4 16,-6 2 0-16,-3 6 3 0,-3-4 4 16,-9 5-2-16,-5 7 2 0,-3 1 3 0,-15 9 2 15,-1 4-3-15,4 3 2 0,-1 0-2 16,5 4 0-16,3 1 1 0,-2 3-2 15,5 2 1-15,7 1-5 0,-1 0-2 16,5 5-2-16,9-6-5 0,5 1-3 0,5-1-6 16,2 1-5-16,4 2-5 0,7 2-1 15,1-5-5-15,7 5-4 0,5-4-2 16,3 7-4-16,5-5 1 0,1 0-7 0,8 0 5 16,3-4-5-16,15 7 3 0,-4-6-4 15,0-17-3-15,5 1-2 0,5-4-2 16,1-7-2-16,3-7-1 0,-3-5 0 15,3-2-5-15,8-8 4 0,-1-1-2 0,20-12-2 16,-6-6 0-16,-1-5 0 0,-7 1-4 16,-1-7 2-16,-7 2-2 0,-6-6-1 0,-5 1-2 15,-12 0 6-15,-7 3-2 0,-3 0-7 16,-8-2 4-16,-4 4 2 0,-5-4-3 16,-5-2 0-16,-7-9-3 0,-5 1 4 0,-7-12-3 15,-7 0-1-15,-6 5 1 0,-6 3-1 16,-1 4-3-16,-9 6 4 0,7 13-4 15,-15-3 0-15,6 10 3 0,3 6 0 16,-4 6-1-16,1 5-2 0,3 2-1 0,-1 5-2 16,-10 5-9-16,5 2-6 0,2 2-11 15,1 1-7-15,10 1-8 0,1-1-17 16,7-2-17-16,7 2-19 0,4-1-18 0,6 0-21 16,9-1-24-16,4 0-29 0,4-2-33 15,2-3-474-15,9-1 239 0,1-2 157 16</inkml:trace>
  <inkml:trace contextRef="#ctx0" brushRef="#br0" timeOffset="74638.55">21336 15365 29 0,'-12'-3'194'0,"2"-1"1"16,-2 4-10-16,-5 2-6 0,-2 1-4 0,0 2-6 16,-3 6-1-16,-1 1-5 0,0 6-14 15,-2 7-2-15,1-1-8 0,6 4-7 16,-4 9-9-16,3 3-8 0,4 2-10 0,2 1-3 16,5-4-9-16,0 7-5 0,8-2-11 15,2-3-9-15,4-3 0 0,6 8-7 16,4-4-4-16,3 1-3 0,3-6-1 15,19 13-3-15,-3-16-8 0,-2-5-1 0,21 7-4 16,3-5 3-16,7-6-5 0,3-6-3 16,-9-6-5-16,-3-1-1 0,1-5-5 15,0-7-3-15,3 0 1 0,-5-6-2 0,0-1-4 16,-1-6 1-16,15-7-4 0,-14-2-1 16,5-3-3-16,-16-4 5 0,5-7-6 15,-13 1 0-15,-9-4-8 0,-3-1 10 0,-8-5-3 16,-2-4-4-16,-8-3 0 0,-4-2 1 15,-6-2-3-15,-8-17 1 0,-8-1 1 16,-6 6-4-16,-11 2 4 0,-5 4 2 0,-6 11-4 16,-11 0-2-16,-7 9 3 0,-8 7 0 15,-4 4-1-15,-3 7-3 0,-3 7-1 16,-3 3-1-16,-1 7-17 0,8 5-10 16,9 4-14-16,-15 5-11 0,16-1-27 0,14 2-29 15,8-1-27-15,11 0-24 0,5 2-33 16,9 1-17-16,6-2-23 0,5 1-514 15,7-2 256-15,3-1 169 0</inkml:trace>
  <inkml:trace contextRef="#ctx0" brushRef="#br0" timeOffset="75134.08">22639 14622 124 0,'-6'-6'156'0,"2"5"-13"16,-2-3-1-16,6 4-9 0,0 0 1 0,-15 10 3 16,12-1-6-16,-1 7 0 0,-2 3-7 15,2 3-6-15,1 9-9 0,1-5-5 0,0 13-4 16,2 0-7-16,2 1-5 0,3 0-6 15,-1 10 0-15,6-3-7 0,3 0-2 16,2-4-5-16,5 1-2 0,11 9-7 16,1-10-4-16,-2-10-7 0,16 10-1 15,-4-11-6-15,1-11-3 0,3 0-4 0,5-4-3 16,0-4-2-16,3-1-2 0,1-6-2 16,-5-4-4-16,0-4-1 0,3-4-5 15,0-3 0-15,-5-4-2 0,-1-3 1 0,-7-4-3 16,-2-5 0-16,-3-3-2 0,-9-3 0 15,-2-7 1-15,-7 1-1 0,-6-2 2 16,-7-1-4-16,-6-3-2 0,-7-5 4 0,-6 2-6 16,-15-11-1-16,-5 2 2 0,-9 3-3 15,-10 7 1-15,-7 7-2 0,-7 5 0 16,-3 8-2-16,-10 4-4 0,-2 5-15 16,-3 4-15-16,1 7-16 0,11-2-23 0,10 7-27 15,-1 2-30-15,5 4-19 0,1 4-29 0,5 2-33 16,-1 1-494-16,3 2 240 0,-19 9 159 15</inkml:trace>
  <inkml:trace contextRef="#ctx0" brushRef="#br0" timeOffset="77123.18">5293 17436 33 0,'9'6'37'0,"-1"1"-5"0,1 0-7 15,-1-1-10-15,0 2-19 0,2-2-43 0,0 2 16 16,-2-8 10-16</inkml:trace>
  <inkml:trace contextRef="#ctx0" brushRef="#br0" timeOffset="82775.57">5513 16286 53 0,'-4'-6'57'16,"0"-6"-6"-16,2 5-7 0,-2 0 0 0,1-1-3 16,1-4-4-16,0 2-2 0,0 3-3 15,0-2-3-15,2-1 0 0,0 2 0 0,2 1-4 16,-2-5-5-16,2 4 2 0,2 1-1 16,1 1 5-16,1 1-1 0,-2 3-2 15,5-6 4-15,0 4-3 0,-1 2 2 16,4 0 2-16,-1 2 1 0,4 0 3 0,4-4 1 15,0 4-2-15,4 0 2 0,7-1-1 16,2 1-1-16,3 0 3 0,12-6-10 16,6 4 2-16,6-4-7 0,24-7 2 15,0 2-1-15,-3 0-2 0,2-8 8 0,-1 2-6 16,1-2-3-16,-3-7-6 0,-1 3 1 16,0-7 5-16,0 5-11 0,1-5 11 0,-5 2-6 15,-4 3-3-15,-12 6 3 0,-12 5-7 16,-2 0 6-16,-8 1-6 0,-4 5 2 15,-6-3 1-15,-4 6-4 0,-2-3 4 16,-4 4 5-16,1-2-12 0,-2 0-4 0,-2 5 12 16,-3-3 9-16,2 2-12 0,-4-2-1 15,-2 4-10-15,-6 0 13 0,0 0-7 16,0 0-1-16,0 0-7 0,0 0-11 0,-26 14-2 16,10-7-9-16,-6 3 5 0,-1 3-3 15,-3-6 3-15,-5 7-1 0,-1-1 0 16,2 2 4-16,-2-5 2 0,1 4 2 0,-1-3-1 15,0 3 6-15,5-7 0 16,-1-1-1-16,1 1 4 0,0-1 1 0,-1-2-4 16,3 1 3-16,-1 1 2 0,5-3 1 0,0 0 10 15,0 1-11-15,-1-1 7 0,2 3-6 16,-4-2 8-16,3 0 3 0,0 0 0 16,0 1 7-16,1-1 1 0,2 4 5 0,-2-7-1 15,3 5 6-15,-1 0 0 0,0-4 4 16,2 3 1-16,0-2-3 0,2 0-4 15,1 1 7-15,3 0-1 0,-1-2-4 16,0 0 1-16,3 1 4 0,0-3-5 0,2 3-5 16,-4 0 0-16,4-3 2 0,6 0-1 15,-10 2 9-15,10-2-10 0,-9 2-6 16,9-2-3-16,-8 0 8 0,8 0-2 0,-7 4-1 16,7-4-2-16,0 0 0 0,0 0-1 15,-8 0-1-15,8 0 4 0,0 0-7 16,0 0 0-16,0 0-10 0,0 0 8 0,0 0 0 15,0 0 4-15,0 0-3 0,0 0-1 16,0 0 2-16,0 0-4 0,0 0 2 16,13-14-4-16,0 7 2 0,1-1 3 15,6 2-1-15,2-5-1 0,2 2 2 0,7-5-3 16,3 3 3-16,2-2-1 0,3 3 0 16,5-5 2-16,5 2 3 0,-5 0-15 0,5 1 14 15,-7 1-2-15,0 7 0 0,-1 0 3 16,-1 2 1-16,-6 2 3 0,-1 3-5 15,-1 4 0-15,-2 2 6 0,-1-3 2 16,-3 3 2-16,0 3-1 0,-5 1 1 0,-3-1 5 16,-2-2 4-16,-4 2 2 0,-6 3 2 15,1-1-1-15,-7-1-3 0,-5 2 2 16,-1 1 1-16,-6 2-2 0,-6 1 1 0,-2 3-4 16,-4-1-3-16,-3-4-6 0,-1 0 2 15,-1 0-2-15,-5-6-4 0,0 3-1 16,0-1-1-16,5-7 1 0,-3-2-2 0,2-1-5 15,-2 1-8-15,3-4 3 0,-1 0 1 16,3-2-2-16,-3 0-3 0,4-5-2 16,1 3-1-16,2-2-4 0,0-1-1 0,3 1-4 15,2-2-3-15,0 0-4 0,1 1-5 16,1-1 4-16,2 1-14 0,0-1 6 16,4-1-2-16,-4 2-1 0,6-3-15 0,-2 2-3 15,3 3-11-15,1-7-2 0,0 4-15 16,-1 1-5-16,3-2-13 0,0 2-10 15,1 0-15-15,-1-5-277 0,2 4 136 16,2 1 91-16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4181CD-5A0E-40E8-A869-FF9A2777C0C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5E570-DC71-4085-908E-8A72CBD40B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944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3626DA-6A05-43C6-92A8-ACF129EC06F3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33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73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119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854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238"/>
            <a:ext cx="100584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19263"/>
            <a:ext cx="53848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719264"/>
            <a:ext cx="5384800" cy="2128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00501"/>
            <a:ext cx="53848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C818F2-37A2-463B-872F-78A7BF034780}" type="datetime1">
              <a:rPr lang="en-US" altLang="en-US" smtClean="0"/>
              <a:t>12/5/2021</a:t>
            </a:fld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7DB3C4-C26C-4BBF-8357-F21F31A34B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5139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5F6E0-5293-4382-8B18-C33A663B6D8C}" type="datetime1">
              <a:rPr lang="en-US" smtClean="0"/>
              <a:t>12/5/2021</a:t>
            </a:fld>
            <a:endParaRPr lang="sv-S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844CBB-E2A0-4A1D-BBCB-1A0585DF7A6D}" type="slidenum">
              <a:rPr lang="sv-SE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1289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158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93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2195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4385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97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54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3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10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2B5B0-F6A3-4FB4-AB06-811D5E5E1A5E}" type="datetimeFigureOut">
              <a:rPr lang="en-IN" smtClean="0"/>
              <a:t>05-12-2021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81295-4FB3-419C-B791-6451C21E2E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22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mathworld.wolfram.com/GeometricCentroi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hyperlink" Target="http://people.revoledu.com/kardi/tutorial/Similarity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19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customXml" Target="../ink/ink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customXml" Target="../ink/ink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19.png"/><Relationship Id="rId7" Type="http://schemas.openxmlformats.org/officeDocument/2006/relationships/customXml" Target="../ink/ink25.xm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26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1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0.xml"/><Relationship Id="rId5" Type="http://schemas.openxmlformats.org/officeDocument/2006/relationships/image" Target="../media/image50.emf"/><Relationship Id="rId4" Type="http://schemas.openxmlformats.org/officeDocument/2006/relationships/customXml" Target="../ink/ink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customXml" Target="../ink/ink32.xml"/><Relationship Id="rId4" Type="http://schemas.openxmlformats.org/officeDocument/2006/relationships/hyperlink" Target="http://en.wikipedia.org/wiki/Voronoi_diagra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8.emf"/><Relationship Id="rId4" Type="http://schemas.openxmlformats.org/officeDocument/2006/relationships/image" Target="../media/image39.wmf"/><Relationship Id="rId9" Type="http://schemas.openxmlformats.org/officeDocument/2006/relationships/customXml" Target="../ink/ink4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customXml" Target="../ink/ink4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oleObject" Target="../embeddings/oleObject6.bin"/><Relationship Id="rId7" Type="http://schemas.openxmlformats.org/officeDocument/2006/relationships/customXml" Target="../ink/ink50.xml"/><Relationship Id="rId12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3.wmf"/><Relationship Id="rId11" Type="http://schemas.openxmlformats.org/officeDocument/2006/relationships/customXml" Target="../ink/ink52.xml"/><Relationship Id="rId5" Type="http://schemas.openxmlformats.org/officeDocument/2006/relationships/oleObject" Target="../embeddings/oleObject7.bin"/><Relationship Id="rId10" Type="http://schemas.openxmlformats.org/officeDocument/2006/relationships/image" Target="../media/image78.emf"/><Relationship Id="rId4" Type="http://schemas.openxmlformats.org/officeDocument/2006/relationships/image" Target="../media/image42.wmf"/><Relationship Id="rId9" Type="http://schemas.openxmlformats.org/officeDocument/2006/relationships/customXml" Target="../ink/ink5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customXml" Target="../ink/ink5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52.emf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5" Type="http://schemas.openxmlformats.org/officeDocument/2006/relationships/image" Target="../media/image82.emf"/><Relationship Id="rId4" Type="http://schemas.openxmlformats.org/officeDocument/2006/relationships/customXml" Target="../ink/ink5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customXml" Target="../ink/ink6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customXml" Target="../ink/ink6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2.png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8.bin"/><Relationship Id="rId7" Type="http://schemas.openxmlformats.org/officeDocument/2006/relationships/customXml" Target="../ink/ink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4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customXml" Target="../ink/ink7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oleObject" Target="../embeddings/oleObject10.bin"/><Relationship Id="rId7" Type="http://schemas.openxmlformats.org/officeDocument/2006/relationships/customXml" Target="../ink/ink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6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hyperlink" Target="http://en.wikipedia.org/wiki/Manhattan_distance" TargetMode="External"/><Relationship Id="rId7" Type="http://schemas.openxmlformats.org/officeDocument/2006/relationships/image" Target="../media/image14.emf"/><Relationship Id="rId2" Type="http://schemas.openxmlformats.org/officeDocument/2006/relationships/hyperlink" Target="http://en.wikipedia.org/wiki/Euclidean_dist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7.png"/><Relationship Id="rId4" Type="http://schemas.openxmlformats.org/officeDocument/2006/relationships/image" Target="../media/image6.emf"/><Relationship Id="rId9" Type="http://schemas.openxmlformats.org/officeDocument/2006/relationships/image" Target="../media/image15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halanobis_distance" TargetMode="External"/><Relationship Id="rId2" Type="http://schemas.openxmlformats.org/officeDocument/2006/relationships/hyperlink" Target="http://en.wikipedia.org/wiki/Maximum_nor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en.wikipedia.org/wiki/Hamming_distance" TargetMode="External"/><Relationship Id="rId4" Type="http://schemas.openxmlformats.org/officeDocument/2006/relationships/hyperlink" Target="http://en.wikipedia.org/wiki/Inner_product_space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hyperlink" Target="http://en.wikipedia.org/wiki/Partition_of_a_set" TargetMode="External"/><Relationship Id="rId7" Type="http://schemas.openxmlformats.org/officeDocument/2006/relationships/customXml" Target="../ink/ink12.xml"/><Relationship Id="rId2" Type="http://schemas.openxmlformats.org/officeDocument/2006/relationships/hyperlink" Target="http://en.wikipedia.org/wiki/Data_cluster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Vector_space" TargetMode="External"/><Relationship Id="rId5" Type="http://schemas.openxmlformats.org/officeDocument/2006/relationships/hyperlink" Target="http://en.wikipedia.org/wiki/Gaussian_distribution" TargetMode="External"/><Relationship Id="rId4" Type="http://schemas.openxmlformats.org/officeDocument/2006/relationships/hyperlink" Target="http://en.wikipedia.org/wiki/Expectation-maximization_algorith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Unit 5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Unsupervised learning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7080" y="362160"/>
              <a:ext cx="10944360" cy="5955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840" y="357840"/>
                <a:ext cx="10950480" cy="596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81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baseline="3000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An algorithm for partitioning (or clustering) N data points into K disjoint subsets S</a:t>
            </a:r>
            <a:r>
              <a:rPr lang="en-US" baseline="-25000"/>
              <a:t>j</a:t>
            </a:r>
            <a:r>
              <a:rPr lang="en-US"/>
              <a:t> containing data points so as to minimize the sum-of-squares criterion </a:t>
            </a:r>
          </a:p>
          <a:p>
            <a:pPr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/>
              <a:t>	where x</a:t>
            </a:r>
            <a:r>
              <a:rPr lang="en-US" baseline="-25000"/>
              <a:t>n </a:t>
            </a:r>
            <a:r>
              <a:rPr lang="en-US"/>
              <a:t>is a vector representing the the n</a:t>
            </a:r>
            <a:r>
              <a:rPr lang="en-US" baseline="30000"/>
              <a:t>th</a:t>
            </a:r>
            <a:r>
              <a:rPr lang="en-US"/>
              <a:t> data point and u</a:t>
            </a:r>
            <a:r>
              <a:rPr lang="en-US" baseline="-25000"/>
              <a:t>j</a:t>
            </a:r>
            <a:r>
              <a:rPr lang="en-US"/>
              <a:t> is the </a:t>
            </a:r>
            <a:r>
              <a:rPr lang="en-US">
                <a:hlinkClick r:id="rId2"/>
              </a:rPr>
              <a:t>geometric centroid</a:t>
            </a:r>
            <a:r>
              <a:rPr lang="en-US"/>
              <a:t> of the data points in S</a:t>
            </a:r>
            <a:r>
              <a:rPr lang="en-US" baseline="-25000"/>
              <a:t>j</a:t>
            </a:r>
            <a:r>
              <a:rPr lang="en-US"/>
              <a:t>. </a:t>
            </a:r>
          </a:p>
        </p:txBody>
      </p:sp>
      <p:pic>
        <p:nvPicPr>
          <p:cNvPr id="10244" name="Picture 4" descr=" J=sum_(j=1)^Ksum_(n in S_j)|x_n-mu_j|^2, 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505200"/>
            <a:ext cx="2438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308400" y="2237040"/>
              <a:ext cx="3513240" cy="1950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5160" y="2233800"/>
                <a:ext cx="3523680" cy="195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4734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Simply speaking k-means clustering is an algorithm to classify or to group the objects based on attributes/features into K number of group. </a:t>
            </a:r>
          </a:p>
          <a:p>
            <a:pPr eaLnBrk="1" hangingPunct="1"/>
            <a:r>
              <a:rPr lang="en-US"/>
              <a:t>K is positive integer number. </a:t>
            </a:r>
          </a:p>
          <a:p>
            <a:pPr eaLnBrk="1" hangingPunct="1"/>
            <a:r>
              <a:rPr lang="en-US"/>
              <a:t>The grouping is done by minimizing the sum of squares of distances between data and the corresponding cluster centroid.</a:t>
            </a:r>
          </a:p>
          <a:p>
            <a:pPr eaLnBrk="1" hangingPunct="1">
              <a:buFont typeface="Wingdings" pitchFamily="2" charset="2"/>
              <a:buNone/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86880" y="657720"/>
              <a:ext cx="5562360" cy="586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1840" y="651960"/>
                <a:ext cx="5571360" cy="58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817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u="sng"/>
              <a:t>How the K-Mean Clustering algorithm works?</a:t>
            </a:r>
          </a:p>
        </p:txBody>
      </p:sp>
      <p:pic>
        <p:nvPicPr>
          <p:cNvPr id="12291" name="Picture 5" descr="K means clustering algorithm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733800" y="1676400"/>
            <a:ext cx="5029200" cy="5181600"/>
          </a:xfr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13760" y="1143720"/>
              <a:ext cx="10212480" cy="4915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520" y="1139400"/>
                <a:ext cx="10223640" cy="492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094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ChangeArrowheads="1"/>
          </p:cNvSpPr>
          <p:nvPr/>
        </p:nvSpPr>
        <p:spPr bwMode="auto">
          <a:xfrm>
            <a:off x="1676400" y="3438525"/>
            <a:ext cx="899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 algn="just"/>
            <a:endParaRPr lang="en-US" sz="2400"/>
          </a:p>
        </p:txBody>
      </p:sp>
      <p:sp>
        <p:nvSpPr>
          <p:cNvPr id="1331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3316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600" b="1" u="sng" dirty="0"/>
              <a:t>Step 1:</a:t>
            </a:r>
            <a:r>
              <a:rPr lang="en-US" sz="2600" dirty="0"/>
              <a:t> Begin with a decision on the value of k = 	       number of clusters .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b="1" u="sng" dirty="0"/>
              <a:t>Step 2</a:t>
            </a:r>
            <a:r>
              <a:rPr lang="en-US" sz="2600" dirty="0"/>
              <a:t>: Put any initial partition that classifies the 	       data into k  clusters. You may  assign the 	       training samples </a:t>
            </a:r>
            <a:r>
              <a:rPr lang="en-US" sz="2600" dirty="0" err="1"/>
              <a:t>randomly,or</a:t>
            </a:r>
            <a:r>
              <a:rPr lang="en-US" sz="2600" dirty="0"/>
              <a:t> systematically 	       as the following: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600" dirty="0"/>
              <a:t>       1.Take the first k training sample as single-	element clusters     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600" dirty="0"/>
              <a:t>       2. Assign each of the remaining (N-k) training 	sample to 	the 	cluster with the nearest 	centroid. After each  assignment, </a:t>
            </a:r>
            <a:r>
              <a:rPr lang="en-US" sz="2600" dirty="0" err="1"/>
              <a:t>recompute</a:t>
            </a:r>
            <a:r>
              <a:rPr lang="en-US" sz="2600" dirty="0"/>
              <a:t> 	the centroid of the gaining  cluster.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44880" y="2135520"/>
              <a:ext cx="4853160" cy="336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1280" y="2130480"/>
                <a:ext cx="4861080" cy="33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774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1"/>
            <a:ext cx="8686800" cy="4835525"/>
          </a:xfrm>
        </p:spPr>
        <p:txBody>
          <a:bodyPr/>
          <a:lstStyle/>
          <a:p>
            <a:pPr eaLnBrk="1" hangingPunct="1"/>
            <a:r>
              <a:rPr lang="en-US" sz="2600" b="1" u="sng" dirty="0"/>
              <a:t>Step 3:</a:t>
            </a:r>
            <a:r>
              <a:rPr lang="en-US" sz="2600" dirty="0"/>
              <a:t> Take each sample in sequence and 		        	       compute its </a:t>
            </a:r>
            <a:r>
              <a:rPr lang="en-US" sz="2600" dirty="0">
                <a:hlinkClick r:id="rId2"/>
              </a:rPr>
              <a:t>distance</a:t>
            </a:r>
            <a:r>
              <a:rPr lang="en-US" sz="2600" dirty="0"/>
              <a:t> from the </a:t>
            </a:r>
            <a:r>
              <a:rPr lang="en-US" sz="2600" dirty="0" err="1"/>
              <a:t>centroid</a:t>
            </a:r>
            <a:r>
              <a:rPr lang="en-US" sz="2600" dirty="0"/>
              <a:t> of each of the clusters. If a sample is not currently in the cluster with the closest </a:t>
            </a:r>
            <a:r>
              <a:rPr lang="en-US" sz="2600" dirty="0" err="1"/>
              <a:t>centroid</a:t>
            </a:r>
            <a:r>
              <a:rPr lang="en-US" sz="2600" dirty="0"/>
              <a:t>, switch this sample to that cluster and update the </a:t>
            </a:r>
            <a:r>
              <a:rPr lang="en-US" sz="2600" dirty="0" err="1"/>
              <a:t>centroid</a:t>
            </a:r>
            <a:r>
              <a:rPr lang="en-US" sz="2600" dirty="0"/>
              <a:t> of the cluster gaining the new sample and the cluster losing the sample. </a:t>
            </a:r>
          </a:p>
          <a:p>
            <a:pPr eaLnBrk="1" hangingPunct="1"/>
            <a:r>
              <a:rPr lang="en-US" sz="2600" b="1" u="sng" dirty="0"/>
              <a:t>Step 4 .</a:t>
            </a:r>
            <a:r>
              <a:rPr lang="en-US" sz="2600" dirty="0"/>
              <a:t> Repeat step 3 until convergence is 	  	        	        achieved, that is until a pass through the 	        	        training sample causes no new assignments. </a:t>
            </a:r>
          </a:p>
          <a:p>
            <a:pPr eaLnBrk="1" hangingPunct="1"/>
            <a:endParaRPr lang="en-US" sz="2600" dirty="0"/>
          </a:p>
          <a:p>
            <a:pPr eaLnBrk="1" hangingPunct="1">
              <a:buFont typeface="Wingdings" pitchFamily="2" charset="2"/>
              <a:buNone/>
            </a:pPr>
            <a:endParaRPr lang="en-US" sz="2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12040" y="1690560"/>
              <a:ext cx="948600" cy="3625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6640" y="1688040"/>
                <a:ext cx="957240" cy="36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104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22238"/>
            <a:ext cx="8686800" cy="1477962"/>
          </a:xfrm>
        </p:spPr>
        <p:txBody>
          <a:bodyPr>
            <a:normAutofit fontScale="90000"/>
          </a:bodyPr>
          <a:lstStyle/>
          <a:p>
            <a:pPr eaLnBrk="1" hangingPunct="1"/>
            <a:br>
              <a:rPr lang="en-US" sz="3500" u="sng"/>
            </a:br>
            <a:r>
              <a:rPr lang="en-US" sz="3500" u="sng"/>
              <a:t>A Simple example showing the implementation of k-means algorithm </a:t>
            </a:r>
            <a:br>
              <a:rPr lang="en-US" sz="3500"/>
            </a:br>
            <a:r>
              <a:rPr lang="en-US" sz="3500"/>
              <a:t>(using K=2)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5364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SG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7526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88120" y="2571480"/>
              <a:ext cx="1123560" cy="2196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2720" y="2566440"/>
                <a:ext cx="1136520" cy="22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570480" y="2560680"/>
              <a:ext cx="1165320" cy="744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2920" y="2552040"/>
                <a:ext cx="1181880" cy="7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471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02440" y="27360"/>
              <a:ext cx="8376840" cy="5901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040" y="24840"/>
                <a:ext cx="8387640" cy="59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620160" y="143280"/>
              <a:ext cx="4799160" cy="4894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4400" y="139320"/>
                <a:ext cx="4809240" cy="490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99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35880" y="340200"/>
              <a:ext cx="7880760" cy="5389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200" y="333720"/>
                <a:ext cx="7891200" cy="54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4520" y="0"/>
              <a:ext cx="12108600" cy="6854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80" y="-6480"/>
                <a:ext cx="12118680" cy="68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5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40" y="720"/>
              <a:ext cx="11727360" cy="6710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" y="-2520"/>
                <a:ext cx="11739240" cy="67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139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ChangeArrowheads="1"/>
          </p:cNvSpPr>
          <p:nvPr/>
        </p:nvSpPr>
        <p:spPr bwMode="auto">
          <a:xfrm>
            <a:off x="1524000" y="342295"/>
            <a:ext cx="8077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2400" b="1" u="sng"/>
              <a:t>Step 1</a:t>
            </a:r>
            <a:r>
              <a:rPr lang="en-US" sz="2400" u="sng"/>
              <a:t>:</a:t>
            </a:r>
            <a:endParaRPr lang="en-US" sz="2400"/>
          </a:p>
          <a:p>
            <a:r>
              <a:rPr lang="en-US" sz="2400" u="sng"/>
              <a:t>Initialization</a:t>
            </a:r>
            <a:r>
              <a:rPr lang="en-US" sz="2400"/>
              <a:t>: Randomly we choose following two centroids (k=2) for two clusters.</a:t>
            </a:r>
          </a:p>
          <a:p>
            <a:r>
              <a:rPr lang="en-US" sz="2400"/>
              <a:t>In this case the 2 centroid are: m1=(1.0,1.0) and m2=(5.0,7.0).</a:t>
            </a:r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2133600"/>
            <a:ext cx="5715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5181600"/>
            <a:ext cx="5867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545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6000" y="132120"/>
              <a:ext cx="11508840" cy="4890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20" y="129240"/>
                <a:ext cx="11519640" cy="48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637680" y="3803400"/>
              <a:ext cx="1362960" cy="14608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3360" y="3797280"/>
                <a:ext cx="1372680" cy="14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12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"/>
            <a:ext cx="4800600" cy="613092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sz="2600"/>
          </a:p>
          <a:p>
            <a:pPr eaLnBrk="1" hangingPunct="1">
              <a:buFont typeface="Wingdings" pitchFamily="2" charset="2"/>
              <a:buNone/>
            </a:pPr>
            <a:r>
              <a:rPr lang="en-US" sz="2600" b="1" u="sng"/>
              <a:t>Step 2:</a:t>
            </a:r>
          </a:p>
          <a:p>
            <a:pPr eaLnBrk="1" hangingPunct="1"/>
            <a:r>
              <a:rPr lang="en-US" sz="2600"/>
              <a:t>Thus, we obtain two clusters containing: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600"/>
              <a:t>	{1,2,3} and {4,5,6,7}.</a:t>
            </a:r>
          </a:p>
          <a:p>
            <a:pPr eaLnBrk="1" hangingPunct="1"/>
            <a:r>
              <a:rPr lang="en-US" sz="2600"/>
              <a:t>Their new centroids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600"/>
              <a:t>                                                         </a:t>
            </a:r>
          </a:p>
        </p:txBody>
      </p:sp>
      <p:pic>
        <p:nvPicPr>
          <p:cNvPr id="17411" name="Picture 11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400800" y="0"/>
            <a:ext cx="4267200" cy="4495800"/>
          </a:xfrm>
          <a:noFill/>
        </p:spPr>
      </p:pic>
      <p:pic>
        <p:nvPicPr>
          <p:cNvPr id="17412" name="Picture 12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324600" y="4800600"/>
            <a:ext cx="4343400" cy="1295400"/>
          </a:xfrm>
          <a:noFill/>
        </p:spPr>
      </p:pic>
      <p:pic>
        <p:nvPicPr>
          <p:cNvPr id="17413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3200400"/>
            <a:ext cx="5029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3962400"/>
            <a:ext cx="50292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52600" y="4724401"/>
            <a:ext cx="13716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406960" y="766800"/>
              <a:ext cx="7375680" cy="4826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2640" y="761760"/>
                <a:ext cx="7382520" cy="48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911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52401"/>
            <a:ext cx="4495800" cy="59785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 b="1" u="sng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 b="1" u="sng"/>
              <a:t>Step 3:</a:t>
            </a:r>
          </a:p>
          <a:p>
            <a:pPr eaLnBrk="1" hangingPunct="1">
              <a:lnSpc>
                <a:spcPct val="90000"/>
              </a:lnSpc>
            </a:pPr>
            <a:r>
              <a:rPr lang="en-US" sz="2600"/>
              <a:t>Now using these centroids we compute the Euclidean distance of each object, as shown in table.</a:t>
            </a:r>
          </a:p>
          <a:p>
            <a:pPr eaLnBrk="1" hangingPunct="1">
              <a:lnSpc>
                <a:spcPct val="90000"/>
              </a:lnSpc>
            </a:pPr>
            <a:endParaRPr lang="en-US" sz="2600"/>
          </a:p>
          <a:p>
            <a:pPr eaLnBrk="1" hangingPunct="1">
              <a:lnSpc>
                <a:spcPct val="90000"/>
              </a:lnSpc>
            </a:pPr>
            <a:r>
              <a:rPr lang="en-US" sz="2600"/>
              <a:t>Therefore, the new clusters are: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	{1,2} and {</a:t>
            </a:r>
            <a:r>
              <a:rPr lang="en-US" sz="2600" b="1"/>
              <a:t>3</a:t>
            </a:r>
            <a:r>
              <a:rPr lang="en-US" sz="2600"/>
              <a:t>,4,5,6,7} </a:t>
            </a:r>
          </a:p>
          <a:p>
            <a:pPr eaLnBrk="1" hangingPunct="1">
              <a:lnSpc>
                <a:spcPct val="90000"/>
              </a:lnSpc>
            </a:pPr>
            <a:endParaRPr lang="en-US" sz="2600"/>
          </a:p>
          <a:p>
            <a:pPr eaLnBrk="1" hangingPunct="1">
              <a:lnSpc>
                <a:spcPct val="90000"/>
              </a:lnSpc>
            </a:pPr>
            <a:r>
              <a:rPr lang="en-US" sz="2600"/>
              <a:t>Next centroids are: m1=(1.25,1.5) and m2 = (3.9,5.1)</a:t>
            </a:r>
          </a:p>
        </p:txBody>
      </p:sp>
      <p:graphicFrame>
        <p:nvGraphicFramePr>
          <p:cNvPr id="1026" name="Object 6"/>
          <p:cNvGraphicFramePr>
            <a:graphicFrameLocks noGrp="1" noChangeAspect="1"/>
          </p:cNvGraphicFramePr>
          <p:nvPr>
            <p:ph sz="half" idx="2"/>
          </p:nvPr>
        </p:nvGraphicFramePr>
        <p:xfrm>
          <a:off x="6172200" y="1719264"/>
          <a:ext cx="4038600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Chart" r:id="rId3" imgW="5048339" imgH="5512340" progId="MSGraph.Chart.8">
                  <p:embed followColorScheme="full"/>
                </p:oleObj>
              </mc:Choice>
              <mc:Fallback>
                <p:oleObj name="Chart" r:id="rId3" imgW="5048339" imgH="5512340" progId="MSGraph.Chart.8">
                  <p:embed followColorScheme="full"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1719264"/>
                        <a:ext cx="4038600" cy="441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7"/>
          <p:cNvPicPr>
            <a:picLocks noChangeAspect="1" noChangeArrowheads="1"/>
          </p:cNvPicPr>
          <p:nvPr/>
        </p:nvPicPr>
        <p:blipFill>
          <a:blip r:embed="rId5"/>
          <a:srcRect t="6557"/>
          <a:stretch>
            <a:fillRect/>
          </a:stretch>
        </p:blipFill>
        <p:spPr bwMode="auto">
          <a:xfrm>
            <a:off x="6400800" y="1676400"/>
            <a:ext cx="4038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123360" y="2319120"/>
              <a:ext cx="5789160" cy="409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0480" y="2315160"/>
                <a:ext cx="5799600" cy="41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50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304801"/>
            <a:ext cx="4495800" cy="5859463"/>
          </a:xfrm>
        </p:spPr>
        <p:txBody>
          <a:bodyPr/>
          <a:lstStyle/>
          <a:p>
            <a:pPr eaLnBrk="1" hangingPunct="1"/>
            <a:r>
              <a:rPr lang="en-US" sz="2600" u="sng"/>
              <a:t>Step 4 </a:t>
            </a:r>
            <a:r>
              <a:rPr lang="en-US" sz="2600"/>
              <a:t>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600"/>
              <a:t>	The clusters obtained are: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2600"/>
              <a:t>	{1,2} and {3,4,5,6,7}</a:t>
            </a:r>
          </a:p>
          <a:p>
            <a:pPr eaLnBrk="1" hangingPunct="1">
              <a:buFont typeface="Wingdings" pitchFamily="2" charset="2"/>
              <a:buNone/>
            </a:pPr>
            <a:endParaRPr lang="en-US" sz="2600"/>
          </a:p>
          <a:p>
            <a:pPr eaLnBrk="1" hangingPunct="1"/>
            <a:r>
              <a:rPr lang="en-US" sz="2600"/>
              <a:t>Therefore, there is no change in the cluster. </a:t>
            </a:r>
          </a:p>
          <a:p>
            <a:pPr eaLnBrk="1" hangingPunct="1"/>
            <a:r>
              <a:rPr lang="en-US" sz="2600"/>
              <a:t>Thus, the algorithm comes to a halt here and final result consist of 2 clusters {1,2} and {3,4,5,6,7}. </a:t>
            </a:r>
          </a:p>
        </p:txBody>
      </p:sp>
      <p:pic>
        <p:nvPicPr>
          <p:cNvPr id="18435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5357" t="4225" r="3572" b="8450"/>
          <a:stretch>
            <a:fillRect/>
          </a:stretch>
        </p:blipFill>
        <p:spPr>
          <a:xfrm>
            <a:off x="6629400" y="1752600"/>
            <a:ext cx="3886200" cy="4724400"/>
          </a:xfr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841800" y="1230840"/>
              <a:ext cx="1879560" cy="264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38920" y="1227600"/>
                <a:ext cx="1884960" cy="26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057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u="sng"/>
              <a:t>PLOT</a:t>
            </a:r>
          </a:p>
        </p:txBody>
      </p:sp>
      <p:pic>
        <p:nvPicPr>
          <p:cNvPr id="19459" name="Picture 6"/>
          <p:cNvPicPr>
            <a:picLocks noChangeAspect="1" noChangeArrowheads="1"/>
          </p:cNvPicPr>
          <p:nvPr/>
        </p:nvPicPr>
        <p:blipFill>
          <a:blip r:embed="rId2"/>
          <a:srcRect l="4672" t="1755" r="20561" b="5263"/>
          <a:stretch>
            <a:fillRect/>
          </a:stretch>
        </p:blipFill>
        <p:spPr bwMode="auto">
          <a:xfrm>
            <a:off x="3276600" y="1828800"/>
            <a:ext cx="6096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687000" y="3057480"/>
              <a:ext cx="560520" cy="653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2320" y="3052440"/>
                <a:ext cx="570960" cy="6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9574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/>
              <a:t>(with K=3)</a:t>
            </a:r>
            <a:br>
              <a:rPr lang="en-US"/>
            </a:br>
            <a:endParaRPr lang="en-US"/>
          </a:p>
        </p:txBody>
      </p:sp>
      <p:pic>
        <p:nvPicPr>
          <p:cNvPr id="20483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5084" t="6061" r="1695" b="3030"/>
          <a:stretch>
            <a:fillRect/>
          </a:stretch>
        </p:blipFill>
        <p:spPr>
          <a:xfrm>
            <a:off x="1752600" y="1447800"/>
            <a:ext cx="4191000" cy="4572000"/>
          </a:xfrm>
          <a:noFill/>
        </p:spPr>
      </p:pic>
      <p:pic>
        <p:nvPicPr>
          <p:cNvPr id="20484" name="Picture 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 l="1785" t="5455" r="1785" b="3636"/>
          <a:stretch>
            <a:fillRect/>
          </a:stretch>
        </p:blipFill>
        <p:spPr>
          <a:xfrm>
            <a:off x="6096000" y="1752600"/>
            <a:ext cx="4114800" cy="3810000"/>
          </a:xfrm>
          <a:noFill/>
        </p:spPr>
      </p:pic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1981200" y="60198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               </a:t>
            </a:r>
            <a:r>
              <a:rPr lang="en-US" sz="2400" b="1" u="sng"/>
              <a:t>Step 1</a:t>
            </a:r>
          </a:p>
        </p:txBody>
      </p:sp>
      <p:sp>
        <p:nvSpPr>
          <p:cNvPr id="20486" name="Text Box 9"/>
          <p:cNvSpPr txBox="1">
            <a:spLocks noChangeArrowheads="1"/>
          </p:cNvSpPr>
          <p:nvPr/>
        </p:nvSpPr>
        <p:spPr bwMode="auto">
          <a:xfrm>
            <a:off x="7086600" y="59436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         </a:t>
            </a:r>
            <a:r>
              <a:rPr lang="en-US" sz="2400" b="1" u="sng"/>
              <a:t>Step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23480" y="2132640"/>
              <a:ext cx="4863600" cy="1593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8440" y="2126520"/>
                <a:ext cx="4873680" cy="16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478600" y="588240"/>
              <a:ext cx="4671360" cy="4327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5000" y="581760"/>
                <a:ext cx="4678200" cy="434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8065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u="sng"/>
              <a:t>PLOT</a:t>
            </a:r>
          </a:p>
        </p:txBody>
      </p:sp>
      <p:pic>
        <p:nvPicPr>
          <p:cNvPr id="21507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4878" t="5661" r="3659" b="3773"/>
          <a:stretch>
            <a:fillRect/>
          </a:stretch>
        </p:blipFill>
        <p:spPr>
          <a:xfrm>
            <a:off x="3352800" y="2286000"/>
            <a:ext cx="5715000" cy="3657600"/>
          </a:xfr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09640" y="891360"/>
              <a:ext cx="11366280" cy="4895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880" y="888840"/>
                <a:ext cx="11376000" cy="49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302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1925816" y="112309"/>
            <a:ext cx="8742185" cy="1143240"/>
          </a:xfrm>
        </p:spPr>
        <p:txBody>
          <a:bodyPr/>
          <a:lstStyle/>
          <a:p>
            <a:pPr eaLnBrk="1" hangingPunct="1"/>
            <a:r>
              <a:rPr lang="en-US" altLang="en-US" b="0"/>
              <a:t>How K-means partitions?</a:t>
            </a:r>
          </a:p>
        </p:txBody>
      </p:sp>
      <p:sp>
        <p:nvSpPr>
          <p:cNvPr id="14340" name="Text Box 5"/>
          <p:cNvSpPr>
            <a:spLocks noGrp="1" noChangeArrowheads="1"/>
          </p:cNvSpPr>
          <p:nvPr>
            <p:ph type="body" idx="1"/>
          </p:nvPr>
        </p:nvSpPr>
        <p:spPr>
          <a:xfrm>
            <a:off x="6617275" y="1218113"/>
            <a:ext cx="3788733" cy="383182"/>
          </a:xfrm>
          <a:noFill/>
        </p:spPr>
        <p:txBody>
          <a:bodyPr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  <a:buNone/>
            </a:pPr>
            <a:r>
              <a:rPr lang="en-US" altLang="en-US" sz="2100" i="1" dirty="0">
                <a:solidFill>
                  <a:srgbClr val="008000"/>
                </a:solidFill>
              </a:rPr>
              <a:t> </a:t>
            </a:r>
            <a:endParaRPr lang="en-US" altLang="en-US" sz="21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1797" y="1700463"/>
            <a:ext cx="3909549" cy="4697579"/>
          </a:xfrm>
          <a:prstGeom prst="rect">
            <a:avLst/>
          </a:prstGeom>
          <a:noFill/>
        </p:spPr>
        <p:txBody>
          <a:bodyPr lIns="80147" tIns="40074" rIns="80147" bIns="40074">
            <a:spAutoFit/>
          </a:bodyPr>
          <a:lstStyle/>
          <a:p>
            <a:r>
              <a:rPr lang="en-GB" sz="2100" dirty="0">
                <a:latin typeface="Tahoma" pitchFamily="34" charset="0"/>
              </a:rPr>
              <a:t>When </a:t>
            </a:r>
            <a:r>
              <a:rPr lang="en-GB" sz="2100" i="1" dirty="0">
                <a:latin typeface="Tahoma" pitchFamily="34" charset="0"/>
              </a:rPr>
              <a:t>K</a:t>
            </a:r>
            <a:r>
              <a:rPr lang="en-GB" sz="2100" dirty="0">
                <a:latin typeface="Tahoma" pitchFamily="34" charset="0"/>
              </a:rPr>
              <a:t> </a:t>
            </a:r>
            <a:r>
              <a:rPr lang="en-GB" sz="2100" dirty="0" err="1">
                <a:latin typeface="Tahoma" pitchFamily="34" charset="0"/>
              </a:rPr>
              <a:t>centroids</a:t>
            </a:r>
            <a:r>
              <a:rPr lang="en-GB" sz="2100" dirty="0">
                <a:latin typeface="Tahoma" pitchFamily="34" charset="0"/>
              </a:rPr>
              <a:t> are set/fixed,</a:t>
            </a:r>
          </a:p>
          <a:p>
            <a:r>
              <a:rPr lang="en-GB" sz="2100" dirty="0">
                <a:latin typeface="Tahoma" pitchFamily="34" charset="0"/>
              </a:rPr>
              <a:t>they partition the whole data space into </a:t>
            </a:r>
            <a:r>
              <a:rPr lang="en-GB" sz="2100" i="1" dirty="0">
                <a:latin typeface="Tahoma" pitchFamily="34" charset="0"/>
              </a:rPr>
              <a:t>K  </a:t>
            </a:r>
            <a:r>
              <a:rPr lang="en-GB" sz="2100" dirty="0">
                <a:latin typeface="Tahoma" pitchFamily="34" charset="0"/>
              </a:rPr>
              <a:t>mutually exclusive subspaces to form a partition.</a:t>
            </a:r>
          </a:p>
          <a:p>
            <a:endParaRPr lang="en-GB" sz="2100" dirty="0">
              <a:latin typeface="Tahoma" pitchFamily="34" charset="0"/>
            </a:endParaRPr>
          </a:p>
          <a:p>
            <a:r>
              <a:rPr lang="en-GB" sz="2100" dirty="0">
                <a:latin typeface="Tahoma" pitchFamily="34" charset="0"/>
              </a:rPr>
              <a:t>A partition amounts to a</a:t>
            </a:r>
          </a:p>
          <a:p>
            <a:endParaRPr lang="en-GB" sz="2100" dirty="0">
              <a:latin typeface="Tahoma" pitchFamily="34" charset="0"/>
            </a:endParaRPr>
          </a:p>
          <a:p>
            <a:endParaRPr lang="en-GB" sz="2100" dirty="0">
              <a:latin typeface="Tahoma" pitchFamily="34" charset="0"/>
            </a:endParaRPr>
          </a:p>
          <a:p>
            <a:endParaRPr lang="en-GB" sz="2100" dirty="0">
              <a:latin typeface="Tahoma" pitchFamily="34" charset="0"/>
            </a:endParaRPr>
          </a:p>
          <a:p>
            <a:r>
              <a:rPr lang="en-GB" sz="2100" dirty="0">
                <a:latin typeface="Tahoma" pitchFamily="34" charset="0"/>
              </a:rPr>
              <a:t>Changing positions of </a:t>
            </a:r>
            <a:r>
              <a:rPr lang="en-GB" sz="2100" dirty="0" err="1">
                <a:latin typeface="Tahoma" pitchFamily="34" charset="0"/>
              </a:rPr>
              <a:t>centroids</a:t>
            </a:r>
            <a:r>
              <a:rPr lang="en-GB" sz="2100" dirty="0">
                <a:latin typeface="Tahoma" pitchFamily="34" charset="0"/>
              </a:rPr>
              <a:t> leads to a new partitioning. </a:t>
            </a:r>
          </a:p>
          <a:p>
            <a:endParaRPr lang="en-GB" sz="2100" dirty="0">
              <a:latin typeface="Tahoma" pitchFamily="34" charset="0"/>
            </a:endParaRPr>
          </a:p>
          <a:p>
            <a:endParaRPr lang="en-GB" sz="2100" dirty="0">
              <a:latin typeface="Tahoma" pitchFamily="34" charset="0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990974" y="1700463"/>
            <a:ext cx="4300504" cy="4423215"/>
            <a:chOff x="546100" y="1418431"/>
            <a:chExt cx="5029200" cy="4876800"/>
          </a:xfrm>
        </p:grpSpPr>
        <p:pic>
          <p:nvPicPr>
            <p:cNvPr id="14344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46100" y="1418431"/>
              <a:ext cx="4958080" cy="4876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5" name="Rectangle 10"/>
            <p:cNvSpPr>
              <a:spLocks noChangeArrowheads="1"/>
            </p:cNvSpPr>
            <p:nvPr/>
          </p:nvSpPr>
          <p:spPr bwMode="auto">
            <a:xfrm>
              <a:off x="546100" y="1418431"/>
              <a:ext cx="5029200" cy="487680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179"/>
              <a:endParaRPr lang="en-GB" altLang="en-US" dirty="0"/>
            </a:p>
          </p:txBody>
        </p:sp>
      </p:grp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073388" y="3796882"/>
            <a:ext cx="2796876" cy="511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47" tIns="40074" rIns="80147" bIns="40074">
            <a:spAutoFit/>
          </a:bodyPr>
          <a:lstStyle/>
          <a:p>
            <a:pPr marL="400736" indent="-400736">
              <a:spcBef>
                <a:spcPct val="50000"/>
              </a:spcBef>
              <a:buClr>
                <a:schemeClr val="tx1"/>
              </a:buClr>
            </a:pPr>
            <a:r>
              <a:rPr lang="en-GB" altLang="en-US" sz="2800" dirty="0" err="1">
                <a:latin typeface="Tahoma" pitchFamily="34" charset="0"/>
                <a:hlinkClick r:id="rId4"/>
              </a:rPr>
              <a:t>Voronoi</a:t>
            </a:r>
            <a:r>
              <a:rPr lang="en-GB" altLang="en-US" sz="2800" dirty="0">
                <a:latin typeface="Tahoma" pitchFamily="34" charset="0"/>
                <a:hlinkClick r:id="rId4"/>
              </a:rPr>
              <a:t> Diagram</a:t>
            </a:r>
            <a:endParaRPr lang="en-GB" altLang="en-US" sz="2800" dirty="0">
              <a:latin typeface="Tahoma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59000" y="687600"/>
              <a:ext cx="10236600" cy="1364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120" y="681480"/>
                <a:ext cx="10244160" cy="13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56826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dirty="0"/>
              <a:t>K</a:t>
            </a:r>
            <a:r>
              <a:rPr lang="en-US" dirty="0"/>
              <a:t>-means: Pros &amp; Cons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Algorithmically, very simple to implement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i="1" dirty="0"/>
              <a:t>K</a:t>
            </a:r>
            <a:r>
              <a:rPr lang="en-US" sz="2400" dirty="0"/>
              <a:t>-means converges, but it finds a local minimum of the cost function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Works only for numerical observations 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i="1" dirty="0"/>
              <a:t>K</a:t>
            </a:r>
            <a:r>
              <a:rPr lang="en-US" sz="2400" dirty="0"/>
              <a:t> is a user input; alternatively BIC (Bayesian information criterion) or MDL (minimum description length) can be used to estimate </a:t>
            </a:r>
            <a:r>
              <a:rPr lang="en-US" sz="2400" i="1" dirty="0"/>
              <a:t>K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Outliers can considerable trouble to </a:t>
            </a:r>
            <a:r>
              <a:rPr lang="en-US" sz="2400" i="1" dirty="0"/>
              <a:t>K</a:t>
            </a:r>
            <a:r>
              <a:rPr lang="en-US" sz="2400" dirty="0"/>
              <a:t>-means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13280" y="720"/>
              <a:ext cx="10516320" cy="661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9680" y="-3240"/>
                <a:ext cx="1052316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668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Convergence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000"/>
              <a:t>Why should the </a:t>
            </a:r>
            <a:r>
              <a:rPr lang="en-US" altLang="en-US" sz="3000" i="1"/>
              <a:t>K</a:t>
            </a:r>
            <a:r>
              <a:rPr lang="en-US" altLang="en-US" sz="3000"/>
              <a:t>-means algorithm ever reach a </a:t>
            </a:r>
            <a:r>
              <a:rPr lang="en-US" altLang="en-US" sz="3000" i="1"/>
              <a:t>fixed point</a:t>
            </a:r>
            <a:r>
              <a:rPr lang="en-US" altLang="en-US" sz="3000"/>
              <a:t>?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A state in which clusters don’t change.</a:t>
            </a:r>
          </a:p>
          <a:p>
            <a:pPr>
              <a:lnSpc>
                <a:spcPct val="90000"/>
              </a:lnSpc>
            </a:pPr>
            <a:r>
              <a:rPr lang="en-US" altLang="en-US" sz="3000" i="1"/>
              <a:t>K</a:t>
            </a:r>
            <a:r>
              <a:rPr lang="en-US" altLang="en-US" sz="3000"/>
              <a:t>-means is a special case of a general procedure known as the </a:t>
            </a:r>
            <a:r>
              <a:rPr lang="en-US" altLang="en-US" sz="3000" i="1"/>
              <a:t>Expectation Maximization (EM) algorithm</a:t>
            </a:r>
            <a:r>
              <a:rPr lang="en-US" altLang="en-US" sz="300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EM is known to converge.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Theoretically, number of iterations could be large.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Typically converges quickly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3640" y="75960"/>
              <a:ext cx="11715480" cy="666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160" y="69480"/>
                <a:ext cx="11726640" cy="66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388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Time Complexity</a:t>
            </a:r>
          </a:p>
        </p:txBody>
      </p:sp>
      <p:sp>
        <p:nvSpPr>
          <p:cNvPr id="65946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Computing distance between doc and cluster is O</a:t>
            </a:r>
            <a:r>
              <a:rPr lang="en-US" altLang="en-US" i="1"/>
              <a:t>(m)</a:t>
            </a:r>
            <a:r>
              <a:rPr lang="en-US" altLang="en-US"/>
              <a:t> where </a:t>
            </a:r>
            <a:r>
              <a:rPr lang="en-US" altLang="en-US" i="1"/>
              <a:t>m</a:t>
            </a:r>
            <a:r>
              <a:rPr lang="en-US" altLang="en-US"/>
              <a:t> is the dimensionality of the vectors.</a:t>
            </a:r>
          </a:p>
          <a:p>
            <a:r>
              <a:rPr lang="en-US" altLang="en-US"/>
              <a:t>Reassigning clusters: O</a:t>
            </a:r>
            <a:r>
              <a:rPr lang="en-US" altLang="en-US" i="1"/>
              <a:t>(Kn)</a:t>
            </a:r>
            <a:r>
              <a:rPr lang="en-US" altLang="en-US"/>
              <a:t> distance computations, or O</a:t>
            </a:r>
            <a:r>
              <a:rPr lang="en-US" altLang="en-US" i="1"/>
              <a:t>(Knm).</a:t>
            </a:r>
          </a:p>
          <a:p>
            <a:r>
              <a:rPr lang="en-US" altLang="en-US"/>
              <a:t>Computing centroids: Each doc gets added once to some centroid: O</a:t>
            </a:r>
            <a:r>
              <a:rPr lang="en-US" altLang="en-US" i="1"/>
              <a:t>(nm).</a:t>
            </a:r>
          </a:p>
          <a:p>
            <a:r>
              <a:rPr lang="en-US" altLang="en-US"/>
              <a:t>Assume these two steps are each done once for </a:t>
            </a:r>
            <a:r>
              <a:rPr lang="en-US" altLang="en-US" i="1"/>
              <a:t>I</a:t>
            </a:r>
            <a:r>
              <a:rPr lang="en-US" altLang="en-US"/>
              <a:t> iterations:  O</a:t>
            </a:r>
            <a:r>
              <a:rPr lang="en-US" altLang="en-US" i="1"/>
              <a:t>(IKnm).</a:t>
            </a:r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64120" y="2278080"/>
              <a:ext cx="6183360" cy="4217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0520" y="2272320"/>
                <a:ext cx="6190560" cy="42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007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20" y="75960"/>
              <a:ext cx="11986920" cy="6661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60" y="66600"/>
                <a:ext cx="11998800" cy="66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931800" y="1453320"/>
              <a:ext cx="800280" cy="239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9280" y="1447560"/>
                <a:ext cx="808560" cy="24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612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Seed Choice</a:t>
            </a:r>
          </a:p>
        </p:txBody>
      </p:sp>
      <p:sp>
        <p:nvSpPr>
          <p:cNvPr id="66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5334000" cy="4876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Results can vary based on random seed selection.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Some seeds can result in poor convergence rate, or convergence to sub-optimal </a:t>
            </a:r>
            <a:r>
              <a:rPr lang="en-US" altLang="en-US" dirty="0" err="1"/>
              <a:t>clusterings</a:t>
            </a:r>
            <a:r>
              <a:rPr lang="en-US" alt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Select good seeds using a heuristic (e.g., doc least similar to any existing mean)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0000CC"/>
                </a:solidFill>
              </a:rPr>
              <a:t>Try out multiple starting points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Initialize with the results of another method.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438440" y="3422520"/>
              <a:ext cx="1047600" cy="2587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4480" y="3416400"/>
                <a:ext cx="1056600" cy="25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994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Many Clusters?</a:t>
            </a:r>
          </a:p>
        </p:txBody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Number of clusters </a:t>
            </a:r>
            <a:r>
              <a:rPr lang="en-US" altLang="en-US" i="1"/>
              <a:t>K </a:t>
            </a:r>
            <a:r>
              <a:rPr lang="en-US" altLang="en-US"/>
              <a:t>is given</a:t>
            </a:r>
          </a:p>
          <a:p>
            <a:pPr lvl="1"/>
            <a:r>
              <a:rPr lang="en-US" altLang="en-US"/>
              <a:t>Partition</a:t>
            </a:r>
            <a:r>
              <a:rPr lang="en-US" altLang="en-US" sz="2600" i="1"/>
              <a:t> n</a:t>
            </a:r>
            <a:r>
              <a:rPr lang="en-US" altLang="en-US"/>
              <a:t> docs into predetermined number of clusters</a:t>
            </a:r>
          </a:p>
          <a:p>
            <a:r>
              <a:rPr lang="en-US" altLang="en-US"/>
              <a:t>Finding the “right” number of clusters is part of the problem</a:t>
            </a:r>
          </a:p>
          <a:p>
            <a:pPr lvl="1"/>
            <a:r>
              <a:rPr lang="en-US" altLang="en-US"/>
              <a:t>Given data, partition into an “appropriate” number of subsets.</a:t>
            </a:r>
          </a:p>
          <a:p>
            <a:pPr lvl="1"/>
            <a:r>
              <a:rPr lang="en-US" altLang="en-US"/>
              <a:t>E.g., for query results - ideal value of </a:t>
            </a:r>
            <a:r>
              <a:rPr lang="en-US" altLang="en-US" i="1"/>
              <a:t>K</a:t>
            </a:r>
            <a:r>
              <a:rPr lang="en-US" altLang="en-US"/>
              <a:t> not known up front - though UI may impose limits.</a:t>
            </a:r>
          </a:p>
          <a:p>
            <a:r>
              <a:rPr lang="en-US" altLang="en-US"/>
              <a:t>Can usually take an algorithm for one flavor and convert to the other.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21920" y="746280"/>
              <a:ext cx="5547240" cy="522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9040" y="743760"/>
                <a:ext cx="5556960" cy="52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6933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K</a:t>
            </a:r>
            <a:r>
              <a:rPr lang="en-US" altLang="en-US"/>
              <a:t> not specified in advance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000"/>
              <a:t>Say, the results of a query.</a:t>
            </a:r>
          </a:p>
          <a:p>
            <a:r>
              <a:rPr lang="en-US" altLang="en-US" sz="3000"/>
              <a:t>Solve an optimization problem: penalize having lots of clusters</a:t>
            </a:r>
          </a:p>
          <a:p>
            <a:pPr lvl="1"/>
            <a:r>
              <a:rPr lang="en-US" altLang="en-US" sz="2800"/>
              <a:t>application dependent, e.g., compressed summary of search results list.</a:t>
            </a:r>
          </a:p>
          <a:p>
            <a:r>
              <a:rPr lang="en-US" altLang="en-US" sz="3000"/>
              <a:t>Tradeoff between having more clusters (better focus within each cluster) and having too many clusters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20120" y="4705920"/>
              <a:ext cx="1095840" cy="10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7240" y="4701240"/>
                <a:ext cx="1101600" cy="1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138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K</a:t>
            </a:r>
            <a:r>
              <a:rPr lang="en-US" altLang="en-US"/>
              <a:t> not specified in advance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400"/>
              <a:t>Given a clustering, define the </a:t>
            </a:r>
            <a:r>
              <a:rPr lang="en-US" altLang="en-US" sz="3400" u="sng"/>
              <a:t>Benefit</a:t>
            </a:r>
            <a:r>
              <a:rPr lang="en-US" altLang="en-US" sz="3400"/>
              <a:t> for a doc to be some inverse distance to its centroid</a:t>
            </a:r>
          </a:p>
          <a:p>
            <a:r>
              <a:rPr lang="en-US" altLang="en-US" sz="3400"/>
              <a:t>Define the </a:t>
            </a:r>
            <a:r>
              <a:rPr lang="en-US" altLang="en-US" sz="3400" u="sng"/>
              <a:t>Total Benefit</a:t>
            </a:r>
            <a:r>
              <a:rPr lang="en-US" altLang="en-US" sz="3400"/>
              <a:t> to be the sum of the individual doc Benefits.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90240" y="2609640"/>
              <a:ext cx="2476440" cy="47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6280" y="2607120"/>
                <a:ext cx="248292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0329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Penalize lots of clusters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For each cluster, we have a </a:t>
            </a:r>
            <a:r>
              <a:rPr lang="en-US" altLang="en-US" u="sng"/>
              <a:t>Cost</a:t>
            </a:r>
            <a:r>
              <a:rPr lang="en-US" altLang="en-US"/>
              <a:t> </a:t>
            </a:r>
            <a:r>
              <a:rPr lang="en-US" altLang="en-US" i="1"/>
              <a:t>C</a:t>
            </a:r>
            <a:r>
              <a:rPr lang="en-US" altLang="en-US"/>
              <a:t>.</a:t>
            </a:r>
          </a:p>
          <a:p>
            <a:r>
              <a:rPr lang="en-US" altLang="en-US"/>
              <a:t>Thus for a clustering with </a:t>
            </a:r>
            <a:r>
              <a:rPr lang="en-US" altLang="en-US" i="1"/>
              <a:t>K</a:t>
            </a:r>
            <a:r>
              <a:rPr lang="en-US" altLang="en-US"/>
              <a:t> clusters, the </a:t>
            </a:r>
            <a:r>
              <a:rPr lang="en-US" altLang="en-US" u="sng"/>
              <a:t>Total Cost</a:t>
            </a:r>
            <a:r>
              <a:rPr lang="en-US" altLang="en-US"/>
              <a:t> is </a:t>
            </a:r>
            <a:r>
              <a:rPr lang="en-US" altLang="en-US" i="1"/>
              <a:t>KC</a:t>
            </a:r>
            <a:r>
              <a:rPr lang="en-US" altLang="en-US"/>
              <a:t>.</a:t>
            </a:r>
          </a:p>
          <a:p>
            <a:r>
              <a:rPr lang="en-US" altLang="en-US"/>
              <a:t>Define the </a:t>
            </a:r>
            <a:r>
              <a:rPr lang="en-US" altLang="en-US" u="sng"/>
              <a:t>Value</a:t>
            </a:r>
            <a:r>
              <a:rPr lang="en-US" altLang="en-US"/>
              <a:t> of a clustering to be = 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990033"/>
                </a:solidFill>
              </a:rPr>
              <a:t>Total Benefit - Total Cost.</a:t>
            </a:r>
            <a:endParaRPr lang="en-US" altLang="en-US"/>
          </a:p>
          <a:p>
            <a:r>
              <a:rPr lang="en-US" altLang="en-US"/>
              <a:t>Find the clustering of highest value, over all choices of </a:t>
            </a:r>
            <a:r>
              <a:rPr lang="en-US" altLang="en-US" i="1"/>
              <a:t>K</a:t>
            </a:r>
            <a:r>
              <a:rPr lang="en-US" altLang="en-US"/>
              <a:t>.</a:t>
            </a:r>
          </a:p>
          <a:p>
            <a:pPr lvl="1"/>
            <a:r>
              <a:rPr lang="en-US" altLang="en-US"/>
              <a:t>Total benefit increases with increasing </a:t>
            </a:r>
            <a:r>
              <a:rPr lang="en-US" altLang="en-US" i="1"/>
              <a:t>K</a:t>
            </a:r>
            <a:r>
              <a:rPr lang="en-US" altLang="en-US"/>
              <a:t>. But can stop when it doesn’t increase by “much”. The Cost term enforces this.</a:t>
            </a:r>
          </a:p>
          <a:p>
            <a:pPr lvl="1"/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39680" y="2945880"/>
              <a:ext cx="5553720" cy="2538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6800" y="2939040"/>
                <a:ext cx="5563440" cy="25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21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/>
              <a:t>K</a:t>
            </a:r>
            <a:r>
              <a:rPr lang="en-US"/>
              <a:t>-medoids Clustering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i="1"/>
              <a:t>K</a:t>
            </a:r>
            <a:r>
              <a:rPr lang="en-US" sz="2400"/>
              <a:t>-means is appropriate when we can work with Euclidean distances</a:t>
            </a:r>
          </a:p>
          <a:p>
            <a:pPr eaLnBrk="1" hangingPunct="1"/>
            <a:r>
              <a:rPr lang="en-US" sz="2400"/>
              <a:t>Thus, </a:t>
            </a:r>
            <a:r>
              <a:rPr lang="en-US" sz="2400" i="1"/>
              <a:t>K</a:t>
            </a:r>
            <a:r>
              <a:rPr lang="en-US" sz="2400"/>
              <a:t>-means can work only with numerical, quantitative variable types</a:t>
            </a:r>
          </a:p>
          <a:p>
            <a:pPr eaLnBrk="1" hangingPunct="1"/>
            <a:r>
              <a:rPr lang="en-US" sz="2400"/>
              <a:t>Euclidean distances do not work well in at least two situations</a:t>
            </a:r>
          </a:p>
          <a:p>
            <a:pPr lvl="1" eaLnBrk="1" hangingPunct="1"/>
            <a:r>
              <a:rPr lang="en-US" sz="2000"/>
              <a:t>Some variables are categorical</a:t>
            </a:r>
          </a:p>
          <a:p>
            <a:pPr lvl="1" eaLnBrk="1" hangingPunct="1"/>
            <a:r>
              <a:rPr lang="en-US" sz="2000"/>
              <a:t>Outliers can be potential threats</a:t>
            </a:r>
          </a:p>
          <a:p>
            <a:pPr eaLnBrk="1" hangingPunct="1"/>
            <a:r>
              <a:rPr lang="en-US" sz="2400"/>
              <a:t>A general version of </a:t>
            </a:r>
            <a:r>
              <a:rPr lang="en-US" sz="2400" i="1"/>
              <a:t>K</a:t>
            </a:r>
            <a:r>
              <a:rPr lang="en-US" sz="2400"/>
              <a:t>-means algorithm called </a:t>
            </a:r>
            <a:r>
              <a:rPr lang="en-US" sz="2400" i="1"/>
              <a:t>K</a:t>
            </a:r>
            <a:r>
              <a:rPr lang="en-US" sz="2400"/>
              <a:t>-medoids can work with any distance measure</a:t>
            </a:r>
          </a:p>
          <a:p>
            <a:pPr eaLnBrk="1" hangingPunct="1"/>
            <a:r>
              <a:rPr lang="en-US" sz="2400" i="1"/>
              <a:t>K</a:t>
            </a:r>
            <a:r>
              <a:rPr lang="en-US" sz="2400"/>
              <a:t>-medoids clustering is computationally more intensive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21040" y="2595960"/>
              <a:ext cx="4840920" cy="1857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520" y="2591640"/>
                <a:ext cx="4848120" cy="186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297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itle 1"/>
          <p:cNvSpPr>
            <a:spLocks noGrp="1"/>
          </p:cNvSpPr>
          <p:nvPr>
            <p:ph type="title"/>
          </p:nvPr>
        </p:nvSpPr>
        <p:spPr>
          <a:xfrm>
            <a:off x="1981200" y="152401"/>
            <a:ext cx="8229600" cy="4873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i="1"/>
              <a:t>K</a:t>
            </a:r>
            <a:r>
              <a:rPr lang="en-US"/>
              <a:t>-medoids Algorithm</a:t>
            </a:r>
          </a:p>
        </p:txBody>
      </p:sp>
      <p:sp>
        <p:nvSpPr>
          <p:cNvPr id="7174" name="Content Placeholder 2"/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5029200"/>
          </a:xfrm>
        </p:spPr>
        <p:txBody>
          <a:bodyPr/>
          <a:lstStyle/>
          <a:p>
            <a:pPr eaLnBrk="1" hangingPunct="1"/>
            <a:r>
              <a:rPr lang="en-US" sz="2400"/>
              <a:t>Step 1: For a given cluster assignment </a:t>
            </a:r>
            <a:r>
              <a:rPr lang="en-US" sz="2400" i="1"/>
              <a:t>C</a:t>
            </a:r>
            <a:r>
              <a:rPr lang="en-US" sz="2400"/>
              <a:t>, find the observation in the cluster minimizing the total distance to other points in that cluster:</a:t>
            </a:r>
          </a:p>
          <a:p>
            <a:pPr eaLnBrk="1" hangingPunct="1"/>
            <a:endParaRPr lang="en-US" sz="2400"/>
          </a:p>
          <a:p>
            <a:pPr eaLnBrk="1" hangingPunct="1"/>
            <a:endParaRPr lang="en-US" sz="2400"/>
          </a:p>
          <a:p>
            <a:pPr eaLnBrk="1" hangingPunct="1"/>
            <a:r>
              <a:rPr lang="en-US" sz="2400"/>
              <a:t>Step 2: Assign </a:t>
            </a:r>
          </a:p>
          <a:p>
            <a:pPr eaLnBrk="1" hangingPunct="1"/>
            <a:endParaRPr lang="en-US" sz="2400"/>
          </a:p>
          <a:p>
            <a:pPr eaLnBrk="1" hangingPunct="1"/>
            <a:r>
              <a:rPr lang="en-US" sz="2400"/>
              <a:t>Step 3: Given a set of cluster centers {</a:t>
            </a:r>
            <a:r>
              <a:rPr lang="en-US" sz="2400" i="1"/>
              <a:t>m</a:t>
            </a:r>
            <a:r>
              <a:rPr lang="en-US" sz="2400" baseline="-25000"/>
              <a:t>1</a:t>
            </a:r>
            <a:r>
              <a:rPr lang="en-US" sz="2400"/>
              <a:t>, …, </a:t>
            </a:r>
            <a:r>
              <a:rPr lang="en-US" sz="2400" i="1"/>
              <a:t>m</a:t>
            </a:r>
            <a:r>
              <a:rPr lang="en-US" sz="2400" i="1" baseline="-25000"/>
              <a:t>K</a:t>
            </a:r>
            <a:r>
              <a:rPr lang="en-US" sz="2400"/>
              <a:t>}, minimize the total error by assigning each observation to the closest (current) cluster center:</a:t>
            </a:r>
          </a:p>
          <a:p>
            <a:pPr eaLnBrk="1" hangingPunct="1"/>
            <a:endParaRPr lang="en-US" sz="2400"/>
          </a:p>
          <a:p>
            <a:pPr eaLnBrk="1" hangingPunct="1"/>
            <a:r>
              <a:rPr lang="en-US" sz="2400"/>
              <a:t>Iterate steps 1 to 3 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5867401" y="2514600"/>
          <a:ext cx="26781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3" imgW="1562040" imgH="355320" progId="Equation.3">
                  <p:embed/>
                </p:oleObj>
              </mc:Choice>
              <mc:Fallback>
                <p:oleObj name="Equation" r:id="rId3" imgW="1562040" imgH="355320" progId="Equation.3">
                  <p:embed/>
                  <p:pic>
                    <p:nvPicPr>
                      <p:cNvPr id="7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1" y="2514600"/>
                        <a:ext cx="267811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4724401" y="3352800"/>
          <a:ext cx="23733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5" imgW="1384200" imgH="266400" progId="Equation.3">
                  <p:embed/>
                </p:oleObj>
              </mc:Choice>
              <mc:Fallback>
                <p:oleObj name="Equation" r:id="rId5" imgW="1384200" imgH="266400" progId="Equation.3">
                  <p:embed/>
                  <p:pic>
                    <p:nvPicPr>
                      <p:cNvPr id="71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1" y="3352800"/>
                        <a:ext cx="237331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4953001" y="5400676"/>
          <a:ext cx="39401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7" imgW="2184120" imgH="304560" progId="Equation.3">
                  <p:embed/>
                </p:oleObj>
              </mc:Choice>
              <mc:Fallback>
                <p:oleObj name="Equation" r:id="rId7" imgW="2184120" imgH="304560" progId="Equation.3">
                  <p:embed/>
                  <p:pic>
                    <p:nvPicPr>
                      <p:cNvPr id="717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1" y="5400676"/>
                        <a:ext cx="3940175" cy="549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003680" y="1150200"/>
              <a:ext cx="10921320" cy="4931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5400" y="1147320"/>
                <a:ext cx="10936440" cy="494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429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K</a:t>
            </a:r>
            <a:r>
              <a:rPr lang="en-US"/>
              <a:t>-medoids Summary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981200" y="2209800"/>
            <a:ext cx="8229600" cy="3429000"/>
          </a:xfrm>
        </p:spPr>
        <p:txBody>
          <a:bodyPr/>
          <a:lstStyle/>
          <a:p>
            <a:r>
              <a:rPr lang="en-US"/>
              <a:t>Generalized </a:t>
            </a:r>
            <a:r>
              <a:rPr lang="en-US" i="1"/>
              <a:t>K</a:t>
            </a:r>
            <a:r>
              <a:rPr lang="en-US"/>
              <a:t>-means</a:t>
            </a:r>
          </a:p>
          <a:p>
            <a:r>
              <a:rPr lang="en-US"/>
              <a:t>Computationally much costlier that </a:t>
            </a:r>
            <a:r>
              <a:rPr lang="en-US" i="1"/>
              <a:t>K</a:t>
            </a:r>
            <a:r>
              <a:rPr lang="en-US"/>
              <a:t>-means</a:t>
            </a:r>
          </a:p>
          <a:p>
            <a:r>
              <a:rPr lang="en-US"/>
              <a:t>Apply when dealing with categorical data</a:t>
            </a:r>
          </a:p>
          <a:p>
            <a:r>
              <a:rPr lang="en-US"/>
              <a:t>Apply when data points are not available, but only pair-wise distances are available</a:t>
            </a:r>
          </a:p>
          <a:p>
            <a:r>
              <a:rPr lang="en-US"/>
              <a:t>Converges to local minimum</a:t>
            </a:r>
          </a:p>
        </p:txBody>
      </p:sp>
    </p:spTree>
    <p:extLst>
      <p:ext uri="{BB962C8B-B14F-4D97-AF65-F5344CB8AC3E}">
        <p14:creationId xmlns:p14="http://schemas.microsoft.com/office/powerpoint/2010/main" val="3729805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000"/>
              <a:t>Build a tree-based hierarchical taxonomy (</a:t>
            </a:r>
            <a:r>
              <a:rPr lang="en-US" altLang="en-US" sz="3000" i="1"/>
              <a:t>dendrogram</a:t>
            </a:r>
            <a:r>
              <a:rPr lang="en-US" altLang="en-US" sz="3000"/>
              <a:t>) from a set of documents.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endParaRPr lang="en-US" altLang="en-US" sz="2200"/>
          </a:p>
          <a:p>
            <a:endParaRPr lang="en-US" altLang="en-US" sz="2200"/>
          </a:p>
          <a:p>
            <a:endParaRPr lang="en-US" altLang="en-US" sz="2200"/>
          </a:p>
          <a:p>
            <a:endParaRPr lang="en-US" altLang="en-US" sz="2200"/>
          </a:p>
          <a:p>
            <a:endParaRPr lang="en-US" altLang="en-US" sz="2200"/>
          </a:p>
        </p:txBody>
      </p:sp>
      <p:grpSp>
        <p:nvGrpSpPr>
          <p:cNvPr id="851972" name="Group 4"/>
          <p:cNvGrpSpPr>
            <a:grpSpLocks/>
          </p:cNvGrpSpPr>
          <p:nvPr/>
        </p:nvGrpSpPr>
        <p:grpSpPr bwMode="auto">
          <a:xfrm>
            <a:off x="3171826" y="2819400"/>
            <a:ext cx="5922963" cy="1981200"/>
            <a:chOff x="1038" y="1536"/>
            <a:chExt cx="3731" cy="1248"/>
          </a:xfrm>
        </p:grpSpPr>
        <p:sp>
          <p:nvSpPr>
            <p:cNvPr id="851973" name="Text Box 5"/>
            <p:cNvSpPr txBox="1">
              <a:spLocks noChangeArrowheads="1"/>
            </p:cNvSpPr>
            <p:nvPr/>
          </p:nvSpPr>
          <p:spPr bwMode="auto">
            <a:xfrm>
              <a:off x="2688" y="1536"/>
              <a:ext cx="86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animal</a:t>
              </a:r>
            </a:p>
          </p:txBody>
        </p:sp>
        <p:sp>
          <p:nvSpPr>
            <p:cNvPr id="851974" name="Text Box 6"/>
            <p:cNvSpPr txBox="1">
              <a:spLocks noChangeArrowheads="1"/>
            </p:cNvSpPr>
            <p:nvPr/>
          </p:nvSpPr>
          <p:spPr bwMode="auto">
            <a:xfrm>
              <a:off x="1725" y="1872"/>
              <a:ext cx="75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vertebrate</a:t>
              </a:r>
            </a:p>
          </p:txBody>
        </p:sp>
        <p:sp>
          <p:nvSpPr>
            <p:cNvPr id="851975" name="Text Box 7"/>
            <p:cNvSpPr txBox="1">
              <a:spLocks noChangeArrowheads="1"/>
            </p:cNvSpPr>
            <p:nvPr/>
          </p:nvSpPr>
          <p:spPr bwMode="auto">
            <a:xfrm>
              <a:off x="1038" y="2256"/>
              <a:ext cx="37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fish reptile amphib. mammal      worm insect crustacean</a:t>
              </a:r>
            </a:p>
          </p:txBody>
        </p:sp>
        <p:sp>
          <p:nvSpPr>
            <p:cNvPr id="851976" name="Text Box 8"/>
            <p:cNvSpPr txBox="1">
              <a:spLocks noChangeArrowheads="1"/>
            </p:cNvSpPr>
            <p:nvPr/>
          </p:nvSpPr>
          <p:spPr bwMode="auto">
            <a:xfrm>
              <a:off x="3308" y="1872"/>
              <a:ext cx="88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altLang="en-US" sz="2000">
                  <a:solidFill>
                    <a:schemeClr val="tx2"/>
                  </a:solidFill>
                  <a:latin typeface="Times New Roman" panose="02020603050405020304" pitchFamily="18" charset="0"/>
                </a:rPr>
                <a:t>invertebrate</a:t>
              </a:r>
            </a:p>
          </p:txBody>
        </p:sp>
        <p:sp>
          <p:nvSpPr>
            <p:cNvPr id="851977" name="Line 9"/>
            <p:cNvSpPr>
              <a:spLocks noChangeShapeType="1"/>
            </p:cNvSpPr>
            <p:nvPr/>
          </p:nvSpPr>
          <p:spPr bwMode="auto">
            <a:xfrm flipH="1">
              <a:off x="2124" y="1736"/>
              <a:ext cx="962" cy="20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78" name="Line 10"/>
            <p:cNvSpPr>
              <a:spLocks noChangeShapeType="1"/>
            </p:cNvSpPr>
            <p:nvPr/>
          </p:nvSpPr>
          <p:spPr bwMode="auto">
            <a:xfrm>
              <a:off x="3094" y="1736"/>
              <a:ext cx="639" cy="2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79" name="Line 11"/>
            <p:cNvSpPr>
              <a:spLocks noChangeShapeType="1"/>
            </p:cNvSpPr>
            <p:nvPr/>
          </p:nvSpPr>
          <p:spPr bwMode="auto">
            <a:xfrm flipH="1">
              <a:off x="1232" y="2059"/>
              <a:ext cx="876" cy="2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0" name="Line 12"/>
            <p:cNvSpPr>
              <a:spLocks noChangeShapeType="1"/>
            </p:cNvSpPr>
            <p:nvPr/>
          </p:nvSpPr>
          <p:spPr bwMode="auto">
            <a:xfrm flipH="1">
              <a:off x="1635" y="2059"/>
              <a:ext cx="473" cy="2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1" name="Line 13"/>
            <p:cNvSpPr>
              <a:spLocks noChangeShapeType="1"/>
            </p:cNvSpPr>
            <p:nvPr/>
          </p:nvSpPr>
          <p:spPr bwMode="auto">
            <a:xfrm>
              <a:off x="2108" y="2059"/>
              <a:ext cx="0" cy="3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2" name="Line 14"/>
            <p:cNvSpPr>
              <a:spLocks noChangeShapeType="1"/>
            </p:cNvSpPr>
            <p:nvPr/>
          </p:nvSpPr>
          <p:spPr bwMode="auto">
            <a:xfrm>
              <a:off x="2108" y="2059"/>
              <a:ext cx="513" cy="2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3" name="Line 15"/>
            <p:cNvSpPr>
              <a:spLocks noChangeShapeType="1"/>
            </p:cNvSpPr>
            <p:nvPr/>
          </p:nvSpPr>
          <p:spPr bwMode="auto">
            <a:xfrm flipH="1">
              <a:off x="3386" y="2044"/>
              <a:ext cx="347" cy="3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4" name="Line 16"/>
            <p:cNvSpPr>
              <a:spLocks noChangeShapeType="1"/>
            </p:cNvSpPr>
            <p:nvPr/>
          </p:nvSpPr>
          <p:spPr bwMode="auto">
            <a:xfrm>
              <a:off x="3733" y="2052"/>
              <a:ext cx="0" cy="3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1985" name="Line 17"/>
            <p:cNvSpPr>
              <a:spLocks noChangeShapeType="1"/>
            </p:cNvSpPr>
            <p:nvPr/>
          </p:nvSpPr>
          <p:spPr bwMode="auto">
            <a:xfrm>
              <a:off x="3733" y="2059"/>
              <a:ext cx="537" cy="2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grpSp>
          <p:nvGrpSpPr>
            <p:cNvPr id="851986" name="Group 18"/>
            <p:cNvGrpSpPr>
              <a:grpSpLocks/>
            </p:cNvGrpSpPr>
            <p:nvPr/>
          </p:nvGrpSpPr>
          <p:grpSpPr bwMode="auto">
            <a:xfrm>
              <a:off x="1104" y="2448"/>
              <a:ext cx="192" cy="336"/>
              <a:chOff x="1104" y="2448"/>
              <a:chExt cx="192" cy="336"/>
            </a:xfrm>
          </p:grpSpPr>
          <p:sp>
            <p:nvSpPr>
              <p:cNvPr id="851987" name="Line 19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1988" name="Line 20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1989" name="Group 21"/>
            <p:cNvGrpSpPr>
              <a:grpSpLocks/>
            </p:cNvGrpSpPr>
            <p:nvPr/>
          </p:nvGrpSpPr>
          <p:grpSpPr bwMode="auto">
            <a:xfrm>
              <a:off x="1440" y="2448"/>
              <a:ext cx="192" cy="336"/>
              <a:chOff x="1104" y="2448"/>
              <a:chExt cx="192" cy="336"/>
            </a:xfrm>
          </p:grpSpPr>
          <p:sp>
            <p:nvSpPr>
              <p:cNvPr id="851990" name="Line 22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1991" name="Line 23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1992" name="Group 24"/>
            <p:cNvGrpSpPr>
              <a:grpSpLocks/>
            </p:cNvGrpSpPr>
            <p:nvPr/>
          </p:nvGrpSpPr>
          <p:grpSpPr bwMode="auto">
            <a:xfrm>
              <a:off x="1968" y="2448"/>
              <a:ext cx="192" cy="336"/>
              <a:chOff x="1104" y="2448"/>
              <a:chExt cx="192" cy="336"/>
            </a:xfrm>
          </p:grpSpPr>
          <p:sp>
            <p:nvSpPr>
              <p:cNvPr id="851993" name="Line 25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1994" name="Line 26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1995" name="Group 27"/>
            <p:cNvGrpSpPr>
              <a:grpSpLocks/>
            </p:cNvGrpSpPr>
            <p:nvPr/>
          </p:nvGrpSpPr>
          <p:grpSpPr bwMode="auto">
            <a:xfrm>
              <a:off x="2544" y="2448"/>
              <a:ext cx="192" cy="336"/>
              <a:chOff x="1104" y="2448"/>
              <a:chExt cx="192" cy="336"/>
            </a:xfrm>
          </p:grpSpPr>
          <p:sp>
            <p:nvSpPr>
              <p:cNvPr id="851996" name="Line 28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1997" name="Line 29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1998" name="Group 30"/>
            <p:cNvGrpSpPr>
              <a:grpSpLocks/>
            </p:cNvGrpSpPr>
            <p:nvPr/>
          </p:nvGrpSpPr>
          <p:grpSpPr bwMode="auto">
            <a:xfrm>
              <a:off x="3264" y="2448"/>
              <a:ext cx="192" cy="336"/>
              <a:chOff x="1104" y="2448"/>
              <a:chExt cx="192" cy="336"/>
            </a:xfrm>
          </p:grpSpPr>
          <p:sp>
            <p:nvSpPr>
              <p:cNvPr id="851999" name="Line 31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2000" name="Line 32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2001" name="Group 33"/>
            <p:cNvGrpSpPr>
              <a:grpSpLocks/>
            </p:cNvGrpSpPr>
            <p:nvPr/>
          </p:nvGrpSpPr>
          <p:grpSpPr bwMode="auto">
            <a:xfrm>
              <a:off x="3648" y="2448"/>
              <a:ext cx="192" cy="336"/>
              <a:chOff x="1104" y="2448"/>
              <a:chExt cx="192" cy="336"/>
            </a:xfrm>
          </p:grpSpPr>
          <p:sp>
            <p:nvSpPr>
              <p:cNvPr id="852002" name="Line 34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2003" name="Line 35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  <p:grpSp>
          <p:nvGrpSpPr>
            <p:cNvPr id="852004" name="Group 36"/>
            <p:cNvGrpSpPr>
              <a:grpSpLocks/>
            </p:cNvGrpSpPr>
            <p:nvPr/>
          </p:nvGrpSpPr>
          <p:grpSpPr bwMode="auto">
            <a:xfrm>
              <a:off x="4224" y="2448"/>
              <a:ext cx="192" cy="336"/>
              <a:chOff x="1104" y="2448"/>
              <a:chExt cx="192" cy="336"/>
            </a:xfrm>
          </p:grpSpPr>
          <p:sp>
            <p:nvSpPr>
              <p:cNvPr id="852005" name="Line 37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IN"/>
              </a:p>
            </p:txBody>
          </p:sp>
          <p:sp>
            <p:nvSpPr>
              <p:cNvPr id="852006" name="Line 38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IN"/>
              </a:p>
            </p:txBody>
          </p:sp>
        </p:grpSp>
      </p:grpSp>
      <p:sp>
        <p:nvSpPr>
          <p:cNvPr id="852007" name="Text Box 39"/>
          <p:cNvSpPr txBox="1">
            <a:spLocks noChangeArrowheads="1"/>
          </p:cNvSpPr>
          <p:nvPr/>
        </p:nvSpPr>
        <p:spPr bwMode="auto">
          <a:xfrm>
            <a:off x="2362200" y="5791200"/>
            <a:ext cx="6400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A000"/>
                </a:solidFill>
              </a:rPr>
              <a:t>How could you do this with k-means?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04520" y="1383840"/>
              <a:ext cx="8726760" cy="3324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2000" y="1379160"/>
                <a:ext cx="8735760" cy="333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160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05000" y="1981200"/>
            <a:ext cx="8305800" cy="4572000"/>
          </a:xfrm>
          <a:noFill/>
          <a:ln/>
        </p:spPr>
        <p:txBody>
          <a:bodyPr vert="horz" lIns="92075" tIns="46038" rIns="92075" bIns="46038" rtlCol="0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2400" b="1">
                <a:ea typeface="SimSun" panose="02010600030101010101" pitchFamily="2" charset="-122"/>
              </a:rPr>
              <a:t>Agglomerative (bottom-up): </a:t>
            </a:r>
          </a:p>
          <a:p>
            <a:pPr lvl="1">
              <a:spcBef>
                <a:spcPct val="0"/>
              </a:spcBef>
            </a:pPr>
            <a:r>
              <a:rPr lang="en-US" altLang="zh-CN" sz="2000">
                <a:ea typeface="SimSun" panose="02010600030101010101" pitchFamily="2" charset="-122"/>
              </a:rPr>
              <a:t>Start with each document being a single cluster.</a:t>
            </a:r>
          </a:p>
          <a:p>
            <a:pPr lvl="1">
              <a:spcBef>
                <a:spcPct val="0"/>
              </a:spcBef>
            </a:pPr>
            <a:r>
              <a:rPr lang="en-US" altLang="zh-CN" sz="2000">
                <a:ea typeface="SimSun" panose="02010600030101010101" pitchFamily="2" charset="-122"/>
              </a:rPr>
              <a:t>Eventually all documents belong to the same cluster.</a:t>
            </a:r>
          </a:p>
          <a:p>
            <a:pPr>
              <a:spcBef>
                <a:spcPct val="50000"/>
              </a:spcBef>
            </a:pPr>
            <a:r>
              <a:rPr lang="en-US" altLang="zh-CN" sz="2400" b="1">
                <a:ea typeface="SimSun" panose="02010600030101010101" pitchFamily="2" charset="-122"/>
              </a:rPr>
              <a:t>Divisive (top-down): 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>
                <a:ea typeface="SimSun" panose="02010600030101010101" pitchFamily="2" charset="-122"/>
              </a:rPr>
              <a:t>Start with all documents belong to the same cluster. 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>
                <a:ea typeface="SimSun" panose="02010600030101010101" pitchFamily="2" charset="-122"/>
              </a:rPr>
              <a:t>Eventually each node forms a cluster on its own.</a:t>
            </a:r>
          </a:p>
          <a:p>
            <a:pPr lvl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000">
                <a:ea typeface="SimSun" panose="02010600030101010101" pitchFamily="2" charset="-122"/>
              </a:rPr>
              <a:t>Could be a recursive application of k-means like algorithms</a:t>
            </a:r>
          </a:p>
          <a:p>
            <a:pPr>
              <a:spcBef>
                <a:spcPct val="50000"/>
              </a:spcBef>
            </a:pPr>
            <a:r>
              <a:rPr lang="en-US" altLang="zh-CN" sz="2400">
                <a:ea typeface="SimSun" panose="02010600030101010101" pitchFamily="2" charset="-122"/>
              </a:rPr>
              <a:t>Does not require the number of clusters </a:t>
            </a:r>
            <a:r>
              <a:rPr lang="en-US" altLang="zh-CN" sz="2400" b="1" i="1">
                <a:solidFill>
                  <a:srgbClr val="4A87B9"/>
                </a:solidFill>
                <a:ea typeface="SimSun" panose="02010600030101010101" pitchFamily="2" charset="-122"/>
              </a:rPr>
              <a:t>k</a:t>
            </a:r>
            <a:r>
              <a:rPr lang="en-US" altLang="zh-CN" sz="2400">
                <a:ea typeface="SimSun" panose="02010600030101010101" pitchFamily="2" charset="-122"/>
              </a:rPr>
              <a:t> in advance</a:t>
            </a:r>
          </a:p>
          <a:p>
            <a:pPr>
              <a:spcBef>
                <a:spcPct val="50000"/>
              </a:spcBef>
            </a:pPr>
            <a:r>
              <a:rPr lang="en-US" altLang="zh-CN" sz="2400">
                <a:ea typeface="SimSun" panose="02010600030101010101" pitchFamily="2" charset="-122"/>
              </a:rPr>
              <a:t> Needs a termination/readout condition </a:t>
            </a:r>
          </a:p>
          <a:p>
            <a:pPr lvl="1">
              <a:spcBef>
                <a:spcPct val="50000"/>
              </a:spcBef>
              <a:buFont typeface="Wingdings" panose="05000000000000000000" pitchFamily="2" charset="2"/>
              <a:buNone/>
            </a:pPr>
            <a:endParaRPr lang="en-US" altLang="zh-CN" sz="2000">
              <a:ea typeface="SimSun" panose="02010600030101010101" pitchFamily="2" charset="-122"/>
            </a:endParaRPr>
          </a:p>
        </p:txBody>
      </p:sp>
      <p:sp>
        <p:nvSpPr>
          <p:cNvPr id="927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 algorithms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66280" y="102960"/>
              <a:ext cx="9199440" cy="571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3760" y="99720"/>
                <a:ext cx="9209520" cy="57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562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Clustering?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Attach label to each observation or data points in a set</a:t>
            </a:r>
          </a:p>
          <a:p>
            <a:pPr eaLnBrk="1" hangingPunct="1"/>
            <a:r>
              <a:rPr lang="en-US" sz="2400" dirty="0"/>
              <a:t>You can say this </a:t>
            </a:r>
            <a:r>
              <a:rPr lang="en-US" sz="2400" dirty="0">
                <a:solidFill>
                  <a:srgbClr val="FF0000"/>
                </a:solidFill>
              </a:rPr>
              <a:t>“unsupervised classification”</a:t>
            </a:r>
          </a:p>
          <a:p>
            <a:pPr eaLnBrk="1" hangingPunct="1"/>
            <a:r>
              <a:rPr lang="en-US" sz="2400" dirty="0"/>
              <a:t>Clustering is alternatively called as “grouping”</a:t>
            </a:r>
          </a:p>
          <a:p>
            <a:pPr eaLnBrk="1" hangingPunct="1"/>
            <a:r>
              <a:rPr lang="en-US" sz="2400" dirty="0"/>
              <a:t>Intuitively, if you would want to assign same label to a data points that are </a:t>
            </a:r>
            <a:r>
              <a:rPr lang="en-US" sz="2400" dirty="0">
                <a:solidFill>
                  <a:srgbClr val="FF0000"/>
                </a:solidFill>
              </a:rPr>
              <a:t>“close”</a:t>
            </a:r>
            <a:r>
              <a:rPr lang="en-US" sz="2400" dirty="0"/>
              <a:t> to each other</a:t>
            </a:r>
          </a:p>
          <a:p>
            <a:pPr eaLnBrk="1" hangingPunct="1"/>
            <a:r>
              <a:rPr lang="en-US" sz="2400" dirty="0"/>
              <a:t>Thus, clustering algorithms rely on a distance metric between data points</a:t>
            </a:r>
          </a:p>
          <a:p>
            <a:pPr eaLnBrk="1" hangingPunct="1"/>
            <a:r>
              <a:rPr lang="en-US" sz="2400" dirty="0"/>
              <a:t>Sometimes, it is said that for clustering, the </a:t>
            </a:r>
            <a:r>
              <a:rPr lang="en-US" sz="2400" dirty="0">
                <a:solidFill>
                  <a:srgbClr val="0070C0"/>
                </a:solidFill>
              </a:rPr>
              <a:t>distance metric is more important than the clustering algorithm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00960" y="31680"/>
              <a:ext cx="5137200" cy="504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3040" y="28080"/>
                <a:ext cx="5150880" cy="50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06400" y="2077200"/>
              <a:ext cx="4281480" cy="365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2800" y="2072160"/>
                <a:ext cx="4290480" cy="36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3828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8382000" cy="990600"/>
          </a:xfrm>
        </p:spPr>
        <p:txBody>
          <a:bodyPr/>
          <a:lstStyle/>
          <a:p>
            <a:r>
              <a:rPr lang="en-US" altLang="en-US" sz="3200"/>
              <a:t>Hierarchical Agglomerative Clustering (HAC)</a:t>
            </a:r>
          </a:p>
        </p:txBody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Assumes a similarity function for determining the similarity of two instances.</a:t>
            </a:r>
          </a:p>
          <a:p>
            <a:r>
              <a:rPr lang="en-US" altLang="en-US"/>
              <a:t>Starts with all instances in a separate cluster and then repeatedly joins the two clusters that are most similar until there is only one cluster.</a:t>
            </a:r>
          </a:p>
          <a:p>
            <a:r>
              <a:rPr lang="en-US" altLang="en-US"/>
              <a:t>The history of merging forms a binary tree or hierarchy.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69280" y="1172520"/>
              <a:ext cx="979920" cy="174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5680" y="1167120"/>
                <a:ext cx="988200" cy="1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673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2994" name="Group 2"/>
          <p:cNvGrpSpPr>
            <a:grpSpLocks/>
          </p:cNvGrpSpPr>
          <p:nvPr/>
        </p:nvGrpSpPr>
        <p:grpSpPr bwMode="auto">
          <a:xfrm>
            <a:off x="6324600" y="1600200"/>
            <a:ext cx="4114800" cy="4267200"/>
            <a:chOff x="288" y="720"/>
            <a:chExt cx="4992" cy="3072"/>
          </a:xfrm>
        </p:grpSpPr>
        <p:sp>
          <p:nvSpPr>
            <p:cNvPr id="852995" name="Oval 3"/>
            <p:cNvSpPr>
              <a:spLocks noChangeArrowheads="1"/>
            </p:cNvSpPr>
            <p:nvPr/>
          </p:nvSpPr>
          <p:spPr bwMode="auto">
            <a:xfrm>
              <a:off x="5184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2996" name="Oval 4"/>
            <p:cNvSpPr>
              <a:spLocks noChangeArrowheads="1"/>
            </p:cNvSpPr>
            <p:nvPr/>
          </p:nvSpPr>
          <p:spPr bwMode="auto">
            <a:xfrm>
              <a:off x="4512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2997" name="Oval 5"/>
            <p:cNvSpPr>
              <a:spLocks noChangeArrowheads="1"/>
            </p:cNvSpPr>
            <p:nvPr/>
          </p:nvSpPr>
          <p:spPr bwMode="auto">
            <a:xfrm>
              <a:off x="38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2998" name="Oval 6"/>
            <p:cNvSpPr>
              <a:spLocks noChangeArrowheads="1"/>
            </p:cNvSpPr>
            <p:nvPr/>
          </p:nvSpPr>
          <p:spPr bwMode="auto">
            <a:xfrm>
              <a:off x="3312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2999" name="Oval 7"/>
            <p:cNvSpPr>
              <a:spLocks noChangeArrowheads="1"/>
            </p:cNvSpPr>
            <p:nvPr/>
          </p:nvSpPr>
          <p:spPr bwMode="auto">
            <a:xfrm>
              <a:off x="26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0" name="Oval 8"/>
            <p:cNvSpPr>
              <a:spLocks noChangeArrowheads="1"/>
            </p:cNvSpPr>
            <p:nvPr/>
          </p:nvSpPr>
          <p:spPr bwMode="auto">
            <a:xfrm>
              <a:off x="2064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1" name="Oval 9"/>
            <p:cNvSpPr>
              <a:spLocks noChangeArrowheads="1"/>
            </p:cNvSpPr>
            <p:nvPr/>
          </p:nvSpPr>
          <p:spPr bwMode="auto">
            <a:xfrm>
              <a:off x="14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2" name="Oval 10"/>
            <p:cNvSpPr>
              <a:spLocks noChangeArrowheads="1"/>
            </p:cNvSpPr>
            <p:nvPr/>
          </p:nvSpPr>
          <p:spPr bwMode="auto">
            <a:xfrm>
              <a:off x="864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3" name="Oval 11"/>
            <p:cNvSpPr>
              <a:spLocks noChangeArrowheads="1"/>
            </p:cNvSpPr>
            <p:nvPr/>
          </p:nvSpPr>
          <p:spPr bwMode="auto">
            <a:xfrm>
              <a:off x="288" y="3696"/>
              <a:ext cx="96" cy="9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4" name="Line 12"/>
            <p:cNvSpPr>
              <a:spLocks noChangeShapeType="1"/>
            </p:cNvSpPr>
            <p:nvPr/>
          </p:nvSpPr>
          <p:spPr bwMode="auto">
            <a:xfrm>
              <a:off x="336" y="316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5" name="Line 13"/>
            <p:cNvSpPr>
              <a:spLocks noChangeShapeType="1"/>
            </p:cNvSpPr>
            <p:nvPr/>
          </p:nvSpPr>
          <p:spPr bwMode="auto">
            <a:xfrm>
              <a:off x="912" y="3168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6" name="Line 14"/>
            <p:cNvSpPr>
              <a:spLocks noChangeShapeType="1"/>
            </p:cNvSpPr>
            <p:nvPr/>
          </p:nvSpPr>
          <p:spPr bwMode="auto">
            <a:xfrm>
              <a:off x="2112" y="3168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7" name="Line 15"/>
            <p:cNvSpPr>
              <a:spLocks noChangeShapeType="1"/>
            </p:cNvSpPr>
            <p:nvPr/>
          </p:nvSpPr>
          <p:spPr bwMode="auto">
            <a:xfrm>
              <a:off x="2112" y="316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8" name="Line 16"/>
            <p:cNvSpPr>
              <a:spLocks noChangeShapeType="1"/>
            </p:cNvSpPr>
            <p:nvPr/>
          </p:nvSpPr>
          <p:spPr bwMode="auto">
            <a:xfrm>
              <a:off x="2736" y="3168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09" name="Line 17"/>
            <p:cNvSpPr>
              <a:spLocks noChangeShapeType="1"/>
            </p:cNvSpPr>
            <p:nvPr/>
          </p:nvSpPr>
          <p:spPr bwMode="auto">
            <a:xfrm>
              <a:off x="4560" y="3216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0" name="Line 18"/>
            <p:cNvSpPr>
              <a:spLocks noChangeShapeType="1"/>
            </p:cNvSpPr>
            <p:nvPr/>
          </p:nvSpPr>
          <p:spPr bwMode="auto">
            <a:xfrm>
              <a:off x="4560" y="3216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1" name="Line 19"/>
            <p:cNvSpPr>
              <a:spLocks noChangeShapeType="1"/>
            </p:cNvSpPr>
            <p:nvPr/>
          </p:nvSpPr>
          <p:spPr bwMode="auto">
            <a:xfrm>
              <a:off x="5232" y="3216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2" name="Line 20"/>
            <p:cNvSpPr>
              <a:spLocks noChangeShapeType="1"/>
            </p:cNvSpPr>
            <p:nvPr/>
          </p:nvSpPr>
          <p:spPr bwMode="auto">
            <a:xfrm>
              <a:off x="624" y="2688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3" name="Line 21"/>
            <p:cNvSpPr>
              <a:spLocks noChangeShapeType="1"/>
            </p:cNvSpPr>
            <p:nvPr/>
          </p:nvSpPr>
          <p:spPr bwMode="auto">
            <a:xfrm>
              <a:off x="624" y="2688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4" name="Line 22"/>
            <p:cNvSpPr>
              <a:spLocks noChangeShapeType="1"/>
            </p:cNvSpPr>
            <p:nvPr/>
          </p:nvSpPr>
          <p:spPr bwMode="auto">
            <a:xfrm>
              <a:off x="1536" y="2688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5" name="Line 23"/>
            <p:cNvSpPr>
              <a:spLocks noChangeShapeType="1"/>
            </p:cNvSpPr>
            <p:nvPr/>
          </p:nvSpPr>
          <p:spPr bwMode="auto">
            <a:xfrm>
              <a:off x="2352" y="2688"/>
              <a:ext cx="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6" name="Line 24"/>
            <p:cNvSpPr>
              <a:spLocks noChangeShapeType="1"/>
            </p:cNvSpPr>
            <p:nvPr/>
          </p:nvSpPr>
          <p:spPr bwMode="auto">
            <a:xfrm>
              <a:off x="2400" y="2688"/>
              <a:ext cx="0" cy="4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7" name="Line 25"/>
            <p:cNvSpPr>
              <a:spLocks noChangeShapeType="1"/>
            </p:cNvSpPr>
            <p:nvPr/>
          </p:nvSpPr>
          <p:spPr bwMode="auto">
            <a:xfrm>
              <a:off x="2448" y="2688"/>
              <a:ext cx="9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8" name="Line 26"/>
            <p:cNvSpPr>
              <a:spLocks noChangeShapeType="1"/>
            </p:cNvSpPr>
            <p:nvPr/>
          </p:nvSpPr>
          <p:spPr bwMode="auto">
            <a:xfrm>
              <a:off x="3360" y="2688"/>
              <a:ext cx="0" cy="10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19" name="Line 27"/>
            <p:cNvSpPr>
              <a:spLocks noChangeShapeType="1"/>
            </p:cNvSpPr>
            <p:nvPr/>
          </p:nvSpPr>
          <p:spPr bwMode="auto">
            <a:xfrm>
              <a:off x="2400" y="2688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0" name="Line 28"/>
            <p:cNvSpPr>
              <a:spLocks noChangeShapeType="1"/>
            </p:cNvSpPr>
            <p:nvPr/>
          </p:nvSpPr>
          <p:spPr bwMode="auto">
            <a:xfrm>
              <a:off x="2880" y="2160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1" name="Line 29"/>
            <p:cNvSpPr>
              <a:spLocks noChangeShapeType="1"/>
            </p:cNvSpPr>
            <p:nvPr/>
          </p:nvSpPr>
          <p:spPr bwMode="auto">
            <a:xfrm flipV="1">
              <a:off x="3936" y="2160"/>
              <a:ext cx="0" cy="15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2" name="Line 30"/>
            <p:cNvSpPr>
              <a:spLocks noChangeShapeType="1"/>
            </p:cNvSpPr>
            <p:nvPr/>
          </p:nvSpPr>
          <p:spPr bwMode="auto">
            <a:xfrm>
              <a:off x="2880" y="2160"/>
              <a:ext cx="105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3" name="Line 31"/>
            <p:cNvSpPr>
              <a:spLocks noChangeShapeType="1"/>
            </p:cNvSpPr>
            <p:nvPr/>
          </p:nvSpPr>
          <p:spPr bwMode="auto">
            <a:xfrm>
              <a:off x="3408" y="1632"/>
              <a:ext cx="0" cy="5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4" name="Line 32"/>
            <p:cNvSpPr>
              <a:spLocks noChangeShapeType="1"/>
            </p:cNvSpPr>
            <p:nvPr/>
          </p:nvSpPr>
          <p:spPr bwMode="auto">
            <a:xfrm flipV="1">
              <a:off x="4896" y="1584"/>
              <a:ext cx="0" cy="1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5" name="Line 33"/>
            <p:cNvSpPr>
              <a:spLocks noChangeShapeType="1"/>
            </p:cNvSpPr>
            <p:nvPr/>
          </p:nvSpPr>
          <p:spPr bwMode="auto">
            <a:xfrm flipH="1">
              <a:off x="3408" y="1584"/>
              <a:ext cx="148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6" name="Line 34"/>
            <p:cNvSpPr>
              <a:spLocks noChangeShapeType="1"/>
            </p:cNvSpPr>
            <p:nvPr/>
          </p:nvSpPr>
          <p:spPr bwMode="auto">
            <a:xfrm flipV="1">
              <a:off x="3408" y="158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7" name="Line 35"/>
            <p:cNvSpPr>
              <a:spLocks noChangeShapeType="1"/>
            </p:cNvSpPr>
            <p:nvPr/>
          </p:nvSpPr>
          <p:spPr bwMode="auto">
            <a:xfrm>
              <a:off x="4128" y="1008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8" name="Line 36"/>
            <p:cNvSpPr>
              <a:spLocks noChangeShapeType="1"/>
            </p:cNvSpPr>
            <p:nvPr/>
          </p:nvSpPr>
          <p:spPr bwMode="auto">
            <a:xfrm flipH="1">
              <a:off x="1152" y="1008"/>
              <a:ext cx="29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29" name="Line 37"/>
            <p:cNvSpPr>
              <a:spLocks noChangeShapeType="1"/>
            </p:cNvSpPr>
            <p:nvPr/>
          </p:nvSpPr>
          <p:spPr bwMode="auto">
            <a:xfrm flipV="1">
              <a:off x="1056" y="1008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30" name="Line 38"/>
            <p:cNvSpPr>
              <a:spLocks noChangeShapeType="1"/>
            </p:cNvSpPr>
            <p:nvPr/>
          </p:nvSpPr>
          <p:spPr bwMode="auto">
            <a:xfrm>
              <a:off x="1392" y="1008"/>
              <a:ext cx="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31" name="Line 39"/>
            <p:cNvSpPr>
              <a:spLocks noChangeShapeType="1"/>
            </p:cNvSpPr>
            <p:nvPr/>
          </p:nvSpPr>
          <p:spPr bwMode="auto">
            <a:xfrm flipH="1">
              <a:off x="1056" y="1008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32" name="Line 40"/>
            <p:cNvSpPr>
              <a:spLocks noChangeShapeType="1"/>
            </p:cNvSpPr>
            <p:nvPr/>
          </p:nvSpPr>
          <p:spPr bwMode="auto">
            <a:xfrm flipV="1">
              <a:off x="2592" y="72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853033" name="Line 41"/>
            <p:cNvSpPr>
              <a:spLocks noChangeShapeType="1"/>
            </p:cNvSpPr>
            <p:nvPr/>
          </p:nvSpPr>
          <p:spPr bwMode="auto">
            <a:xfrm>
              <a:off x="336" y="3168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  <p:sp>
        <p:nvSpPr>
          <p:cNvPr id="853034" name="Rectangle 42"/>
          <p:cNvSpPr>
            <a:spLocks noChangeArrowheads="1"/>
          </p:cNvSpPr>
          <p:nvPr/>
        </p:nvSpPr>
        <p:spPr bwMode="auto">
          <a:xfrm>
            <a:off x="1600200" y="1981200"/>
            <a:ext cx="4724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0" hangingPunct="0">
              <a:lnSpc>
                <a:spcPct val="90000"/>
              </a:lnSpc>
              <a:buClr>
                <a:schemeClr val="bg2"/>
              </a:buClr>
              <a:buFontTx/>
              <a:buChar char="•"/>
            </a:pPr>
            <a:r>
              <a:rPr lang="en-US" altLang="zh-CN" sz="3200">
                <a:solidFill>
                  <a:srgbClr val="465142"/>
                </a:solidFill>
                <a:ea typeface="SimSun" panose="02010600030101010101" pitchFamily="2" charset="-122"/>
              </a:rPr>
              <a:t>Clustering obtained by cutting the dendrogram at a desired level: each </a:t>
            </a:r>
            <a:r>
              <a:rPr lang="en-US" altLang="zh-CN" sz="3200">
                <a:solidFill>
                  <a:srgbClr val="4A87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SimSun" panose="02010600030101010101" pitchFamily="2" charset="-122"/>
              </a:rPr>
              <a:t>connected</a:t>
            </a:r>
            <a:r>
              <a:rPr lang="en-US" altLang="zh-CN" sz="3200">
                <a:solidFill>
                  <a:srgbClr val="465142"/>
                </a:solidFill>
                <a:ea typeface="SimSun" panose="02010600030101010101" pitchFamily="2" charset="-122"/>
              </a:rPr>
              <a:t> component forms a cluster.</a:t>
            </a:r>
          </a:p>
        </p:txBody>
      </p:sp>
      <p:sp>
        <p:nvSpPr>
          <p:cNvPr id="853035" name="Rectangle 43"/>
          <p:cNvSpPr>
            <a:spLocks noChangeArrowheads="1"/>
          </p:cNvSpPr>
          <p:nvPr/>
        </p:nvSpPr>
        <p:spPr bwMode="auto">
          <a:xfrm>
            <a:off x="2286000" y="728663"/>
            <a:ext cx="7848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altLang="en-US" sz="3600">
                <a:solidFill>
                  <a:schemeClr val="tx2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Dendogram: Hierarchical Clustering</a:t>
            </a:r>
          </a:p>
        </p:txBody>
      </p:sp>
      <p:sp>
        <p:nvSpPr>
          <p:cNvPr id="853036" name="Line 44"/>
          <p:cNvSpPr>
            <a:spLocks noChangeShapeType="1"/>
          </p:cNvSpPr>
          <p:nvPr/>
        </p:nvSpPr>
        <p:spPr bwMode="auto">
          <a:xfrm>
            <a:off x="6477000" y="3962400"/>
            <a:ext cx="3886200" cy="0"/>
          </a:xfrm>
          <a:prstGeom prst="line">
            <a:avLst/>
          </a:prstGeom>
          <a:noFill/>
          <a:ln w="9525">
            <a:solidFill>
              <a:schemeClr val="hlink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3037" name="Oval 45"/>
          <p:cNvSpPr>
            <a:spLocks noChangeArrowheads="1"/>
          </p:cNvSpPr>
          <p:nvPr/>
        </p:nvSpPr>
        <p:spPr bwMode="auto">
          <a:xfrm>
            <a:off x="6172200" y="5486400"/>
            <a:ext cx="1371600" cy="609600"/>
          </a:xfrm>
          <a:prstGeom prst="ellipse">
            <a:avLst/>
          </a:prstGeom>
          <a:noFill/>
          <a:ln w="38100">
            <a:solidFill>
              <a:srgbClr val="00A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3039" name="Oval 47"/>
          <p:cNvSpPr>
            <a:spLocks noChangeArrowheads="1"/>
          </p:cNvSpPr>
          <p:nvPr/>
        </p:nvSpPr>
        <p:spPr bwMode="auto">
          <a:xfrm>
            <a:off x="7696200" y="5486400"/>
            <a:ext cx="1295400" cy="609600"/>
          </a:xfrm>
          <a:prstGeom prst="ellipse">
            <a:avLst/>
          </a:prstGeom>
          <a:noFill/>
          <a:ln w="38100">
            <a:solidFill>
              <a:srgbClr val="00A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3040" name="Oval 48"/>
          <p:cNvSpPr>
            <a:spLocks noChangeArrowheads="1"/>
          </p:cNvSpPr>
          <p:nvPr/>
        </p:nvSpPr>
        <p:spPr bwMode="auto">
          <a:xfrm>
            <a:off x="9144000" y="5486400"/>
            <a:ext cx="381000" cy="533400"/>
          </a:xfrm>
          <a:prstGeom prst="ellipse">
            <a:avLst/>
          </a:prstGeom>
          <a:noFill/>
          <a:ln w="38100">
            <a:solidFill>
              <a:srgbClr val="00A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53041" name="Oval 49"/>
          <p:cNvSpPr>
            <a:spLocks noChangeArrowheads="1"/>
          </p:cNvSpPr>
          <p:nvPr/>
        </p:nvSpPr>
        <p:spPr bwMode="auto">
          <a:xfrm>
            <a:off x="9677400" y="5486400"/>
            <a:ext cx="838200" cy="533400"/>
          </a:xfrm>
          <a:prstGeom prst="ellipse">
            <a:avLst/>
          </a:prstGeom>
          <a:noFill/>
          <a:ln w="38100">
            <a:solidFill>
              <a:srgbClr val="00A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70480" y="1567440"/>
              <a:ext cx="4096800" cy="4467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2560" y="1560600"/>
                <a:ext cx="4107960" cy="44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529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Hierarchical Agglomerative Clustering (HAC)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400"/>
              <a:t>Starts with each doc in a separate cluster</a:t>
            </a:r>
          </a:p>
          <a:p>
            <a:pPr lvl="1"/>
            <a:r>
              <a:rPr lang="en-US" altLang="en-US" sz="3200"/>
              <a:t>then repeatedly joins the </a:t>
            </a:r>
            <a:r>
              <a:rPr lang="en-US" altLang="en-US" sz="3200" i="1" u="sng"/>
              <a:t>closest pair</a:t>
            </a:r>
            <a:r>
              <a:rPr lang="en-US" altLang="en-US" sz="3200"/>
              <a:t> of clusters, until there is only one cluster.</a:t>
            </a:r>
          </a:p>
          <a:p>
            <a:r>
              <a:rPr lang="en-US" altLang="en-US" sz="3400"/>
              <a:t>The history of merging forms a binary tree or hierarchy.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3400">
                <a:solidFill>
                  <a:srgbClr val="00A000"/>
                </a:solidFill>
              </a:rPr>
              <a:t>How to measure distance of clusters??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49400" y="3246480"/>
              <a:ext cx="1646640" cy="1383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4720" y="3243960"/>
                <a:ext cx="1656720" cy="139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7690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Closest pair</a:t>
            </a:r>
            <a:r>
              <a:rPr lang="en-US" altLang="en-US"/>
              <a:t> of clusters</a:t>
            </a:r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/>
              <a:t>Many variants to defining closest pair of clusters</a:t>
            </a:r>
          </a:p>
          <a:p>
            <a:r>
              <a:rPr lang="en-US" altLang="en-US" b="1">
                <a:sym typeface="Symbol" panose="05050102010706020507" pitchFamily="18" charset="2"/>
              </a:rPr>
              <a:t>Single-link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Distance of the </a:t>
            </a:r>
            <a:r>
              <a:rPr lang="en-US" altLang="en-US" i="1">
                <a:sym typeface="Symbol" panose="05050102010706020507" pitchFamily="18" charset="2"/>
              </a:rPr>
              <a:t>“closest” points</a:t>
            </a:r>
            <a:r>
              <a:rPr lang="en-US" altLang="en-US">
                <a:sym typeface="Symbol" panose="05050102010706020507" pitchFamily="18" charset="2"/>
              </a:rPr>
              <a:t> (single-link)</a:t>
            </a:r>
          </a:p>
          <a:p>
            <a:r>
              <a:rPr lang="en-US" altLang="en-US" b="1">
                <a:sym typeface="Symbol" panose="05050102010706020507" pitchFamily="18" charset="2"/>
              </a:rPr>
              <a:t>Complete-link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Distance of the “furthest” points</a:t>
            </a:r>
          </a:p>
          <a:p>
            <a:r>
              <a:rPr lang="en-US" altLang="en-US" b="1"/>
              <a:t>Centroid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Distance of the centroids (centers of gravity)</a:t>
            </a:r>
          </a:p>
          <a:p>
            <a:r>
              <a:rPr lang="en-US" altLang="en-US" b="1">
                <a:sym typeface="Symbol" panose="05050102010706020507" pitchFamily="18" charset="2"/>
              </a:rPr>
              <a:t>(Average-link)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Average distance between pairs of elements</a:t>
            </a:r>
          </a:p>
          <a:p>
            <a:pPr lvl="1"/>
            <a:endParaRPr lang="en-US" altLang="en-US">
              <a:sym typeface="Symbol" panose="05050102010706020507" pitchFamily="18" charset="2"/>
            </a:endParaRPr>
          </a:p>
          <a:p>
            <a:pPr lvl="1"/>
            <a:endParaRPr lang="en-US" altLang="en-US"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62440" y="1334520"/>
              <a:ext cx="7297920" cy="4106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8840" y="1330920"/>
                <a:ext cx="7309440" cy="41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996200" y="4956840"/>
              <a:ext cx="7417080" cy="1206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3680" y="4953960"/>
                <a:ext cx="7427160" cy="12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929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Single Link Agglomerative Clustering</a:t>
            </a:r>
          </a:p>
        </p:txBody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000"/>
              <a:t>Use maximum similarity of pairs:</a:t>
            </a:r>
          </a:p>
          <a:p>
            <a:endParaRPr lang="en-US" altLang="en-US" sz="3000"/>
          </a:p>
          <a:p>
            <a:endParaRPr lang="en-US" altLang="en-US" sz="3000"/>
          </a:p>
          <a:p>
            <a:r>
              <a:rPr lang="en-US" altLang="en-US" sz="3000"/>
              <a:t>Can result in “straggly” (long and thin) clusters due to chaining effect.</a:t>
            </a:r>
          </a:p>
          <a:p>
            <a:r>
              <a:rPr lang="en-US" altLang="en-US" sz="3000"/>
              <a:t>After merging </a:t>
            </a:r>
            <a:r>
              <a:rPr lang="en-US" altLang="en-US" sz="3000" i="1"/>
              <a:t>c</a:t>
            </a:r>
            <a:r>
              <a:rPr lang="en-US" altLang="en-US" sz="3000" i="1" baseline="-25000"/>
              <a:t>i</a:t>
            </a:r>
            <a:r>
              <a:rPr lang="en-US" altLang="en-US" sz="3000"/>
              <a:t> and </a:t>
            </a:r>
            <a:r>
              <a:rPr lang="en-US" altLang="en-US" sz="3000" i="1"/>
              <a:t>c</a:t>
            </a:r>
            <a:r>
              <a:rPr lang="en-US" altLang="en-US" sz="3000" i="1" baseline="-25000"/>
              <a:t>j</a:t>
            </a:r>
            <a:r>
              <a:rPr lang="en-US" altLang="en-US" sz="3000"/>
              <a:t>, the similarity of the resulting cluster to another cluster, </a:t>
            </a:r>
            <a:r>
              <a:rPr lang="en-US" altLang="en-US" sz="3000" i="1"/>
              <a:t>c</a:t>
            </a:r>
            <a:r>
              <a:rPr lang="en-US" altLang="en-US" sz="3000" i="1" baseline="-25000"/>
              <a:t>k</a:t>
            </a:r>
            <a:r>
              <a:rPr lang="en-US" altLang="en-US" sz="3000"/>
              <a:t>, is:</a:t>
            </a:r>
          </a:p>
          <a:p>
            <a:pPr lvl="1"/>
            <a:endParaRPr lang="en-US" altLang="en-US" sz="2800"/>
          </a:p>
        </p:txBody>
      </p:sp>
      <p:graphicFrame>
        <p:nvGraphicFramePr>
          <p:cNvPr id="856068" name="Object 4"/>
          <p:cNvGraphicFramePr>
            <a:graphicFrameLocks noChangeAspect="1"/>
          </p:cNvGraphicFramePr>
          <p:nvPr/>
        </p:nvGraphicFramePr>
        <p:xfrm>
          <a:off x="3124200" y="2438401"/>
          <a:ext cx="6161088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3" imgW="1752480" imgH="317160" progId="Equation.3">
                  <p:embed/>
                </p:oleObj>
              </mc:Choice>
              <mc:Fallback>
                <p:oleObj name="Equation" r:id="rId3" imgW="1752480" imgH="317160" progId="Equation.3">
                  <p:embed/>
                  <p:pic>
                    <p:nvPicPr>
                      <p:cNvPr id="8560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438401"/>
                        <a:ext cx="6161088" cy="1116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6069" name="Object 5"/>
          <p:cNvGraphicFramePr>
            <a:graphicFrameLocks noChangeAspect="1"/>
          </p:cNvGraphicFramePr>
          <p:nvPr/>
        </p:nvGraphicFramePr>
        <p:xfrm>
          <a:off x="1828800" y="5602288"/>
          <a:ext cx="8610600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5" imgW="2882880" imgH="241200" progId="Equation.3">
                  <p:embed/>
                </p:oleObj>
              </mc:Choice>
              <mc:Fallback>
                <p:oleObj name="Equation" r:id="rId5" imgW="2882880" imgH="241200" progId="Equation.3">
                  <p:embed/>
                  <p:pic>
                    <p:nvPicPr>
                      <p:cNvPr id="8560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602288"/>
                        <a:ext cx="8610600" cy="722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987280" y="1435680"/>
              <a:ext cx="7373520" cy="4913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4760" y="1431000"/>
                <a:ext cx="7382880" cy="49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413800" y="6081120"/>
              <a:ext cx="4918320" cy="175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11280" y="6078600"/>
                <a:ext cx="4923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9199440" y="1577520"/>
              <a:ext cx="1499400" cy="1198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93320" y="1569960"/>
                <a:ext cx="1513440" cy="12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0396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 Example</a:t>
            </a:r>
          </a:p>
        </p:txBody>
      </p:sp>
      <p:grpSp>
        <p:nvGrpSpPr>
          <p:cNvPr id="857091" name="Group 3"/>
          <p:cNvGrpSpPr>
            <a:grpSpLocks/>
          </p:cNvGrpSpPr>
          <p:nvPr/>
        </p:nvGrpSpPr>
        <p:grpSpPr bwMode="auto">
          <a:xfrm>
            <a:off x="2513013" y="1752600"/>
            <a:ext cx="7353300" cy="4046538"/>
            <a:chOff x="623" y="1104"/>
            <a:chExt cx="4632" cy="2549"/>
          </a:xfrm>
        </p:grpSpPr>
        <p:sp>
          <p:nvSpPr>
            <p:cNvPr id="857092" name="Line 4"/>
            <p:cNvSpPr>
              <a:spLocks noChangeShapeType="1"/>
            </p:cNvSpPr>
            <p:nvPr/>
          </p:nvSpPr>
          <p:spPr bwMode="auto">
            <a:xfrm flipV="1">
              <a:off x="624" y="1104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7093" name="Line 5"/>
            <p:cNvSpPr>
              <a:spLocks noChangeShapeType="1"/>
            </p:cNvSpPr>
            <p:nvPr/>
          </p:nvSpPr>
          <p:spPr bwMode="auto">
            <a:xfrm>
              <a:off x="623" y="3653"/>
              <a:ext cx="4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</p:grpSp>
      <p:sp>
        <p:nvSpPr>
          <p:cNvPr id="857094" name="Oval 6"/>
          <p:cNvSpPr>
            <a:spLocks noChangeArrowheads="1"/>
          </p:cNvSpPr>
          <p:nvPr/>
        </p:nvSpPr>
        <p:spPr bwMode="auto">
          <a:xfrm>
            <a:off x="32766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095" name="Oval 7"/>
          <p:cNvSpPr>
            <a:spLocks noChangeArrowheads="1"/>
          </p:cNvSpPr>
          <p:nvPr/>
        </p:nvSpPr>
        <p:spPr bwMode="auto">
          <a:xfrm>
            <a:off x="41148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096" name="Oval 8"/>
          <p:cNvSpPr>
            <a:spLocks noChangeArrowheads="1"/>
          </p:cNvSpPr>
          <p:nvPr/>
        </p:nvSpPr>
        <p:spPr bwMode="auto">
          <a:xfrm>
            <a:off x="32766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097" name="Oval 9"/>
          <p:cNvSpPr>
            <a:spLocks noChangeArrowheads="1"/>
          </p:cNvSpPr>
          <p:nvPr/>
        </p:nvSpPr>
        <p:spPr bwMode="auto">
          <a:xfrm>
            <a:off x="41148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098" name="Oval 10"/>
          <p:cNvSpPr>
            <a:spLocks noChangeArrowheads="1"/>
          </p:cNvSpPr>
          <p:nvPr/>
        </p:nvSpPr>
        <p:spPr bwMode="auto">
          <a:xfrm>
            <a:off x="54102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099" name="Oval 11"/>
          <p:cNvSpPr>
            <a:spLocks noChangeArrowheads="1"/>
          </p:cNvSpPr>
          <p:nvPr/>
        </p:nvSpPr>
        <p:spPr bwMode="auto">
          <a:xfrm>
            <a:off x="62484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0" name="Oval 12"/>
          <p:cNvSpPr>
            <a:spLocks noChangeArrowheads="1"/>
          </p:cNvSpPr>
          <p:nvPr/>
        </p:nvSpPr>
        <p:spPr bwMode="auto">
          <a:xfrm>
            <a:off x="54102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1" name="Oval 13"/>
          <p:cNvSpPr>
            <a:spLocks noChangeArrowheads="1"/>
          </p:cNvSpPr>
          <p:nvPr/>
        </p:nvSpPr>
        <p:spPr bwMode="auto">
          <a:xfrm>
            <a:off x="62484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2" name="Oval 14"/>
          <p:cNvSpPr>
            <a:spLocks noChangeArrowheads="1"/>
          </p:cNvSpPr>
          <p:nvPr/>
        </p:nvSpPr>
        <p:spPr bwMode="auto">
          <a:xfrm>
            <a:off x="2971801" y="2443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3" name="Oval 15"/>
          <p:cNvSpPr>
            <a:spLocks noChangeArrowheads="1"/>
          </p:cNvSpPr>
          <p:nvPr/>
        </p:nvSpPr>
        <p:spPr bwMode="auto">
          <a:xfrm>
            <a:off x="5105401" y="38916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4" name="Oval 16"/>
          <p:cNvSpPr>
            <a:spLocks noChangeArrowheads="1"/>
          </p:cNvSpPr>
          <p:nvPr/>
        </p:nvSpPr>
        <p:spPr bwMode="auto">
          <a:xfrm>
            <a:off x="5105401" y="2443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5" name="Oval 17"/>
          <p:cNvSpPr>
            <a:spLocks noChangeArrowheads="1"/>
          </p:cNvSpPr>
          <p:nvPr/>
        </p:nvSpPr>
        <p:spPr bwMode="auto">
          <a:xfrm>
            <a:off x="2971801" y="38916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6" name="Oval 18"/>
          <p:cNvSpPr>
            <a:spLocks noChangeArrowheads="1"/>
          </p:cNvSpPr>
          <p:nvPr/>
        </p:nvSpPr>
        <p:spPr bwMode="auto">
          <a:xfrm>
            <a:off x="2743201" y="2443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7" name="Oval 19"/>
          <p:cNvSpPr>
            <a:spLocks noChangeArrowheads="1"/>
          </p:cNvSpPr>
          <p:nvPr/>
        </p:nvSpPr>
        <p:spPr bwMode="auto">
          <a:xfrm>
            <a:off x="2667001" y="38916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7108" name="Oval 20"/>
          <p:cNvSpPr>
            <a:spLocks noChangeArrowheads="1"/>
          </p:cNvSpPr>
          <p:nvPr/>
        </p:nvSpPr>
        <p:spPr bwMode="auto">
          <a:xfrm>
            <a:off x="2300288" y="3180491"/>
            <a:ext cx="4876800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21120" y="980640"/>
              <a:ext cx="7048800" cy="4512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7160" y="975600"/>
                <a:ext cx="7058160" cy="45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78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Single link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981200" y="16002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293773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3622608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6273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11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3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081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907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57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86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3056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83760" y="1394280"/>
              <a:ext cx="6118200" cy="4974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0520" y="1388880"/>
                <a:ext cx="6128640" cy="49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65240" y="290880"/>
              <a:ext cx="12023640" cy="567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360" y="287640"/>
                <a:ext cx="12031200" cy="56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199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1" y="1600201"/>
          <a:ext cx="8229599" cy="350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9391720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03189128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4961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5891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77800" y="252720"/>
              <a:ext cx="7119720" cy="5786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9520" y="250200"/>
                <a:ext cx="7130880" cy="57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84280" y="3059640"/>
              <a:ext cx="7899840" cy="3520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400" y="3051720"/>
                <a:ext cx="7905600" cy="35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728720" y="1602000"/>
              <a:ext cx="6512400" cy="3532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2240" y="1597680"/>
                <a:ext cx="6522840" cy="35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6141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595104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60410162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66779058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09739837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245030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96168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65981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P3 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59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344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870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P3 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461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81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70075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47520" y="3010680"/>
              <a:ext cx="4352040" cy="1018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2120" y="3007800"/>
                <a:ext cx="4361400" cy="10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20680" y="375120"/>
              <a:ext cx="10264680" cy="6167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800" y="367920"/>
                <a:ext cx="10273680" cy="618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524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727369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5323135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5818759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606168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706677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07811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P3P6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15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983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P2P5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0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P3P6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786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639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65920" y="530640"/>
              <a:ext cx="8754840" cy="5288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9080" y="523440"/>
                <a:ext cx="8767080" cy="53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752200" y="2500920"/>
              <a:ext cx="5784840" cy="1364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6440" y="2495160"/>
                <a:ext cx="5797800" cy="13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5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91440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Distances: Quantitative Variables</a:t>
            </a:r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5" y="1066801"/>
            <a:ext cx="49720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9026" y="4181476"/>
            <a:ext cx="444817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5257800"/>
            <a:ext cx="514350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TextBox 8"/>
          <p:cNvSpPr txBox="1">
            <a:spLocks noChangeArrowheads="1"/>
          </p:cNvSpPr>
          <p:nvPr/>
        </p:nvSpPr>
        <p:spPr bwMode="auto">
          <a:xfrm rot="16200000">
            <a:off x="1647450" y="3249097"/>
            <a:ext cx="16469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Some examples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9067800" y="1981200"/>
          <a:ext cx="14287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6" imgW="952200" imgH="253800" progId="Equation.3">
                  <p:embed/>
                </p:oleObj>
              </mc:Choice>
              <mc:Fallback>
                <p:oleObj name="Equation" r:id="rId6" imgW="952200" imgH="253800" progId="Equation.3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0" y="1981200"/>
                        <a:ext cx="142875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Box 11"/>
          <p:cNvSpPr txBox="1">
            <a:spLocks noChangeArrowheads="1"/>
          </p:cNvSpPr>
          <p:nvPr/>
        </p:nvSpPr>
        <p:spPr bwMode="auto">
          <a:xfrm>
            <a:off x="9144001" y="1600200"/>
            <a:ext cx="12291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Data point: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989640" y="1532160"/>
              <a:ext cx="5000400" cy="507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400" y="1527840"/>
                <a:ext cx="5007600" cy="508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488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125932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833896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252868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708166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218521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P2P5 P3P6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32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7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P2P5</a:t>
                      </a:r>
                      <a:r>
                        <a:rPr lang="en-IN" baseline="0" dirty="0"/>
                        <a:t> P3P6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8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147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01880" y="2246040"/>
              <a:ext cx="7336800" cy="4204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5760" y="2239560"/>
                <a:ext cx="7350840" cy="422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0547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597400" y="91800"/>
              <a:ext cx="6609240" cy="4370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0560" y="86760"/>
                <a:ext cx="6621840" cy="43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561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960" y="1056526"/>
            <a:ext cx="8229600" cy="5572875"/>
          </a:xfrm>
        </p:spPr>
        <p:txBody>
          <a:bodyPr/>
          <a:lstStyle/>
          <a:p>
            <a:r>
              <a:rPr lang="en-IN" dirty="0"/>
              <a:t>P3, P6 is small – so merge them as one cluster</a:t>
            </a:r>
          </a:p>
          <a:p>
            <a:r>
              <a:rPr lang="en-IN" dirty="0"/>
              <a:t>Distance matrix is updated as </a:t>
            </a:r>
          </a:p>
          <a:p>
            <a:pPr lvl="1"/>
            <a:r>
              <a:rPr lang="en-IN" dirty="0"/>
              <a:t>Min (</a:t>
            </a:r>
            <a:r>
              <a:rPr lang="en-IN" dirty="0" err="1"/>
              <a:t>Dist</a:t>
            </a:r>
            <a:r>
              <a:rPr lang="en-IN" dirty="0"/>
              <a:t>(P3,P1), </a:t>
            </a:r>
            <a:r>
              <a:rPr lang="en-IN" dirty="0" err="1"/>
              <a:t>Dist</a:t>
            </a:r>
            <a:r>
              <a:rPr lang="en-IN" dirty="0"/>
              <a:t>(P6,P1)</a:t>
            </a:r>
          </a:p>
          <a:p>
            <a:pPr lvl="1"/>
            <a:r>
              <a:rPr lang="en-IN" dirty="0"/>
              <a:t>= 0.22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2209801" y="3319507"/>
          <a:ext cx="8229599" cy="300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9391720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03189128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P3,P6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P3 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49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499120" y="3371400"/>
              <a:ext cx="7160040" cy="290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5880" y="3367440"/>
                <a:ext cx="7171200" cy="292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6507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960" y="1056526"/>
            <a:ext cx="8229600" cy="5572875"/>
          </a:xfrm>
        </p:spPr>
        <p:txBody>
          <a:bodyPr/>
          <a:lstStyle/>
          <a:p>
            <a:r>
              <a:rPr lang="en-IN" dirty="0"/>
              <a:t>P2, P5 is small – so merge them as one cluster</a:t>
            </a:r>
          </a:p>
          <a:p>
            <a:r>
              <a:rPr lang="en-IN" dirty="0"/>
              <a:t>Distance matrix is updated as </a:t>
            </a:r>
          </a:p>
          <a:p>
            <a:pPr lvl="1"/>
            <a:r>
              <a:rPr lang="en-IN" dirty="0"/>
              <a:t>Min (</a:t>
            </a:r>
            <a:r>
              <a:rPr lang="en-IN" dirty="0" err="1"/>
              <a:t>Dist</a:t>
            </a:r>
            <a:r>
              <a:rPr lang="en-IN" dirty="0"/>
              <a:t>(P2,P1), </a:t>
            </a:r>
            <a:r>
              <a:rPr lang="en-IN" dirty="0" err="1"/>
              <a:t>Dist</a:t>
            </a:r>
            <a:r>
              <a:rPr lang="en-IN" dirty="0"/>
              <a:t>(P5,P1)</a:t>
            </a:r>
          </a:p>
          <a:p>
            <a:pPr lvl="1"/>
            <a:r>
              <a:rPr lang="en-IN" dirty="0"/>
              <a:t>= 0.22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2209801" y="3319508"/>
          <a:ext cx="5878285" cy="250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P2, 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P3,P6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P2, 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P3 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770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960" y="1056526"/>
            <a:ext cx="8229600" cy="5572875"/>
          </a:xfrm>
        </p:spPr>
        <p:txBody>
          <a:bodyPr/>
          <a:lstStyle/>
          <a:p>
            <a:r>
              <a:rPr lang="en-IN" dirty="0"/>
              <a:t>P2P5 , P3P6 is small – so merge them as one cluster</a:t>
            </a:r>
          </a:p>
          <a:p>
            <a:r>
              <a:rPr lang="en-IN" dirty="0"/>
              <a:t>Distance matrix is updated as </a:t>
            </a:r>
          </a:p>
          <a:p>
            <a:pPr lvl="1"/>
            <a:r>
              <a:rPr lang="en-IN" dirty="0"/>
              <a:t>Min (</a:t>
            </a:r>
            <a:r>
              <a:rPr lang="en-IN" dirty="0" err="1"/>
              <a:t>Dist</a:t>
            </a:r>
            <a:r>
              <a:rPr lang="en-IN" dirty="0"/>
              <a:t>(P2,P1), </a:t>
            </a:r>
            <a:r>
              <a:rPr lang="en-IN" dirty="0" err="1"/>
              <a:t>Dist</a:t>
            </a:r>
            <a:r>
              <a:rPr lang="en-IN" dirty="0"/>
              <a:t>(P5,P1)</a:t>
            </a:r>
          </a:p>
          <a:p>
            <a:pPr lvl="1"/>
            <a:r>
              <a:rPr lang="en-IN" dirty="0"/>
              <a:t>= 0.22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2209800" y="3319507"/>
          <a:ext cx="4702628" cy="2281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P2, P5</a:t>
                      </a:r>
                      <a:r>
                        <a:rPr lang="en-IN" baseline="0" dirty="0"/>
                        <a:t> P3 P6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P2, P5 , P3P6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487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960" y="1056526"/>
            <a:ext cx="8229600" cy="5572875"/>
          </a:xfrm>
        </p:spPr>
        <p:txBody>
          <a:bodyPr/>
          <a:lstStyle/>
          <a:p>
            <a:r>
              <a:rPr lang="en-IN" dirty="0"/>
              <a:t>P2P5P3P6, P4 is small – so merge them as one cluster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2209801" y="3319508"/>
          <a:ext cx="3526971" cy="178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P2, P5</a:t>
                      </a:r>
                      <a:r>
                        <a:rPr lang="en-IN" baseline="0" dirty="0"/>
                        <a:t> P3 P6P4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P2, P5 , P3P6 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509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Complete Link Agglomerative Clustering</a:t>
            </a:r>
          </a:p>
        </p:txBody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Use minimum similarity of pairs: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Makes “tighter,” spherical clusters that are typically preferable.</a:t>
            </a:r>
          </a:p>
          <a:p>
            <a:r>
              <a:rPr lang="en-US" altLang="en-US" dirty="0"/>
              <a:t>After merging </a:t>
            </a:r>
            <a:r>
              <a:rPr lang="en-US" altLang="en-US" i="1" dirty="0"/>
              <a:t>c</a:t>
            </a:r>
            <a:r>
              <a:rPr lang="en-US" altLang="en-US" i="1" baseline="-25000" dirty="0"/>
              <a:t>i</a:t>
            </a:r>
            <a:r>
              <a:rPr lang="en-US" altLang="en-US" dirty="0"/>
              <a:t> and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, the similarity of the resulting cluster to another cluster, </a:t>
            </a:r>
            <a:r>
              <a:rPr lang="en-US" altLang="en-US" i="1" dirty="0" err="1"/>
              <a:t>c</a:t>
            </a:r>
            <a:r>
              <a:rPr lang="en-US" altLang="en-US" i="1" baseline="-25000" dirty="0" err="1"/>
              <a:t>k</a:t>
            </a:r>
            <a:r>
              <a:rPr lang="en-US" altLang="en-US" dirty="0"/>
              <a:t>, is: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graphicFrame>
        <p:nvGraphicFramePr>
          <p:cNvPr id="858116" name="Object 4"/>
          <p:cNvGraphicFramePr>
            <a:graphicFrameLocks noChangeAspect="1"/>
          </p:cNvGraphicFramePr>
          <p:nvPr/>
        </p:nvGraphicFramePr>
        <p:xfrm>
          <a:off x="2895601" y="2286001"/>
          <a:ext cx="61515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3" imgW="1752480" imgH="304560" progId="Equation.3">
                  <p:embed/>
                </p:oleObj>
              </mc:Choice>
              <mc:Fallback>
                <p:oleObj name="Equation" r:id="rId3" imgW="1752480" imgH="304560" progId="Equation.3">
                  <p:embed/>
                  <p:pic>
                    <p:nvPicPr>
                      <p:cNvPr id="85811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1" y="2286001"/>
                        <a:ext cx="6151563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8117" name="Object 5"/>
          <p:cNvGraphicFramePr>
            <a:graphicFrameLocks noChangeAspect="1"/>
          </p:cNvGraphicFramePr>
          <p:nvPr/>
        </p:nvGraphicFramePr>
        <p:xfrm>
          <a:off x="1901826" y="5298282"/>
          <a:ext cx="8537575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5" imgW="2857320" imgH="241200" progId="Equation.3">
                  <p:embed/>
                </p:oleObj>
              </mc:Choice>
              <mc:Fallback>
                <p:oleObj name="Equation" r:id="rId5" imgW="2857320" imgH="241200" progId="Equation.3">
                  <p:embed/>
                  <p:pic>
                    <p:nvPicPr>
                      <p:cNvPr id="8581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826" y="5298282"/>
                        <a:ext cx="8537575" cy="72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8118" name="Oval 6"/>
          <p:cNvSpPr>
            <a:spLocks noChangeArrowheads="1"/>
          </p:cNvSpPr>
          <p:nvPr/>
        </p:nvSpPr>
        <p:spPr bwMode="auto">
          <a:xfrm>
            <a:off x="2895600" y="5867400"/>
            <a:ext cx="1828800" cy="685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C</a:t>
            </a:r>
            <a:r>
              <a:rPr lang="en-US" altLang="en-US" i="1" baseline="-25000"/>
              <a:t>i</a:t>
            </a:r>
          </a:p>
        </p:txBody>
      </p:sp>
      <p:sp>
        <p:nvSpPr>
          <p:cNvPr id="858119" name="Oval 7"/>
          <p:cNvSpPr>
            <a:spLocks noChangeArrowheads="1"/>
          </p:cNvSpPr>
          <p:nvPr/>
        </p:nvSpPr>
        <p:spPr bwMode="auto">
          <a:xfrm>
            <a:off x="5181600" y="5867400"/>
            <a:ext cx="1828800" cy="685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C</a:t>
            </a:r>
            <a:r>
              <a:rPr lang="en-US" altLang="en-US" i="1" baseline="-25000"/>
              <a:t>j</a:t>
            </a:r>
          </a:p>
        </p:txBody>
      </p:sp>
      <p:sp>
        <p:nvSpPr>
          <p:cNvPr id="858120" name="Oval 8"/>
          <p:cNvSpPr>
            <a:spLocks noChangeArrowheads="1"/>
          </p:cNvSpPr>
          <p:nvPr/>
        </p:nvSpPr>
        <p:spPr bwMode="auto">
          <a:xfrm>
            <a:off x="7848600" y="5867400"/>
            <a:ext cx="1828800" cy="6858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i="1"/>
              <a:t>C</a:t>
            </a:r>
            <a:r>
              <a:rPr lang="en-US" altLang="en-US" i="1" baseline="-25000"/>
              <a:t>k</a:t>
            </a:r>
          </a:p>
        </p:txBody>
      </p:sp>
      <p:cxnSp>
        <p:nvCxnSpPr>
          <p:cNvPr id="858121" name="AutoShape 9"/>
          <p:cNvCxnSpPr>
            <a:cxnSpLocks noChangeShapeType="1"/>
            <a:stCxn id="858118" idx="6"/>
            <a:endCxn id="858119" idx="2"/>
          </p:cNvCxnSpPr>
          <p:nvPr/>
        </p:nvCxnSpPr>
        <p:spPr bwMode="auto">
          <a:xfrm>
            <a:off x="4724400" y="6210300"/>
            <a:ext cx="45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8122" name="AutoShape 10"/>
          <p:cNvCxnSpPr>
            <a:cxnSpLocks noChangeShapeType="1"/>
            <a:stCxn id="858119" idx="6"/>
            <a:endCxn id="858120" idx="2"/>
          </p:cNvCxnSpPr>
          <p:nvPr/>
        </p:nvCxnSpPr>
        <p:spPr bwMode="auto">
          <a:xfrm>
            <a:off x="7010400" y="6210300"/>
            <a:ext cx="838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2557080" y="3135600"/>
              <a:ext cx="1326240" cy="83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52760" y="3133080"/>
                <a:ext cx="1335960" cy="84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75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 Example</a:t>
            </a:r>
          </a:p>
        </p:txBody>
      </p:sp>
      <p:grpSp>
        <p:nvGrpSpPr>
          <p:cNvPr id="859139" name="Group 3"/>
          <p:cNvGrpSpPr>
            <a:grpSpLocks/>
          </p:cNvGrpSpPr>
          <p:nvPr/>
        </p:nvGrpSpPr>
        <p:grpSpPr bwMode="auto">
          <a:xfrm>
            <a:off x="2513013" y="1752600"/>
            <a:ext cx="7353300" cy="4046538"/>
            <a:chOff x="623" y="1104"/>
            <a:chExt cx="4632" cy="2549"/>
          </a:xfrm>
        </p:grpSpPr>
        <p:sp>
          <p:nvSpPr>
            <p:cNvPr id="859140" name="Line 4"/>
            <p:cNvSpPr>
              <a:spLocks noChangeShapeType="1"/>
            </p:cNvSpPr>
            <p:nvPr/>
          </p:nvSpPr>
          <p:spPr bwMode="auto">
            <a:xfrm flipV="1">
              <a:off x="624" y="1104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  <p:sp>
          <p:nvSpPr>
            <p:cNvPr id="859141" name="Line 5"/>
            <p:cNvSpPr>
              <a:spLocks noChangeShapeType="1"/>
            </p:cNvSpPr>
            <p:nvPr/>
          </p:nvSpPr>
          <p:spPr bwMode="auto">
            <a:xfrm>
              <a:off x="623" y="3653"/>
              <a:ext cx="4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IN"/>
            </a:p>
          </p:txBody>
        </p:sp>
      </p:grpSp>
      <p:sp>
        <p:nvSpPr>
          <p:cNvPr id="859142" name="Oval 6"/>
          <p:cNvSpPr>
            <a:spLocks noChangeArrowheads="1"/>
          </p:cNvSpPr>
          <p:nvPr/>
        </p:nvSpPr>
        <p:spPr bwMode="auto">
          <a:xfrm>
            <a:off x="32766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3" name="Oval 7"/>
          <p:cNvSpPr>
            <a:spLocks noChangeArrowheads="1"/>
          </p:cNvSpPr>
          <p:nvPr/>
        </p:nvSpPr>
        <p:spPr bwMode="auto">
          <a:xfrm>
            <a:off x="41148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4" name="Oval 8"/>
          <p:cNvSpPr>
            <a:spLocks noChangeArrowheads="1"/>
          </p:cNvSpPr>
          <p:nvPr/>
        </p:nvSpPr>
        <p:spPr bwMode="auto">
          <a:xfrm>
            <a:off x="32766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5" name="Oval 9"/>
          <p:cNvSpPr>
            <a:spLocks noChangeArrowheads="1"/>
          </p:cNvSpPr>
          <p:nvPr/>
        </p:nvSpPr>
        <p:spPr bwMode="auto">
          <a:xfrm>
            <a:off x="41148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6" name="Oval 10"/>
          <p:cNvSpPr>
            <a:spLocks noChangeArrowheads="1"/>
          </p:cNvSpPr>
          <p:nvPr/>
        </p:nvSpPr>
        <p:spPr bwMode="auto">
          <a:xfrm>
            <a:off x="54102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7" name="Oval 11"/>
          <p:cNvSpPr>
            <a:spLocks noChangeArrowheads="1"/>
          </p:cNvSpPr>
          <p:nvPr/>
        </p:nvSpPr>
        <p:spPr bwMode="auto">
          <a:xfrm>
            <a:off x="6248401" y="24430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8" name="Oval 12"/>
          <p:cNvSpPr>
            <a:spLocks noChangeArrowheads="1"/>
          </p:cNvSpPr>
          <p:nvPr/>
        </p:nvSpPr>
        <p:spPr bwMode="auto">
          <a:xfrm>
            <a:off x="54102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49" name="Oval 13"/>
          <p:cNvSpPr>
            <a:spLocks noChangeArrowheads="1"/>
          </p:cNvSpPr>
          <p:nvPr/>
        </p:nvSpPr>
        <p:spPr bwMode="auto">
          <a:xfrm>
            <a:off x="6248401" y="3890898"/>
            <a:ext cx="255677" cy="52241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0" name="Oval 14"/>
          <p:cNvSpPr>
            <a:spLocks noChangeArrowheads="1"/>
          </p:cNvSpPr>
          <p:nvPr/>
        </p:nvSpPr>
        <p:spPr bwMode="auto">
          <a:xfrm>
            <a:off x="2971801" y="2443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1" name="Oval 15"/>
          <p:cNvSpPr>
            <a:spLocks noChangeArrowheads="1"/>
          </p:cNvSpPr>
          <p:nvPr/>
        </p:nvSpPr>
        <p:spPr bwMode="auto">
          <a:xfrm>
            <a:off x="5105401" y="38916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2" name="Oval 16"/>
          <p:cNvSpPr>
            <a:spLocks noChangeArrowheads="1"/>
          </p:cNvSpPr>
          <p:nvPr/>
        </p:nvSpPr>
        <p:spPr bwMode="auto">
          <a:xfrm>
            <a:off x="5105401" y="2443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3" name="Oval 17"/>
          <p:cNvSpPr>
            <a:spLocks noChangeArrowheads="1"/>
          </p:cNvSpPr>
          <p:nvPr/>
        </p:nvSpPr>
        <p:spPr bwMode="auto">
          <a:xfrm>
            <a:off x="2971801" y="38916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4" name="Oval 18"/>
          <p:cNvSpPr>
            <a:spLocks noChangeArrowheads="1"/>
          </p:cNvSpPr>
          <p:nvPr/>
        </p:nvSpPr>
        <p:spPr bwMode="auto">
          <a:xfrm>
            <a:off x="2692401" y="3205891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5" name="Oval 19"/>
          <p:cNvSpPr>
            <a:spLocks noChangeArrowheads="1"/>
          </p:cNvSpPr>
          <p:nvPr/>
        </p:nvSpPr>
        <p:spPr bwMode="auto">
          <a:xfrm>
            <a:off x="4862514" y="3204304"/>
            <a:ext cx="255677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IN"/>
          </a:p>
        </p:txBody>
      </p:sp>
      <p:sp>
        <p:nvSpPr>
          <p:cNvPr id="859156" name="Oval 20"/>
          <p:cNvSpPr>
            <a:spLocks noChangeArrowheads="1"/>
          </p:cNvSpPr>
          <p:nvPr/>
        </p:nvSpPr>
        <p:spPr bwMode="auto">
          <a:xfrm>
            <a:off x="2362200" y="3180491"/>
            <a:ext cx="4876800" cy="52241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664360" y="1832400"/>
              <a:ext cx="4508640" cy="3502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8960" y="1827000"/>
                <a:ext cx="4519440" cy="35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Complete Link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981201" y="1600201"/>
          <a:ext cx="8229599" cy="3505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93917208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03189128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4961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5891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799440" y="353880"/>
              <a:ext cx="8374320" cy="4844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6560" y="349920"/>
                <a:ext cx="8383320" cy="48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200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73543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3427746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2058725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0051407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4478691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914774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969839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878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20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2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32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21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60381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40720" y="1800"/>
              <a:ext cx="8938440" cy="6396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4240" y="-2520"/>
                <a:ext cx="8947800" cy="64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489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u="sng"/>
              <a:t>Types of clustering</a:t>
            </a:r>
            <a:r>
              <a:rPr lang="en-US"/>
              <a:t>:</a:t>
            </a:r>
            <a:br>
              <a:rPr lang="en-US"/>
            </a:b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990600"/>
            <a:ext cx="9144000" cy="5638800"/>
          </a:xfrm>
        </p:spPr>
        <p:txBody>
          <a:bodyPr/>
          <a:lstStyle/>
          <a:p>
            <a:pPr marL="571500" indent="-571500">
              <a:buFont typeface="Wingdings" pitchFamily="2" charset="2"/>
              <a:buAutoNum type="arabicPeriod"/>
            </a:pPr>
            <a:r>
              <a:rPr lang="en-US" sz="2400" b="1" u="sng"/>
              <a:t>Hierarchical algorithms</a:t>
            </a:r>
            <a:r>
              <a:rPr lang="en-US" sz="2400"/>
              <a:t>: these find successive clusters     </a:t>
            </a:r>
          </a:p>
          <a:p>
            <a:pPr marL="571500" indent="-571500">
              <a:buNone/>
            </a:pPr>
            <a:r>
              <a:rPr lang="en-US" sz="2400"/>
              <a:t>	using previously established clusters.                                               </a:t>
            </a:r>
          </a:p>
          <a:p>
            <a:pPr marL="571500" indent="-571500">
              <a:buNone/>
            </a:pPr>
            <a:r>
              <a:rPr lang="en-US" sz="2400"/>
              <a:t>	1. </a:t>
            </a:r>
            <a:r>
              <a:rPr lang="en-US" sz="2400" u="sng"/>
              <a:t>Agglomerative ("bottom-up")</a:t>
            </a:r>
            <a:r>
              <a:rPr lang="en-US" sz="2400"/>
              <a:t>: Agglomerative 	algorithms 	begin with each element as a separate cluster and 	merge them into successively larger clusters. </a:t>
            </a:r>
            <a:endParaRPr lang="en-US" sz="2400" i="1"/>
          </a:p>
          <a:p>
            <a:pPr marL="571500" indent="-571500">
              <a:buNone/>
            </a:pPr>
            <a:r>
              <a:rPr lang="en-US" sz="2400" i="1"/>
              <a:t>	</a:t>
            </a:r>
            <a:r>
              <a:rPr lang="en-US" sz="2400"/>
              <a:t>2. </a:t>
            </a:r>
            <a:r>
              <a:rPr lang="en-US" sz="2400" u="sng"/>
              <a:t>Divisive ("top-down")</a:t>
            </a:r>
            <a:r>
              <a:rPr lang="en-US" sz="2400"/>
              <a:t>: Divisive algorithms 	begin with 	the whole set and proceed to divide it into successively 	smaller clusters.</a:t>
            </a:r>
          </a:p>
          <a:p>
            <a:pPr marL="571500" indent="-571500">
              <a:buNone/>
            </a:pPr>
            <a:r>
              <a:rPr lang="en-US" sz="2400" b="1"/>
              <a:t>2. </a:t>
            </a:r>
            <a:r>
              <a:rPr lang="en-US" sz="2400" b="1" u="sng"/>
              <a:t>Partitional clustering</a:t>
            </a:r>
            <a:r>
              <a:rPr lang="en-US" sz="2400" b="1"/>
              <a:t>: </a:t>
            </a:r>
            <a:r>
              <a:rPr lang="en-US" sz="2400"/>
              <a:t>Partitional algorithms determine all clusters at once.  They include:</a:t>
            </a:r>
          </a:p>
          <a:p>
            <a:pPr marL="914400" lvl="1" indent="-569913"/>
            <a:r>
              <a:rPr lang="en-US" sz="2800" b="1" i="1"/>
              <a:t>K</a:t>
            </a:r>
            <a:r>
              <a:rPr lang="en-US" sz="2800" b="1"/>
              <a:t>-means and derivatives</a:t>
            </a:r>
          </a:p>
          <a:p>
            <a:pPr marL="914400" lvl="1" indent="-569913"/>
            <a:r>
              <a:rPr lang="en-US"/>
              <a:t>Fuzzy </a:t>
            </a:r>
            <a:r>
              <a:rPr lang="en-US" i="1"/>
              <a:t>c</a:t>
            </a:r>
            <a:r>
              <a:rPr lang="en-US"/>
              <a:t>-means clustering</a:t>
            </a:r>
          </a:p>
          <a:p>
            <a:pPr marL="914400" lvl="1" indent="-569913"/>
            <a:r>
              <a:rPr lang="en-US"/>
              <a:t>QT clustering algorithm</a:t>
            </a:r>
          </a:p>
          <a:p>
            <a:pPr marL="571500" indent="-571500">
              <a:buNone/>
            </a:pPr>
            <a:endParaRPr lang="en-US" sz="2400"/>
          </a:p>
          <a:p>
            <a:pPr marL="571500" indent="-571500">
              <a:buNone/>
            </a:pPr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31640" y="1261800"/>
              <a:ext cx="10304280" cy="503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7320" y="1255680"/>
                <a:ext cx="10315800" cy="50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5184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409077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6690596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569851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1733656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481608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21216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74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00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65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76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71798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93320" y="1796760"/>
              <a:ext cx="9420120" cy="481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7200" y="1788840"/>
                <a:ext cx="9430560" cy="48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4616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36953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44432701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6575399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5708478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9730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98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67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86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0564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76680" y="1847520"/>
              <a:ext cx="10571760" cy="4060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9840" y="1837800"/>
                <a:ext cx="10583640" cy="40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705920" y="3348000"/>
              <a:ext cx="8640" cy="5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3400" y="3345480"/>
                <a:ext cx="13680" cy="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087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2589242"/>
              </p:ext>
            </p:extLst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4896454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60451965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81951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81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090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195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10920" y="1852200"/>
              <a:ext cx="11552400" cy="4266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440" y="1845000"/>
                <a:ext cx="11565000" cy="427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2197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Max (</a:t>
            </a:r>
            <a:r>
              <a:rPr lang="en-IN" dirty="0" err="1"/>
              <a:t>Dist</a:t>
            </a:r>
            <a:r>
              <a:rPr lang="en-IN" dirty="0"/>
              <a:t>(P3,P1), </a:t>
            </a:r>
            <a:r>
              <a:rPr lang="en-IN" dirty="0" err="1"/>
              <a:t>Dist</a:t>
            </a:r>
            <a:r>
              <a:rPr lang="en-IN" dirty="0"/>
              <a:t>(P6,P1) = 0.23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1981200" y="2438400"/>
          <a:ext cx="7053942" cy="3004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1893917208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P3P6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P3P6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64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316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1981201" y="2438401"/>
          <a:ext cx="5878285" cy="2503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04464461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P3P6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P2P5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P3P6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692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907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402399"/>
            <a:ext cx="8229600" cy="4525963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1981200" y="2438400"/>
          <a:ext cx="4702628" cy="2002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945378562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P2P5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P3P6P4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P2P5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P3P6P4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425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265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402399"/>
            <a:ext cx="8229600" cy="4525963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1981201" y="2438400"/>
          <a:ext cx="3526971" cy="1641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215241134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142577366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48113529"/>
                    </a:ext>
                  </a:extLst>
                </a:gridCol>
              </a:tblGrid>
              <a:tr h="500743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P1P2P5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P3P6P4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529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r>
                        <a:rPr lang="en-IN" dirty="0"/>
                        <a:t>P1P2P5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520230"/>
                  </a:ext>
                </a:extLst>
              </a:tr>
              <a:tr h="500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P3P6P4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79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88968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 notion: </a:t>
            </a:r>
            <a:r>
              <a:rPr lang="en-US" altLang="en-US" i="1"/>
              <a:t>cluster representative</a:t>
            </a:r>
            <a:endParaRPr lang="en-US" altLang="en-US"/>
          </a:p>
        </p:txBody>
      </p:sp>
      <p:sp>
        <p:nvSpPr>
          <p:cNvPr id="92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We want a notion of a representative point in a cluster</a:t>
            </a:r>
          </a:p>
          <a:p>
            <a:r>
              <a:rPr lang="en-US" altLang="en-US"/>
              <a:t>Representative should be some sort of “typical” or central point in the cluster, e.g.,</a:t>
            </a:r>
          </a:p>
          <a:p>
            <a:pPr lvl="1"/>
            <a:r>
              <a:rPr lang="en-US" altLang="en-US"/>
              <a:t>point inducing smallest radii to docs in cluster</a:t>
            </a:r>
          </a:p>
          <a:p>
            <a:pPr lvl="1"/>
            <a:r>
              <a:rPr lang="en-US" altLang="en-US"/>
              <a:t>smallest squared distances, etc.</a:t>
            </a:r>
          </a:p>
          <a:p>
            <a:pPr lvl="1"/>
            <a:r>
              <a:rPr lang="en-US" altLang="en-US"/>
              <a:t>point that is the “average” of all docs in the cluster</a:t>
            </a:r>
          </a:p>
          <a:p>
            <a:pPr lvl="2"/>
            <a:r>
              <a:rPr lang="en-US" altLang="en-US"/>
              <a:t>Centroid or center of gravity</a:t>
            </a:r>
          </a:p>
          <a:p>
            <a:pPr lvl="2"/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94000" y="2844000"/>
              <a:ext cx="8368920" cy="3373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0040" y="2841480"/>
                <a:ext cx="8382600" cy="338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004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990600"/>
          </a:xfrm>
        </p:spPr>
        <p:txBody>
          <a:bodyPr/>
          <a:lstStyle/>
          <a:p>
            <a:r>
              <a:rPr lang="en-US" altLang="en-US"/>
              <a:t>Centroid-based Similarity</a:t>
            </a:r>
          </a:p>
        </p:txBody>
      </p:sp>
      <p:sp>
        <p:nvSpPr>
          <p:cNvPr id="86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8305800" cy="48768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Always maintain average of vectors in each cluster: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Compute similarity of clusters by: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For non-vector data, can’t always make a centroid</a:t>
            </a:r>
          </a:p>
          <a:p>
            <a:endParaRPr lang="en-US" altLang="en-US" dirty="0"/>
          </a:p>
        </p:txBody>
      </p:sp>
      <p:graphicFrame>
        <p:nvGraphicFramePr>
          <p:cNvPr id="862212" name="Object 4"/>
          <p:cNvGraphicFramePr>
            <a:graphicFrameLocks noChangeAspect="1"/>
          </p:cNvGraphicFramePr>
          <p:nvPr/>
        </p:nvGraphicFramePr>
        <p:xfrm>
          <a:off x="4681538" y="2341564"/>
          <a:ext cx="1979612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Equation" r:id="rId3" imgW="812520" imgH="634680" progId="Equation.3">
                  <p:embed/>
                </p:oleObj>
              </mc:Choice>
              <mc:Fallback>
                <p:oleObj name="Equation" r:id="rId3" imgW="812520" imgH="634680" progId="Equation.3">
                  <p:embed/>
                  <p:pic>
                    <p:nvPicPr>
                      <p:cNvPr id="8622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1538" y="2341564"/>
                        <a:ext cx="1979612" cy="154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2213" name="Object 5"/>
          <p:cNvGraphicFramePr>
            <a:graphicFrameLocks noChangeAspect="1"/>
          </p:cNvGraphicFramePr>
          <p:nvPr/>
        </p:nvGraphicFramePr>
        <p:xfrm>
          <a:off x="3617914" y="4899026"/>
          <a:ext cx="48799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5" imgW="1777680" imgH="241200" progId="Equation.3">
                  <p:embed/>
                </p:oleObj>
              </mc:Choice>
              <mc:Fallback>
                <p:oleObj name="Equation" r:id="rId5" imgW="1777680" imgH="241200" progId="Equation.3">
                  <p:embed/>
                  <p:pic>
                    <p:nvPicPr>
                      <p:cNvPr id="8622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14" y="4899026"/>
                        <a:ext cx="48799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3097080" y="1252800"/>
              <a:ext cx="4078080" cy="5166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1680" y="1247760"/>
                <a:ext cx="4089960" cy="51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294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Computational Complexity</a:t>
            </a:r>
          </a:p>
        </p:txBody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In the first iteration, all HAC methods need to compute similarity of all pairs of </a:t>
            </a:r>
            <a:r>
              <a:rPr lang="en-US" altLang="en-US" i="1"/>
              <a:t>n </a:t>
            </a:r>
            <a:r>
              <a:rPr lang="en-US" altLang="en-US"/>
              <a:t>individual instances which is O(</a:t>
            </a:r>
            <a:r>
              <a:rPr lang="en-US" altLang="en-US" i="1"/>
              <a:t>mn</a:t>
            </a:r>
            <a:r>
              <a:rPr lang="en-US" altLang="en-US" baseline="30000"/>
              <a:t>2</a:t>
            </a:r>
            <a:r>
              <a:rPr lang="en-US" altLang="en-US"/>
              <a:t>).</a:t>
            </a:r>
          </a:p>
          <a:p>
            <a:r>
              <a:rPr lang="en-US" altLang="en-US"/>
              <a:t>In each of the subsequent </a:t>
            </a:r>
            <a:r>
              <a:rPr lang="en-US" altLang="en-US" i="1"/>
              <a:t>n</a:t>
            </a:r>
            <a:r>
              <a:rPr lang="en-US" altLang="en-US">
                <a:sym typeface="Symbol" panose="05050102010706020507" pitchFamily="18" charset="2"/>
              </a:rPr>
              <a:t>2 merging iterations, compute the distance between the most recently created cluster and all other existing clusters.</a:t>
            </a:r>
          </a:p>
          <a:p>
            <a:r>
              <a:rPr lang="en-US" altLang="en-US">
                <a:sym typeface="Symbol" panose="05050102010706020507" pitchFamily="18" charset="2"/>
              </a:rPr>
              <a:t>Maintaining of heap of distances allows this to be O(</a:t>
            </a:r>
            <a:r>
              <a:rPr lang="en-US" altLang="en-US" i="1">
                <a:sym typeface="Symbol" panose="05050102010706020507" pitchFamily="18" charset="2"/>
              </a:rPr>
              <a:t>mn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log</a:t>
            </a:r>
            <a:r>
              <a:rPr lang="en-US" altLang="en-US" i="1">
                <a:sym typeface="Symbol" panose="05050102010706020507" pitchFamily="18" charset="2"/>
              </a:rPr>
              <a:t>n)</a:t>
            </a:r>
            <a:endParaRPr lang="en-US" altLang="en-US" i="1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96320" y="2031120"/>
              <a:ext cx="6119280" cy="265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3800" y="2026440"/>
                <a:ext cx="6127920" cy="266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794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u="sng"/>
              <a:t>Common Distance measures</a:t>
            </a:r>
            <a:r>
              <a:rPr lang="en-US"/>
              <a:t>:</a:t>
            </a:r>
            <a:br>
              <a:rPr lang="en-US"/>
            </a:b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600200"/>
            <a:ext cx="91440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i="1"/>
              <a:t>Distance measure</a:t>
            </a:r>
            <a:r>
              <a:rPr lang="en-US" sz="2600"/>
              <a:t> will determine how the </a:t>
            </a:r>
            <a:r>
              <a:rPr lang="en-US" sz="2600" i="1"/>
              <a:t>similarity</a:t>
            </a:r>
            <a:r>
              <a:rPr lang="en-US" sz="2600"/>
              <a:t> of two elements is calculated and it will influence the shape of the clusters.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	They include: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1. The </a:t>
            </a:r>
            <a:r>
              <a:rPr lang="en-US" sz="2600" u="sng">
                <a:hlinkClick r:id="rId2" tooltip="Euclidean distance"/>
              </a:rPr>
              <a:t>Euclidean distance</a:t>
            </a:r>
            <a:r>
              <a:rPr lang="en-US" sz="2600"/>
              <a:t> (also called 2-norm distance) is given by: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2. The </a:t>
            </a:r>
            <a:r>
              <a:rPr lang="en-US" sz="2600" u="sng">
                <a:hlinkClick r:id="rId3" tooltip="Manhattan distance"/>
              </a:rPr>
              <a:t>Manhattan distance</a:t>
            </a:r>
            <a:r>
              <a:rPr lang="en-US" sz="2600"/>
              <a:t> (also called taxicab norm or 1-norm) is given by: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z="2600"/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600"/>
              <a:t> 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810000"/>
            <a:ext cx="320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7154" y="5334000"/>
            <a:ext cx="219221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379600" y="3553560"/>
              <a:ext cx="2597400" cy="97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6360" y="3550320"/>
                <a:ext cx="260496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3792240" y="3629160"/>
              <a:ext cx="3546720" cy="2462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9720" y="3624840"/>
                <a:ext cx="3553560" cy="24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19198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Major issue - labeling</a:t>
            </a:r>
          </a:p>
        </p:txBody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After clustering algorithm finds clusters - how can they be useful to the end user?</a:t>
            </a:r>
          </a:p>
          <a:p>
            <a:r>
              <a:rPr lang="en-US" altLang="en-US"/>
              <a:t>Need pithy label for each cluster</a:t>
            </a:r>
          </a:p>
          <a:p>
            <a:pPr lvl="1"/>
            <a:r>
              <a:rPr lang="en-US" altLang="en-US"/>
              <a:t>In search results, say “Animal” or “Car” in the </a:t>
            </a:r>
            <a:r>
              <a:rPr lang="en-US" altLang="en-US" b="1" i="1"/>
              <a:t>jaguar</a:t>
            </a:r>
            <a:r>
              <a:rPr lang="en-US" altLang="en-US"/>
              <a:t> example.</a:t>
            </a:r>
          </a:p>
          <a:p>
            <a:pPr lvl="1"/>
            <a:r>
              <a:rPr lang="en-US" altLang="en-US"/>
              <a:t>In topic trees, need navigational cues.</a:t>
            </a:r>
          </a:p>
          <a:p>
            <a:pPr lvl="2"/>
            <a:r>
              <a:rPr lang="en-US" altLang="en-US"/>
              <a:t>Often done by hand, a posteriori.</a:t>
            </a:r>
          </a:p>
          <a:p>
            <a:endParaRPr lang="en-US" altLang="en-US"/>
          </a:p>
          <a:p>
            <a:pPr>
              <a:buFont typeface="Wingdings" panose="05000000000000000000" pitchFamily="2" charset="2"/>
              <a:buNone/>
            </a:pPr>
            <a:r>
              <a:rPr lang="en-US" altLang="en-US">
                <a:solidFill>
                  <a:srgbClr val="00A000"/>
                </a:solidFill>
              </a:rPr>
              <a:t>How would you do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19200" y="3732840"/>
              <a:ext cx="8912520" cy="2182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5600" y="3725280"/>
                <a:ext cx="8924040" cy="219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8138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28440" y="240120"/>
              <a:ext cx="7869600" cy="506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5920" y="232200"/>
                <a:ext cx="7879320" cy="50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560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B581-63E8-4291-AF02-31651C04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928-B7CA-49E2-B30E-B6693321A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64D82-A780-4CB7-AF43-AEE941B9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68522"/>
            <a:ext cx="11687360" cy="67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839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F10F24-3BCF-4698-B0CC-74DB25625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38" y="167357"/>
            <a:ext cx="11004234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55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4FCD-F949-4D55-BAB4-4B058CA5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C295E-18F0-4546-9966-DBFAC266B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AF8C1-48B0-4B3E-8692-492F4D3B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5" y="80940"/>
            <a:ext cx="10776115" cy="669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200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E277-9A85-4434-B2B9-310D930C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770D2-ABCE-4508-8DD8-1F4F2C325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B8ED3-65D8-4767-AA9B-D035E0EA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9" y="666510"/>
            <a:ext cx="11568162" cy="55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08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12BD6787-EEBD-4CED-8601-50AE3B78A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70889"/>
            <a:ext cx="10905066" cy="531622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51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6D35-BC5D-4176-A13F-C7D042EC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0192A-A39A-44FB-8949-BFA164B5D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6025D-8194-4DD4-B9FF-FAF884C2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" y="87961"/>
            <a:ext cx="11523845" cy="668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0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8CE4-E07F-466C-B499-ABF6920E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24273-E2C7-4ADD-ADD7-FBB6B55C1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16324-FCF9-4710-A367-5944BFD12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04670"/>
            <a:ext cx="11228338" cy="644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906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C2AD-CDE7-4F3F-ADEF-05080EB5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BF7F0-69F8-4A15-B429-DDB68A8F0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CA574-F52C-4B34-A4E8-34BDF04B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81" y="200025"/>
            <a:ext cx="11277643" cy="62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56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2600" y="533400"/>
            <a:ext cx="8915400" cy="6324600"/>
          </a:xfrm>
        </p:spPr>
        <p:txBody>
          <a:bodyPr/>
          <a:lstStyle/>
          <a:p>
            <a:pPr algn="just" eaLnBrk="1" hangingPunct="1">
              <a:buSzTx/>
              <a:buFont typeface="Symbol" pitchFamily="18" charset="2"/>
              <a:buNone/>
            </a:pPr>
            <a:r>
              <a:rPr lang="en-US"/>
              <a:t>3.The</a:t>
            </a:r>
            <a:r>
              <a:rPr lang="en-US" u="sng"/>
              <a:t> </a:t>
            </a:r>
            <a:r>
              <a:rPr lang="en-US" u="sng">
                <a:hlinkClick r:id="rId2" tooltip="Maximum norm"/>
              </a:rPr>
              <a:t>maximum norm</a:t>
            </a:r>
            <a:r>
              <a:rPr lang="en-US"/>
              <a:t> is given by:</a:t>
            </a:r>
          </a:p>
          <a:p>
            <a:pPr eaLnBrk="1" hangingPunct="1">
              <a:buFont typeface="Wingdings" pitchFamily="2" charset="2"/>
              <a:buNone/>
            </a:pPr>
            <a:endParaRPr lang="en-US"/>
          </a:p>
          <a:p>
            <a:pPr eaLnBrk="1" hangingPunct="1">
              <a:buFont typeface="Wingdings" pitchFamily="2" charset="2"/>
              <a:buNone/>
            </a:pPr>
            <a:endParaRPr lang="en-US"/>
          </a:p>
          <a:p>
            <a:pPr eaLnBrk="1" hangingPunct="1">
              <a:buFont typeface="Wingdings" pitchFamily="2" charset="2"/>
              <a:buNone/>
            </a:pPr>
            <a:r>
              <a:rPr lang="en-US"/>
              <a:t>4. The</a:t>
            </a:r>
            <a:r>
              <a:rPr lang="en-US" u="sng"/>
              <a:t> </a:t>
            </a:r>
            <a:r>
              <a:rPr lang="en-US" u="sng">
                <a:hlinkClick r:id="rId3" tooltip="Mahalanobis distance"/>
              </a:rPr>
              <a:t>Mahalanobis distance</a:t>
            </a:r>
            <a:r>
              <a:rPr lang="en-US"/>
              <a:t> corrects data for different scales and correlations in the variables.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/>
              <a:t>5. </a:t>
            </a:r>
            <a:r>
              <a:rPr lang="en-US" u="sng">
                <a:hlinkClick r:id="rId4" tooltip="Inner product space"/>
              </a:rPr>
              <a:t>Inner product space</a:t>
            </a:r>
            <a:r>
              <a:rPr lang="en-US"/>
              <a:t>: The angle between two vectors can be used as a distance measure when clustering high dimensional data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/>
              <a:t>6. </a:t>
            </a:r>
            <a:r>
              <a:rPr lang="en-US" u="sng">
                <a:hlinkClick r:id="rId5" tooltip="Hamming distance"/>
              </a:rPr>
              <a:t>Hamming distance</a:t>
            </a:r>
            <a:r>
              <a:rPr lang="en-US"/>
              <a:t> (sometimes edit distance) measures the minimum number of substitutions required to change one member into another. </a:t>
            </a:r>
          </a:p>
          <a:p>
            <a:pPr algn="just" eaLnBrk="1" hangingPunct="1">
              <a:buSzTx/>
              <a:buFont typeface="Symbol" pitchFamily="18" charset="2"/>
              <a:buChar char=""/>
            </a:pPr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400" y="1295400"/>
            <a:ext cx="2590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05846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F69D-7D9D-46B9-B95E-023D0A15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67410-0DB7-4BB7-AED2-0F7CCC75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BC3BB-1048-42F6-AE4E-8AED1B829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4" y="232359"/>
            <a:ext cx="10906125" cy="608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/>
              <a:t>K-MEANS CLUSTERING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719264"/>
            <a:ext cx="9144000" cy="5138737"/>
          </a:xfrm>
        </p:spPr>
        <p:txBody>
          <a:bodyPr/>
          <a:lstStyle/>
          <a:p>
            <a:pPr eaLnBrk="1" hangingPunct="1"/>
            <a:r>
              <a:rPr lang="en-US"/>
              <a:t>The </a:t>
            </a:r>
            <a:r>
              <a:rPr lang="en-US" b="1"/>
              <a:t>k-means algorithm</a:t>
            </a:r>
            <a:r>
              <a:rPr lang="en-US"/>
              <a:t> is an algorithm to </a:t>
            </a:r>
            <a:r>
              <a:rPr lang="en-US">
                <a:hlinkClick r:id="rId2" tooltip="Data clustering"/>
              </a:rPr>
              <a:t>cluster</a:t>
            </a:r>
            <a:r>
              <a:rPr lang="en-US"/>
              <a:t> </a:t>
            </a:r>
            <a:r>
              <a:rPr lang="en-US" i="1"/>
              <a:t>n</a:t>
            </a:r>
            <a:r>
              <a:rPr lang="en-US"/>
              <a:t> objects based on attributes into </a:t>
            </a:r>
            <a:r>
              <a:rPr lang="en-US" i="1"/>
              <a:t>k</a:t>
            </a:r>
            <a:r>
              <a:rPr lang="en-US"/>
              <a:t> </a:t>
            </a:r>
            <a:r>
              <a:rPr lang="en-US">
                <a:hlinkClick r:id="rId3" tooltip="Partition of a set"/>
              </a:rPr>
              <a:t>partitions</a:t>
            </a:r>
            <a:r>
              <a:rPr lang="en-US"/>
              <a:t>, where </a:t>
            </a:r>
            <a:r>
              <a:rPr lang="en-US" i="1"/>
              <a:t>k</a:t>
            </a:r>
            <a:r>
              <a:rPr lang="en-US"/>
              <a:t> &lt; </a:t>
            </a:r>
            <a:r>
              <a:rPr lang="en-US" i="1"/>
              <a:t>n</a:t>
            </a:r>
            <a:r>
              <a:rPr lang="en-US"/>
              <a:t>. </a:t>
            </a:r>
          </a:p>
          <a:p>
            <a:pPr eaLnBrk="1" hangingPunct="1"/>
            <a:r>
              <a:rPr lang="en-US"/>
              <a:t>It is similar to the </a:t>
            </a:r>
            <a:r>
              <a:rPr lang="en-US">
                <a:hlinkClick r:id="rId4" tooltip="Expectation-maximization algorithm"/>
              </a:rPr>
              <a:t>expectation-maximization algorithm</a:t>
            </a:r>
            <a:r>
              <a:rPr lang="en-US"/>
              <a:t> for mixtures of </a:t>
            </a:r>
            <a:r>
              <a:rPr lang="en-US">
                <a:hlinkClick r:id="rId5" tooltip="Gaussian distribution"/>
              </a:rPr>
              <a:t>Gaussians</a:t>
            </a:r>
            <a:r>
              <a:rPr lang="en-US"/>
              <a:t> in that they both attempt to find the centers of natural clusters in the data. </a:t>
            </a:r>
          </a:p>
          <a:p>
            <a:pPr eaLnBrk="1" hangingPunct="1"/>
            <a:r>
              <a:rPr lang="en-US"/>
              <a:t>It assumes that the object attributes form a </a:t>
            </a:r>
            <a:r>
              <a:rPr lang="en-US">
                <a:hlinkClick r:id="rId6" tooltip="Vector space"/>
              </a:rPr>
              <a:t>vector space</a:t>
            </a:r>
            <a:r>
              <a:rPr lang="en-US"/>
              <a:t>. </a:t>
            </a:r>
          </a:p>
          <a:p>
            <a:pPr eaLnBrk="1" hangingPunct="1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7680" y="0"/>
              <a:ext cx="12048480" cy="667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60" y="-3600"/>
                <a:ext cx="12057840" cy="66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2027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B8BFE5F275D44A9418A90700EE08E2" ma:contentTypeVersion="2" ma:contentTypeDescription="Create a new document." ma:contentTypeScope="" ma:versionID="51bcb0c74aded0f73e276a279f854967">
  <xsd:schema xmlns:xsd="http://www.w3.org/2001/XMLSchema" xmlns:xs="http://www.w3.org/2001/XMLSchema" xmlns:p="http://schemas.microsoft.com/office/2006/metadata/properties" xmlns:ns2="473fe6bf-38b9-46c1-92f9-4f67f3241a90" targetNamespace="http://schemas.microsoft.com/office/2006/metadata/properties" ma:root="true" ma:fieldsID="1e3429e13a64f3f1ef92c324d90d4612" ns2:_="">
    <xsd:import namespace="473fe6bf-38b9-46c1-92f9-4f67f3241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3fe6bf-38b9-46c1-92f9-4f67f3241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B3D3FA-2809-402D-99DB-553C908E7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3fe6bf-38b9-46c1-92f9-4f67f3241a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45A9E3-E287-4564-8E4A-F71AADF808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8CC153-F756-4BF6-B133-AF6C5BBCAB60}">
  <ds:schemaRefs>
    <ds:schemaRef ds:uri="http://purl.org/dc/dcmitype/"/>
    <ds:schemaRef ds:uri="http://schemas.microsoft.com/office/2006/metadata/properties"/>
    <ds:schemaRef ds:uri="http://purl.org/dc/elements/1.1/"/>
    <ds:schemaRef ds:uri="473fe6bf-38b9-46c1-92f9-4f67f3241a90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7804</TotalTime>
  <Words>2636</Words>
  <Application>Microsoft Office PowerPoint</Application>
  <PresentationFormat>Widescreen</PresentationFormat>
  <Paragraphs>527</Paragraphs>
  <Slides>80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Equation</vt:lpstr>
      <vt:lpstr>Chart</vt:lpstr>
      <vt:lpstr>Unit 5 </vt:lpstr>
      <vt:lpstr>PowerPoint Presentation</vt:lpstr>
      <vt:lpstr>PowerPoint Presentation</vt:lpstr>
      <vt:lpstr>What is Clustering?</vt:lpstr>
      <vt:lpstr>Distances: Quantitative Variables</vt:lpstr>
      <vt:lpstr>Types of clustering: </vt:lpstr>
      <vt:lpstr>Common Distance measures: </vt:lpstr>
      <vt:lpstr>PowerPoint Presentation</vt:lpstr>
      <vt:lpstr>K-MEANS CLUSTERING</vt:lpstr>
      <vt:lpstr>PowerPoint Presentation</vt:lpstr>
      <vt:lpstr>PowerPoint Presentation</vt:lpstr>
      <vt:lpstr>How the K-Mean Clustering algorithm works?</vt:lpstr>
      <vt:lpstr>PowerPoint Presentation</vt:lpstr>
      <vt:lpstr>PowerPoint Presentation</vt:lpstr>
      <vt:lpstr> A Simple example showing the implementation of k-means algorithm  (using K=2)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</vt:lpstr>
      <vt:lpstr>(with K=3) </vt:lpstr>
      <vt:lpstr>PLOT</vt:lpstr>
      <vt:lpstr>How K-means partitions?</vt:lpstr>
      <vt:lpstr>K-means: Pros &amp; Cons</vt:lpstr>
      <vt:lpstr>Convergence</vt:lpstr>
      <vt:lpstr>Time Complexity</vt:lpstr>
      <vt:lpstr>Seed Choice</vt:lpstr>
      <vt:lpstr>How Many Clusters?</vt:lpstr>
      <vt:lpstr>K not specified in advance</vt:lpstr>
      <vt:lpstr>K not specified in advance</vt:lpstr>
      <vt:lpstr>Penalize lots of clusters</vt:lpstr>
      <vt:lpstr>K-medoids Clustering</vt:lpstr>
      <vt:lpstr>K-medoids Algorithm</vt:lpstr>
      <vt:lpstr>K-medoids Summary</vt:lpstr>
      <vt:lpstr>Hierarchical Clustering</vt:lpstr>
      <vt:lpstr>Hierarchical Clustering algorithms</vt:lpstr>
      <vt:lpstr>Hierarchical Agglomerative Clustering (HAC)</vt:lpstr>
      <vt:lpstr>PowerPoint Presentation</vt:lpstr>
      <vt:lpstr>Hierarchical Agglomerative Clustering (HAC)</vt:lpstr>
      <vt:lpstr>Closest pair of clusters</vt:lpstr>
      <vt:lpstr>Single Link Agglomerative Clustering</vt:lpstr>
      <vt:lpstr>Single Link Example</vt:lpstr>
      <vt:lpstr>Example Single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Merge</vt:lpstr>
      <vt:lpstr>Merge</vt:lpstr>
      <vt:lpstr>Merge</vt:lpstr>
      <vt:lpstr>Merge</vt:lpstr>
      <vt:lpstr>Complete Link Agglomerative Clustering</vt:lpstr>
      <vt:lpstr>Complete Link Example</vt:lpstr>
      <vt:lpstr>Example Complete Link</vt:lpstr>
      <vt:lpstr>PowerPoint Presentation</vt:lpstr>
      <vt:lpstr>PowerPoint Presentation</vt:lpstr>
      <vt:lpstr>PowerPoint Presentation</vt:lpstr>
      <vt:lpstr>PowerPoint Presentation</vt:lpstr>
      <vt:lpstr>Merge</vt:lpstr>
      <vt:lpstr>Merge</vt:lpstr>
      <vt:lpstr>Merge</vt:lpstr>
      <vt:lpstr>Merge</vt:lpstr>
      <vt:lpstr>Key notion: cluster representative</vt:lpstr>
      <vt:lpstr>Centroid-based Similarity</vt:lpstr>
      <vt:lpstr>Computational Complexity</vt:lpstr>
      <vt:lpstr>Major issue - labeling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5</dc:title>
  <dc:creator>CSE</dc:creator>
  <cp:lastModifiedBy>Rajneesh Pandey</cp:lastModifiedBy>
  <cp:revision>13</cp:revision>
  <dcterms:created xsi:type="dcterms:W3CDTF">2021-11-02T05:35:35Z</dcterms:created>
  <dcterms:modified xsi:type="dcterms:W3CDTF">2021-12-05T17:09:16Z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0x01010036B8BFE5F275D44A9418A90700EE08E2</vt:lpwstr>
  </property>
</Properties>
</file>